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C9_5AB5F68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62" r:id="rId5"/>
    <p:sldId id="384" r:id="rId6"/>
    <p:sldId id="448" r:id="rId7"/>
    <p:sldId id="449" r:id="rId8"/>
    <p:sldId id="450" r:id="rId9"/>
    <p:sldId id="451" r:id="rId10"/>
    <p:sldId id="452" r:id="rId11"/>
    <p:sldId id="455" r:id="rId12"/>
    <p:sldId id="456" r:id="rId13"/>
    <p:sldId id="460" r:id="rId14"/>
    <p:sldId id="457" r:id="rId15"/>
    <p:sldId id="458" r:id="rId16"/>
    <p:sldId id="459" r:id="rId17"/>
    <p:sldId id="454" r:id="rId18"/>
    <p:sldId id="445" r:id="rId19"/>
    <p:sldId id="453" r:id="rId20"/>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568C47-1721-EAB4-CC4B-B6149AF64A85}" name="Sophie Nickisson" initials="SN" userId="S::sophie.nickisson@go1.com::89368022-3792-44dc-99a0-bab979c8f19b" providerId="AD"/>
  <p188:author id="{77B6EC4F-8622-567C-F404-642F690CA329}" name="Danielle Stewart" initials="" userId="S::danielle.stewart@go1.com::2d4b9f44-3071-4cf4-8bbb-22d92c1d0f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1DA"/>
    <a:srgbClr val="D3EAEE"/>
    <a:srgbClr val="394646"/>
    <a:srgbClr val="FFF4CE"/>
    <a:srgbClr val="FFDDCC"/>
    <a:srgbClr val="B05C3B"/>
    <a:srgbClr val="E6804C"/>
    <a:srgbClr val="52714B"/>
    <a:srgbClr val="DAAB4E"/>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DCBD0-1A8E-A651-6E90-DACE7A384102}" v="1" dt="2025-04-18T20:10:38.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7"/>
    <p:restoredTop sz="94610"/>
  </p:normalViewPr>
  <p:slideViewPr>
    <p:cSldViewPr snapToGrid="0" snapToObjects="1">
      <p:cViewPr>
        <p:scale>
          <a:sx n="41" d="100"/>
          <a:sy n="41" d="100"/>
        </p:scale>
        <p:origin x="1456" y="928"/>
      </p:cViewPr>
      <p:guideLst/>
    </p:cSldViewPr>
  </p:slideViewPr>
  <p:notesTextViewPr>
    <p:cViewPr>
      <p:scale>
        <a:sx n="1" d="1"/>
        <a:sy n="1" d="1"/>
      </p:scale>
      <p:origin x="0" y="0"/>
    </p:cViewPr>
  </p:notesTextViewPr>
  <p:notesViewPr>
    <p:cSldViewPr snapToGrid="0" snapToObjects="1">
      <p:cViewPr varScale="1">
        <p:scale>
          <a:sx n="59" d="100"/>
          <a:sy n="59" d="100"/>
        </p:scale>
        <p:origin x="57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Nickisson" userId="S::sophie.nickisson@go1.com::89368022-3792-44dc-99a0-bab979c8f19b" providerId="AD" clId="Web-{55663FA5-43BF-8039-2D0E-428CF05D76BB}"/>
    <pc:docChg chg="mod">
      <pc:chgData name="Sophie Nickisson" userId="S::sophie.nickisson@go1.com::89368022-3792-44dc-99a0-bab979c8f19b" providerId="AD" clId="Web-{55663FA5-43BF-8039-2D0E-428CF05D76BB}" dt="2025-04-16T10:34:46.129" v="1"/>
      <pc:docMkLst>
        <pc:docMk/>
      </pc:docMkLst>
    </pc:docChg>
  </pc:docChgLst>
</pc:chgInfo>
</file>

<file path=ppt/comments/modernComment_1C9_5AB5F688.xml><?xml version="1.0" encoding="utf-8"?>
<p188:cmLst xmlns:a="http://schemas.openxmlformats.org/drawingml/2006/main" xmlns:r="http://schemas.openxmlformats.org/officeDocument/2006/relationships" xmlns:p188="http://schemas.microsoft.com/office/powerpoint/2018/8/main">
  <p188:cm id="{0C117065-143E-4660-8E19-D8F22971C9C8}" authorId="{52568C47-1721-EAB4-CC4B-B6149AF64A85}" created="2025-04-16T10:34:46.129" startDate="2025-04-16T10:34:46.129" dueDate="2025-04-16T10:34:46.129" assignedTo="{77B6EC4F-8622-567C-F404-642F690CA329}" title="@Danielle Stewart speaking with product (I have added their comment to the slide)- should we still include this slide? adding in elements of the homepage has been recommended but I am not sure if that matches with the copy- happy to get your thoughts …">
    <pc:sldMkLst xmlns:pc="http://schemas.microsoft.com/office/powerpoint/2013/main/command">
      <pc:docMk/>
      <pc:sldMk cId="1521874568" sldId="457"/>
    </pc:sldMkLst>
    <p188:replyLst>
      <p188:reply id="{793FBEE1-76CB-4D33-893D-3BC0BAAA992E}" authorId="{77B6EC4F-8622-567C-F404-642F690CA329}" created="2025-04-18T20:10:38.031">
        <p188:txBody>
          <a:bodyPr/>
          <a:lstStyle/>
          <a:p>
            <a:r>
              <a:rPr lang="en-US"/>
              <a:t>Thank you! If this feature won't port over, I'll enable CS on this change when we hand them the deck.</a:t>
            </a:r>
          </a:p>
        </p188:txBody>
      </p188:reply>
    </p188:replyLst>
    <p188:txBody>
      <a:bodyPr/>
      <a:lstStyle/>
      <a:p>
        <a:r>
          <a:rPr lang="en-GB"/>
          <a:t>[@Danielle Stewart] speaking with product (I have added their comment to the slide)- should we still include this slide? adding in elements of the homepage has been recommended but I am not sure if that matches with the copy- happy to get your thoughts though :) </a:t>
        </a:r>
      </a:p>
    </p188:txBody>
    <p188:extLst>
      <p:ext xmlns:p="http://schemas.openxmlformats.org/presentationml/2006/main" uri="{5BB2D875-25FF-4072-B9AC-8F64D62656EB}">
        <p228:taskDetails xmlns:p228="http://schemas.microsoft.com/office/powerpoint/2022/08/main">
          <p228:history>
            <p228:event time="2025-04-16T10:34:46.129" id="{AFCAB3F8-8133-4148-9467-AC38B122F2E5}">
              <p228:atrbtn authorId="{52568C47-1721-EAB4-CC4B-B6149AF64A85}"/>
              <p228:anchr>
                <p228:comment id="{0C117065-143E-4660-8E19-D8F22971C9C8}"/>
              </p228:anchr>
              <p228:add/>
            </p228:event>
            <p228:event time="2025-04-16T10:34:46.129" id="{77E06D23-2ACC-47D9-BAD5-F47705373185}">
              <p228:atrbtn authorId="{52568C47-1721-EAB4-CC4B-B6149AF64A85}"/>
              <p228:anchr>
                <p228:comment id="{0C117065-143E-4660-8E19-D8F22971C9C8}"/>
              </p228:anchr>
              <p228:asgn authorId="{77B6EC4F-8622-567C-F404-642F690CA329}"/>
            </p228:event>
            <p228:event time="2025-04-16T10:34:46.129" id="{44B0A03E-FB70-455B-894D-B4925BC63E16}">
              <p228:atrbtn authorId="{52568C47-1721-EAB4-CC4B-B6149AF64A85}"/>
              <p228:anchr>
                <p228:comment id="{0C117065-143E-4660-8E19-D8F22971C9C8}"/>
              </p228:anchr>
              <p228:title val="@Danielle Stewart speaking with product (I have added their comment to the slide)- should we still include this slide? adding in elements of the homepage has been recommended but I am not sure if that matches with the copy- happy to get your thoughts …"/>
            </p228:event>
            <p228:event time="2025-04-16T10:34:46.129" id="{4427A6E8-AECA-4F6C-8E88-D75047311077}">
              <p228:atrbtn authorId="{52568C47-1721-EAB4-CC4B-B6149AF64A85}"/>
              <p228:anchr>
                <p228:comment id="{0C117065-143E-4660-8E19-D8F22971C9C8}"/>
              </p228:anchr>
              <p228:date stDt="2025-04-16T10:34:46.129" endDt="2025-04-16T10:34:46.129"/>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4/18/2025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05</a:t>
            </a:r>
            <a:endParaRPr lang="en-US" sz="3600" dirty="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01</a:t>
            </a:r>
            <a:endParaRPr lang="en-US" sz="3600" dirty="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06</a:t>
            </a:r>
            <a:endParaRPr lang="en-US" sz="3600" dirty="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02</a:t>
            </a:r>
            <a:endParaRPr lang="en-US" sz="3600" dirty="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07</a:t>
            </a:r>
            <a:endParaRPr lang="en-US" sz="3600" dirty="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03</a:t>
            </a:r>
            <a:endParaRPr lang="en-US" sz="3600" dirty="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08</a:t>
            </a:r>
            <a:endParaRPr lang="en-US" sz="3600" dirty="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04</a:t>
            </a:r>
            <a:endParaRPr lang="en-US" sz="3600" dirty="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Our Partners</a:t>
            </a:r>
            <a:endParaRPr lang="en-US" sz="9600" dirty="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757646"/>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4643846"/>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803322" y="5032329"/>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654144" y="5901146"/>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504966" y="6339296"/>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6082121"/>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63583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803322" y="67679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8654144" y="74251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2504966" y="77966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55772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803322" y="59868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8654144" y="66440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2504966" y="70155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pic>
        <p:nvPicPr>
          <p:cNvPr id="2" name="Ellipse 2" descr="preencoded.png">
            <a:extLst>
              <a:ext uri="{FF2B5EF4-FFF2-40B4-BE49-F238E27FC236}">
                <a16:creationId xmlns:a16="http://schemas.microsoft.com/office/drawing/2014/main" id="{11CF255F-4352-53E8-FB1C-A15500C99C3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877911" y="4727529"/>
            <a:ext cx="609600" cy="609600"/>
          </a:xfrm>
          <a:prstGeom prst="rect">
            <a:avLst/>
          </a:prstGeom>
        </p:spPr>
      </p:pic>
      <p:pic>
        <p:nvPicPr>
          <p:cNvPr id="3" name="Ellipse 2" descr="preencoded.png">
            <a:extLst>
              <a:ext uri="{FF2B5EF4-FFF2-40B4-BE49-F238E27FC236}">
                <a16:creationId xmlns:a16="http://schemas.microsoft.com/office/drawing/2014/main" id="{56A1BC8F-1CF6-B72F-0ABB-F20A7B83BC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728733" y="5434965"/>
            <a:ext cx="609600" cy="609600"/>
          </a:xfrm>
          <a:prstGeom prst="rect">
            <a:avLst/>
          </a:prstGeom>
        </p:spPr>
      </p:pic>
      <p:pic>
        <p:nvPicPr>
          <p:cNvPr id="4" name="Ellipse 2" descr="preencoded.png">
            <a:extLst>
              <a:ext uri="{FF2B5EF4-FFF2-40B4-BE49-F238E27FC236}">
                <a16:creationId xmlns:a16="http://schemas.microsoft.com/office/drawing/2014/main" id="{F76C9E22-2657-9F14-CACF-90DE8C02D9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79555" y="6205946"/>
            <a:ext cx="609600" cy="609600"/>
          </a:xfrm>
          <a:prstGeom prst="rect">
            <a:avLst/>
          </a:prstGeom>
        </p:spPr>
      </p:pic>
    </p:spTree>
    <p:extLst>
      <p:ext uri="{BB962C8B-B14F-4D97-AF65-F5344CB8AC3E}">
        <p14:creationId xmlns:p14="http://schemas.microsoft.com/office/powerpoint/2010/main" val="58072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-22%</a:t>
            </a:r>
            <a:endParaRPr lang="en-US" sz="9600" dirty="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5x</a:t>
            </a:r>
            <a:endParaRPr lang="en-US" sz="16500" dirty="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-22%</a:t>
            </a:r>
            <a:endParaRPr lang="en-US" sz="16500" dirty="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38577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74003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520493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6684774"/>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360799"/>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417824"/>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5741799"/>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065774"/>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 name="Line 28" descr="preencoded.png">
            <a:extLst>
              <a:ext uri="{FF2B5EF4-FFF2-40B4-BE49-F238E27FC236}">
                <a16:creationId xmlns:a16="http://schemas.microsoft.com/office/drawing/2014/main" id="{4C4075BE-72A5-D842-453F-95C8F89D144F}"/>
              </a:ext>
            </a:extLst>
          </p:cNvPr>
          <p:cNvPicPr>
            <a:picLocks noChangeAspect="1"/>
          </p:cNvPicPr>
          <p:nvPr userDrawn="1"/>
        </p:nvPicPr>
        <p:blipFill>
          <a:blip r:embed="rId6"/>
          <a:srcRect/>
          <a:stretch/>
        </p:blipFill>
        <p:spPr>
          <a:xfrm>
            <a:off x="9991725" y="8193495"/>
            <a:ext cx="7305675" cy="18288"/>
          </a:xfrm>
          <a:prstGeom prst="rect">
            <a:avLst/>
          </a:prstGeom>
        </p:spPr>
      </p:pic>
      <p:sp>
        <p:nvSpPr>
          <p:cNvPr id="3" name="Text 0">
            <a:extLst>
              <a:ext uri="{FF2B5EF4-FFF2-40B4-BE49-F238E27FC236}">
                <a16:creationId xmlns:a16="http://schemas.microsoft.com/office/drawing/2014/main" id="{C2BC42DC-5B27-1ACC-9EB0-7CAAB16ABE87}"/>
              </a:ext>
            </a:extLst>
          </p:cNvPr>
          <p:cNvSpPr>
            <a:spLocks noGrp="1"/>
          </p:cNvSpPr>
          <p:nvPr>
            <p:ph type="body" idx="126" hasCustomPrompt="1"/>
          </p:nvPr>
        </p:nvSpPr>
        <p:spPr>
          <a:xfrm>
            <a:off x="10496550" y="8556207"/>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Tree>
    <p:extLst>
      <p:ext uri="{BB962C8B-B14F-4D97-AF65-F5344CB8AC3E}">
        <p14:creationId xmlns:p14="http://schemas.microsoft.com/office/powerpoint/2010/main" val="3880553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769060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409008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039619"/>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dirty="0"/>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dirty="0"/>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dirty="0"/>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dirty="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66"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56" r:id="rId78"/>
    <p:sldLayoutId id="2147483757" r:id="rId79"/>
    <p:sldLayoutId id="2147483767" r:id="rId80"/>
    <p:sldLayoutId id="2147483730" r:id="rId81"/>
    <p:sldLayoutId id="2147483758" r:id="rId82"/>
    <p:sldLayoutId id="2147483768" r:id="rId83"/>
    <p:sldLayoutId id="2147483759" r:id="rId84"/>
    <p:sldLayoutId id="2147483760" r:id="rId85"/>
    <p:sldLayoutId id="2147483734" r:id="rId86"/>
    <p:sldLayoutId id="2147483738" r:id="rId87"/>
    <p:sldLayoutId id="2147483761" r:id="rId88"/>
    <p:sldLayoutId id="2147483763" r:id="rId89"/>
    <p:sldLayoutId id="2147483762" r:id="rId90"/>
    <p:sldLayoutId id="2147483739" r:id="rId91"/>
    <p:sldLayoutId id="2147483740" r:id="rId92"/>
    <p:sldLayoutId id="2147483741" r:id="rId93"/>
    <p:sldLayoutId id="2147483742" r:id="rId94"/>
    <p:sldLayoutId id="2147483765" r:id="rId9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jpg"/><Relationship Id="rId1" Type="http://schemas.openxmlformats.org/officeDocument/2006/relationships/slideLayout" Target="../slideLayouts/slideLayout83.xml"/><Relationship Id="rId5" Type="http://schemas.openxmlformats.org/officeDocument/2006/relationships/image" Target="../media/image128.jpg"/><Relationship Id="rId4" Type="http://schemas.openxmlformats.org/officeDocument/2006/relationships/image" Target="../media/image126.svg"/></Relationships>
</file>

<file path=ppt/slides/_rels/slide11.xml.rels><?xml version="1.0" encoding="UTF-8" standalone="yes"?>
<Relationships xmlns="http://schemas.openxmlformats.org/package/2006/relationships"><Relationship Id="rId2" Type="http://schemas.microsoft.com/office/2018/10/relationships/comments" Target="../comments/modernComment_1C9_5AB5F68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9.jpg"/><Relationship Id="rId1" Type="http://schemas.openxmlformats.org/officeDocument/2006/relationships/slideLayout" Target="../slideLayouts/slideLayout80.xml"/><Relationship Id="rId4" Type="http://schemas.openxmlformats.org/officeDocument/2006/relationships/image" Target="../media/image12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g"/><Relationship Id="rId2" Type="http://schemas.openxmlformats.org/officeDocument/2006/relationships/image" Target="../media/image117.png"/><Relationship Id="rId1" Type="http://schemas.openxmlformats.org/officeDocument/2006/relationships/slideLayout" Target="../slideLayouts/slideLayout90.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32.xml"/><Relationship Id="rId4" Type="http://schemas.openxmlformats.org/officeDocument/2006/relationships/image" Target="../media/image126.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D0B9-0775-F3BB-5474-6FED47F4C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C3C3B3-3291-68FE-1A02-93372A8378D1}"/>
              </a:ext>
            </a:extLst>
          </p:cNvPr>
          <p:cNvSpPr>
            <a:spLocks noGrp="1"/>
          </p:cNvSpPr>
          <p:nvPr>
            <p:ph type="body" idx="102"/>
          </p:nvPr>
        </p:nvSpPr>
        <p:spPr/>
        <p:txBody>
          <a:bodyPr/>
          <a:lstStyle/>
          <a:p>
            <a:pPr>
              <a:lnSpc>
                <a:spcPts val="11500"/>
              </a:lnSpc>
            </a:pPr>
            <a:r>
              <a:rPr lang="en-US" dirty="0"/>
              <a:t>Level Up Your Learning</a:t>
            </a:r>
          </a:p>
        </p:txBody>
      </p:sp>
      <p:sp>
        <p:nvSpPr>
          <p:cNvPr id="5" name="Text Placeholder 4">
            <a:extLst>
              <a:ext uri="{FF2B5EF4-FFF2-40B4-BE49-F238E27FC236}">
                <a16:creationId xmlns:a16="http://schemas.microsoft.com/office/drawing/2014/main" id="{5A4948E2-4450-27E8-0E9D-494008040BE1}"/>
              </a:ext>
            </a:extLst>
          </p:cNvPr>
          <p:cNvSpPr>
            <a:spLocks noGrp="1"/>
          </p:cNvSpPr>
          <p:nvPr>
            <p:ph type="body" idx="103"/>
          </p:nvPr>
        </p:nvSpPr>
        <p:spPr>
          <a:xfrm>
            <a:off x="952500" y="9001125"/>
            <a:ext cx="8436199" cy="333375"/>
          </a:xfrm>
        </p:spPr>
        <p:txBody>
          <a:bodyPr/>
          <a:lstStyle/>
          <a:p>
            <a:r>
              <a:rPr lang="en-US" dirty="0"/>
              <a:t>Step into a personalized learning experience that’s built to grow with your team.</a:t>
            </a:r>
          </a:p>
        </p:txBody>
      </p:sp>
      <p:sp>
        <p:nvSpPr>
          <p:cNvPr id="6" name="Text Placeholder 5">
            <a:extLst>
              <a:ext uri="{FF2B5EF4-FFF2-40B4-BE49-F238E27FC236}">
                <a16:creationId xmlns:a16="http://schemas.microsoft.com/office/drawing/2014/main" id="{80F8CE7F-0CC2-96E6-A116-0F25488479E0}"/>
              </a:ext>
            </a:extLst>
          </p:cNvPr>
          <p:cNvSpPr>
            <a:spLocks noGrp="1"/>
          </p:cNvSpPr>
          <p:nvPr>
            <p:ph type="body" idx="104"/>
          </p:nvPr>
        </p:nvSpPr>
        <p:spPr/>
        <p:txBody>
          <a:bodyPr/>
          <a:lstStyle/>
          <a:p>
            <a:endParaRPr lang="en-US"/>
          </a:p>
        </p:txBody>
      </p:sp>
    </p:spTree>
    <p:extLst>
      <p:ext uri="{BB962C8B-B14F-4D97-AF65-F5344CB8AC3E}">
        <p14:creationId xmlns:p14="http://schemas.microsoft.com/office/powerpoint/2010/main" val="4560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2F7B14-0F33-822C-601E-6FDD7A689CED}"/>
              </a:ext>
            </a:extLst>
          </p:cNvPr>
          <p:cNvSpPr>
            <a:spLocks noGrp="1"/>
          </p:cNvSpPr>
          <p:nvPr>
            <p:ph type="body" idx="120"/>
          </p:nvPr>
        </p:nvSpPr>
        <p:spPr>
          <a:xfrm>
            <a:off x="9963150" y="952500"/>
            <a:ext cx="6581775" cy="1247775"/>
          </a:xfrm>
        </p:spPr>
        <p:txBody>
          <a:bodyPr/>
          <a:lstStyle/>
          <a:p>
            <a:r>
              <a:rPr lang="en-US" dirty="0"/>
              <a:t>Create contextual learning in minutes</a:t>
            </a:r>
          </a:p>
        </p:txBody>
      </p:sp>
      <p:sp>
        <p:nvSpPr>
          <p:cNvPr id="3" name="Text Placeholder 2">
            <a:extLst>
              <a:ext uri="{FF2B5EF4-FFF2-40B4-BE49-F238E27FC236}">
                <a16:creationId xmlns:a16="http://schemas.microsoft.com/office/drawing/2014/main" id="{346B4E60-E217-4E4B-8130-96E6282A0882}"/>
              </a:ext>
            </a:extLst>
          </p:cNvPr>
          <p:cNvSpPr>
            <a:spLocks noGrp="1"/>
          </p:cNvSpPr>
          <p:nvPr>
            <p:ph type="body" idx="121"/>
          </p:nvPr>
        </p:nvSpPr>
        <p:spPr/>
        <p:txBody>
          <a:bodyPr/>
          <a:lstStyle/>
          <a:p>
            <a:r>
              <a:rPr lang="en-US" dirty="0"/>
              <a:t>Find high quality, relevant courses. Save courses for later. </a:t>
            </a:r>
            <a:r>
              <a:rPr lang="en-US" dirty="0" err="1"/>
              <a:t>Personalise</a:t>
            </a:r>
            <a:r>
              <a:rPr lang="en-US" dirty="0"/>
              <a:t> your recommendations.</a:t>
            </a:r>
          </a:p>
          <a:p>
            <a:endParaRPr lang="en-US" dirty="0"/>
          </a:p>
          <a:p>
            <a:endParaRPr lang="en-US" dirty="0"/>
          </a:p>
        </p:txBody>
      </p:sp>
      <p:sp>
        <p:nvSpPr>
          <p:cNvPr id="5" name="Text Placeholder 4">
            <a:extLst>
              <a:ext uri="{FF2B5EF4-FFF2-40B4-BE49-F238E27FC236}">
                <a16:creationId xmlns:a16="http://schemas.microsoft.com/office/drawing/2014/main" id="{4BB68571-EFF0-AEA7-8C20-B70CC0C1FF00}"/>
              </a:ext>
            </a:extLst>
          </p:cNvPr>
          <p:cNvSpPr>
            <a:spLocks noGrp="1"/>
          </p:cNvSpPr>
          <p:nvPr>
            <p:ph type="body" idx="122"/>
          </p:nvPr>
        </p:nvSpPr>
        <p:spPr/>
        <p:txBody>
          <a:bodyPr/>
          <a:lstStyle/>
          <a:p>
            <a:r>
              <a:rPr lang="en-US" dirty="0"/>
              <a:t>Create organization-specific learning</a:t>
            </a:r>
          </a:p>
        </p:txBody>
      </p:sp>
      <p:sp>
        <p:nvSpPr>
          <p:cNvPr id="13" name="Text Placeholder 12">
            <a:extLst>
              <a:ext uri="{FF2B5EF4-FFF2-40B4-BE49-F238E27FC236}">
                <a16:creationId xmlns:a16="http://schemas.microsoft.com/office/drawing/2014/main" id="{69ECF069-341B-0180-7801-194EC9D8D91C}"/>
              </a:ext>
            </a:extLst>
          </p:cNvPr>
          <p:cNvSpPr>
            <a:spLocks noGrp="1"/>
          </p:cNvSpPr>
          <p:nvPr>
            <p:ph type="body" idx="123"/>
          </p:nvPr>
        </p:nvSpPr>
        <p:spPr/>
        <p:txBody>
          <a:bodyPr/>
          <a:lstStyle/>
          <a:p>
            <a:r>
              <a:rPr lang="en-US" dirty="0"/>
              <a:t>Support blended learning via Events</a:t>
            </a:r>
          </a:p>
        </p:txBody>
      </p:sp>
      <p:sp>
        <p:nvSpPr>
          <p:cNvPr id="14" name="Text Placeholder 13">
            <a:extLst>
              <a:ext uri="{FF2B5EF4-FFF2-40B4-BE49-F238E27FC236}">
                <a16:creationId xmlns:a16="http://schemas.microsoft.com/office/drawing/2014/main" id="{39D7256D-CA37-99B1-8BCF-B77ABB3C85AE}"/>
              </a:ext>
            </a:extLst>
          </p:cNvPr>
          <p:cNvSpPr>
            <a:spLocks noGrp="1"/>
          </p:cNvSpPr>
          <p:nvPr>
            <p:ph type="body" idx="124"/>
          </p:nvPr>
        </p:nvSpPr>
        <p:spPr/>
        <p:txBody>
          <a:bodyPr/>
          <a:lstStyle/>
          <a:p>
            <a:r>
              <a:rPr lang="en-US" dirty="0"/>
              <a:t>Test knowledge with in-build assessment tool</a:t>
            </a:r>
          </a:p>
        </p:txBody>
      </p:sp>
      <p:pic>
        <p:nvPicPr>
          <p:cNvPr id="8" name="Content Placeholder 7" descr="A screenshot of a computer&#10;&#10;AI-generated content may be incorrect.">
            <a:extLst>
              <a:ext uri="{FF2B5EF4-FFF2-40B4-BE49-F238E27FC236}">
                <a16:creationId xmlns:a16="http://schemas.microsoft.com/office/drawing/2014/main" id="{53184C64-2D06-BE65-7FB1-F39C94857D1B}"/>
              </a:ext>
            </a:extLst>
          </p:cNvPr>
          <p:cNvPicPr>
            <a:picLocks noGrp="1" noChangeAspect="1"/>
          </p:cNvPicPr>
          <p:nvPr>
            <p:ph idx="107"/>
          </p:nvPr>
        </p:nvPicPr>
        <p:blipFill>
          <a:blip r:embed="rId2"/>
          <a:srcRect l="21334" t="1" b="43892"/>
          <a:stretch/>
        </p:blipFill>
        <p:spPr>
          <a:xfrm>
            <a:off x="596854" y="1778503"/>
            <a:ext cx="6716334" cy="4081970"/>
          </a:xfrm>
          <a:effectLst>
            <a:outerShdw blurRad="292100" dist="139700" dir="2700000" sx="94000" sy="94000" algn="tl" rotWithShape="0">
              <a:prstClr val="black">
                <a:alpha val="70000"/>
              </a:prstClr>
            </a:outerShdw>
          </a:effectLst>
        </p:spPr>
      </p:pic>
      <p:pic>
        <p:nvPicPr>
          <p:cNvPr id="19" name="Group 48096940" descr="preencoded.png">
            <a:extLst>
              <a:ext uri="{FF2B5EF4-FFF2-40B4-BE49-F238E27FC236}">
                <a16:creationId xmlns:a16="http://schemas.microsoft.com/office/drawing/2014/main" id="{DC2DBE7D-3CAB-A44A-E770-D59C6F112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4867275"/>
            <a:ext cx="342900" cy="342900"/>
          </a:xfrm>
          <a:prstGeom prst="rect">
            <a:avLst/>
          </a:prstGeom>
        </p:spPr>
      </p:pic>
      <p:pic>
        <p:nvPicPr>
          <p:cNvPr id="20" name="Group 48096940" descr="preencoded.png">
            <a:extLst>
              <a:ext uri="{FF2B5EF4-FFF2-40B4-BE49-F238E27FC236}">
                <a16:creationId xmlns:a16="http://schemas.microsoft.com/office/drawing/2014/main" id="{0F50BE9C-BA8E-9831-11B3-7AEBFABA3F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6138136"/>
            <a:ext cx="342900" cy="342900"/>
          </a:xfrm>
          <a:prstGeom prst="rect">
            <a:avLst/>
          </a:prstGeom>
        </p:spPr>
      </p:pic>
      <p:pic>
        <p:nvPicPr>
          <p:cNvPr id="21" name="Group 48096940" descr="preencoded.png">
            <a:extLst>
              <a:ext uri="{FF2B5EF4-FFF2-40B4-BE49-F238E27FC236}">
                <a16:creationId xmlns:a16="http://schemas.microsoft.com/office/drawing/2014/main" id="{E8A1CA71-4A76-AE12-37CC-8D10129383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7517485"/>
            <a:ext cx="342900" cy="342900"/>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3415FD8E-CFC9-74E7-1A3B-ADB21611FE71}"/>
              </a:ext>
            </a:extLst>
          </p:cNvPr>
          <p:cNvPicPr>
            <a:picLocks noChangeAspect="1"/>
          </p:cNvPicPr>
          <p:nvPr/>
        </p:nvPicPr>
        <p:blipFill>
          <a:blip r:embed="rId5"/>
          <a:srcRect l="20442" t="59417" r="1221" b="21282"/>
          <a:stretch/>
        </p:blipFill>
        <p:spPr>
          <a:xfrm>
            <a:off x="1951545" y="5457825"/>
            <a:ext cx="6448462" cy="2402560"/>
          </a:xfrm>
          <a:prstGeom prst="rect">
            <a:avLst/>
          </a:prstGeom>
          <a:effectLst>
            <a:outerShdw blurRad="292100" dist="139700" dir="2700000" sx="94000" sy="94000" algn="tl" rotWithShape="0">
              <a:prstClr val="black">
                <a:alpha val="70000"/>
              </a:prstClr>
            </a:outerShdw>
          </a:effectLst>
        </p:spPr>
      </p:pic>
      <p:sp>
        <p:nvSpPr>
          <p:cNvPr id="12" name="Rounded Rectangle 11">
            <a:extLst>
              <a:ext uri="{FF2B5EF4-FFF2-40B4-BE49-F238E27FC236}">
                <a16:creationId xmlns:a16="http://schemas.microsoft.com/office/drawing/2014/main" id="{86FEEEF2-E72F-EA80-DD48-5CF9DB293E2D}"/>
              </a:ext>
            </a:extLst>
          </p:cNvPr>
          <p:cNvSpPr/>
          <p:nvPr/>
        </p:nvSpPr>
        <p:spPr>
          <a:xfrm>
            <a:off x="2207669"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A72DFBD-A150-C03F-429C-2E873AB0BC4D}"/>
              </a:ext>
            </a:extLst>
          </p:cNvPr>
          <p:cNvSpPr/>
          <p:nvPr/>
        </p:nvSpPr>
        <p:spPr>
          <a:xfrm>
            <a:off x="2207669"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D04A4A25-ED45-B266-8560-DA638831C6E1}"/>
              </a:ext>
            </a:extLst>
          </p:cNvPr>
          <p:cNvSpPr/>
          <p:nvPr/>
        </p:nvSpPr>
        <p:spPr>
          <a:xfrm>
            <a:off x="3754706"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F2324459-CB6E-D0AA-7E41-DFE4A7B68B85}"/>
              </a:ext>
            </a:extLst>
          </p:cNvPr>
          <p:cNvSpPr/>
          <p:nvPr/>
        </p:nvSpPr>
        <p:spPr>
          <a:xfrm>
            <a:off x="3754706"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BB2408EC-E7A9-02AA-5837-D9A42C6A6638}"/>
              </a:ext>
            </a:extLst>
          </p:cNvPr>
          <p:cNvSpPr/>
          <p:nvPr/>
        </p:nvSpPr>
        <p:spPr>
          <a:xfrm>
            <a:off x="5306638"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06D0912C-E961-C5BC-B539-FAA6C2686393}"/>
              </a:ext>
            </a:extLst>
          </p:cNvPr>
          <p:cNvSpPr/>
          <p:nvPr/>
        </p:nvSpPr>
        <p:spPr>
          <a:xfrm>
            <a:off x="5306638"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35D20725-4092-9F5E-385C-AD22AC3E7B97}"/>
              </a:ext>
            </a:extLst>
          </p:cNvPr>
          <p:cNvSpPr/>
          <p:nvPr/>
        </p:nvSpPr>
        <p:spPr>
          <a:xfrm>
            <a:off x="6853322"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D0DC5E7D-DCAA-D72E-F9F6-4799942F3660}"/>
              </a:ext>
            </a:extLst>
          </p:cNvPr>
          <p:cNvSpPr/>
          <p:nvPr/>
        </p:nvSpPr>
        <p:spPr>
          <a:xfrm>
            <a:off x="6853322"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14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DA2169-7ED5-562F-517C-B1B2BE676733}"/>
              </a:ext>
            </a:extLst>
          </p:cNvPr>
          <p:cNvSpPr>
            <a:spLocks noGrp="1"/>
          </p:cNvSpPr>
          <p:nvPr>
            <p:ph type="body" idx="114"/>
          </p:nvPr>
        </p:nvSpPr>
        <p:spPr/>
        <p:txBody>
          <a:bodyPr/>
          <a:lstStyle/>
          <a:p>
            <a:r>
              <a:rPr lang="en-US" dirty="0"/>
              <a:t>Learn and grow </a:t>
            </a:r>
            <a:br>
              <a:rPr lang="en-US" dirty="0"/>
            </a:br>
            <a:r>
              <a:rPr lang="en-US" dirty="0"/>
              <a:t>as a team</a:t>
            </a:r>
          </a:p>
        </p:txBody>
      </p:sp>
      <p:sp>
        <p:nvSpPr>
          <p:cNvPr id="3" name="Text Placeholder 2">
            <a:extLst>
              <a:ext uri="{FF2B5EF4-FFF2-40B4-BE49-F238E27FC236}">
                <a16:creationId xmlns:a16="http://schemas.microsoft.com/office/drawing/2014/main" id="{DBBC36DC-9124-E2B8-DFA7-251733A6A5D8}"/>
              </a:ext>
            </a:extLst>
          </p:cNvPr>
          <p:cNvSpPr>
            <a:spLocks noGrp="1"/>
          </p:cNvSpPr>
          <p:nvPr>
            <p:ph type="body" idx="122"/>
          </p:nvPr>
        </p:nvSpPr>
        <p:spPr/>
        <p:txBody>
          <a:bodyPr/>
          <a:lstStyle/>
          <a:p>
            <a:r>
              <a:rPr lang="en-US" dirty="0"/>
              <a:t>Access discussion groups for common topics </a:t>
            </a:r>
            <a:br>
              <a:rPr lang="en-US" dirty="0"/>
            </a:br>
            <a:r>
              <a:rPr lang="en-US" dirty="0"/>
              <a:t>and team members.</a:t>
            </a:r>
          </a:p>
        </p:txBody>
      </p:sp>
      <p:sp>
        <p:nvSpPr>
          <p:cNvPr id="18" name="Rectangle 17">
            <a:extLst>
              <a:ext uri="{FF2B5EF4-FFF2-40B4-BE49-F238E27FC236}">
                <a16:creationId xmlns:a16="http://schemas.microsoft.com/office/drawing/2014/main" id="{07D8D2A6-EB36-099E-12C9-4802A9F587C2}"/>
              </a:ext>
            </a:extLst>
          </p:cNvPr>
          <p:cNvSpPr/>
          <p:nvPr/>
        </p:nvSpPr>
        <p:spPr>
          <a:xfrm>
            <a:off x="4329793" y="3814354"/>
            <a:ext cx="9628414" cy="36314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 </a:t>
            </a:r>
            <a:r>
              <a:rPr lang="en-GB" b="0" i="0" dirty="0">
                <a:effectLst/>
                <a:latin typeface="Inter"/>
              </a:rPr>
              <a:t>This is mygo1 functionality, don't we want to only feature Go1 Learn since we are in the process of migrating all learners over to it? It's unknown whether discussion groups is a feature that will be carried over at this point. </a:t>
            </a:r>
            <a:endParaRPr lang="en-US" dirty="0"/>
          </a:p>
        </p:txBody>
      </p:sp>
    </p:spTree>
    <p:extLst>
      <p:ext uri="{BB962C8B-B14F-4D97-AF65-F5344CB8AC3E}">
        <p14:creationId xmlns:p14="http://schemas.microsoft.com/office/powerpoint/2010/main" val="152187456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3B0E72-C068-4268-EA1D-3716C2188C1B}"/>
              </a:ext>
            </a:extLst>
          </p:cNvPr>
          <p:cNvSpPr>
            <a:spLocks noGrp="1"/>
          </p:cNvSpPr>
          <p:nvPr>
            <p:ph type="body" idx="109"/>
          </p:nvPr>
        </p:nvSpPr>
        <p:spPr/>
        <p:txBody>
          <a:bodyPr/>
          <a:lstStyle/>
          <a:p>
            <a:r>
              <a:rPr lang="en-US" dirty="0"/>
              <a:t>Go1 with the flow</a:t>
            </a:r>
          </a:p>
        </p:txBody>
      </p:sp>
      <p:sp>
        <p:nvSpPr>
          <p:cNvPr id="12" name="Text Placeholder 11">
            <a:extLst>
              <a:ext uri="{FF2B5EF4-FFF2-40B4-BE49-F238E27FC236}">
                <a16:creationId xmlns:a16="http://schemas.microsoft.com/office/drawing/2014/main" id="{349DD227-5A5E-AD7E-954D-CAF2B2D514B8}"/>
              </a:ext>
            </a:extLst>
          </p:cNvPr>
          <p:cNvSpPr>
            <a:spLocks noGrp="1"/>
          </p:cNvSpPr>
          <p:nvPr>
            <p:ph type="body" idx="111"/>
          </p:nvPr>
        </p:nvSpPr>
        <p:spPr>
          <a:xfrm>
            <a:off x="1485900" y="3877923"/>
            <a:ext cx="6248401" cy="4124231"/>
          </a:xfrm>
        </p:spPr>
        <p:txBody>
          <a:bodyPr/>
          <a:lstStyle/>
          <a:p>
            <a:r>
              <a:rPr lang="en-US" dirty="0"/>
              <a:t>Discover and launch learning directly within Teams</a:t>
            </a:r>
          </a:p>
          <a:p>
            <a:endParaRPr lang="en-US" dirty="0"/>
          </a:p>
          <a:p>
            <a:r>
              <a:rPr lang="en-US" dirty="0"/>
              <a:t>Collaboratively build learning pathways</a:t>
            </a:r>
          </a:p>
          <a:p>
            <a:endParaRPr lang="en-US" dirty="0"/>
          </a:p>
          <a:p>
            <a:r>
              <a:rPr lang="en-US" dirty="0"/>
              <a:t>A familiar experience for users</a:t>
            </a:r>
          </a:p>
          <a:p>
            <a:endParaRPr lang="en-US" dirty="0"/>
          </a:p>
          <a:p>
            <a:r>
              <a:rPr lang="en-US" dirty="0"/>
              <a:t>Learn together in a virtual classroom</a:t>
            </a:r>
          </a:p>
          <a:p>
            <a:endParaRPr lang="en-US" dirty="0"/>
          </a:p>
          <a:p>
            <a:r>
              <a:rPr lang="en-US" dirty="0"/>
              <a:t>Consistent learning records</a:t>
            </a:r>
          </a:p>
          <a:p>
            <a:endParaRPr lang="en-US" dirty="0"/>
          </a:p>
          <a:p>
            <a:endParaRPr lang="en-US" dirty="0"/>
          </a:p>
        </p:txBody>
      </p:sp>
      <p:sp>
        <p:nvSpPr>
          <p:cNvPr id="13" name="Text Placeholder 12">
            <a:extLst>
              <a:ext uri="{FF2B5EF4-FFF2-40B4-BE49-F238E27FC236}">
                <a16:creationId xmlns:a16="http://schemas.microsoft.com/office/drawing/2014/main" id="{3A063C56-9837-E3AA-23A3-A1106673856E}"/>
              </a:ext>
            </a:extLst>
          </p:cNvPr>
          <p:cNvSpPr>
            <a:spLocks noGrp="1"/>
          </p:cNvSpPr>
          <p:nvPr>
            <p:ph type="body" idx="114"/>
          </p:nvPr>
        </p:nvSpPr>
        <p:spPr/>
        <p:txBody>
          <a:bodyPr/>
          <a:lstStyle/>
          <a:p>
            <a:r>
              <a:rPr lang="en-US" dirty="0"/>
              <a:t>Teams</a:t>
            </a:r>
          </a:p>
        </p:txBody>
      </p:sp>
      <p:pic>
        <p:nvPicPr>
          <p:cNvPr id="7" name="Content Placeholder 6" descr="A person and person looking at a tablet&#10;&#10;AI-generated content may be incorrect.">
            <a:extLst>
              <a:ext uri="{FF2B5EF4-FFF2-40B4-BE49-F238E27FC236}">
                <a16:creationId xmlns:a16="http://schemas.microsoft.com/office/drawing/2014/main" id="{0D9431AA-6609-9CC3-7F18-CA4C626EC30A}"/>
              </a:ext>
            </a:extLst>
          </p:cNvPr>
          <p:cNvPicPr>
            <a:picLocks noGrp="1" noChangeAspect="1"/>
          </p:cNvPicPr>
          <p:nvPr>
            <p:ph idx="107"/>
          </p:nvPr>
        </p:nvPicPr>
        <p:blipFill>
          <a:blip r:embed="rId2"/>
          <a:srcRect l="15845" r="26783"/>
          <a:stretch/>
        </p:blipFill>
        <p:spPr>
          <a:xfrm>
            <a:off x="9396248" y="0"/>
            <a:ext cx="8891752" cy="10316465"/>
          </a:xfrm>
        </p:spPr>
      </p:pic>
      <p:pic>
        <p:nvPicPr>
          <p:cNvPr id="14" name="Group 48096940" descr="preencoded.png">
            <a:extLst>
              <a:ext uri="{FF2B5EF4-FFF2-40B4-BE49-F238E27FC236}">
                <a16:creationId xmlns:a16="http://schemas.microsoft.com/office/drawing/2014/main" id="{823C71A9-851B-58B4-DFBD-B7FE79B1201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3909777"/>
            <a:ext cx="342900" cy="342900"/>
          </a:xfrm>
          <a:prstGeom prst="rect">
            <a:avLst/>
          </a:prstGeom>
        </p:spPr>
      </p:pic>
      <p:pic>
        <p:nvPicPr>
          <p:cNvPr id="15" name="Group 48096940" descr="preencoded.png">
            <a:extLst>
              <a:ext uri="{FF2B5EF4-FFF2-40B4-BE49-F238E27FC236}">
                <a16:creationId xmlns:a16="http://schemas.microsoft.com/office/drawing/2014/main" id="{99FB2D88-3046-9DFF-577D-7DB61A79569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5064019"/>
            <a:ext cx="342900" cy="342900"/>
          </a:xfrm>
          <a:prstGeom prst="rect">
            <a:avLst/>
          </a:prstGeom>
        </p:spPr>
      </p:pic>
      <p:pic>
        <p:nvPicPr>
          <p:cNvPr id="16" name="Group 48096940" descr="preencoded.png">
            <a:extLst>
              <a:ext uri="{FF2B5EF4-FFF2-40B4-BE49-F238E27FC236}">
                <a16:creationId xmlns:a16="http://schemas.microsoft.com/office/drawing/2014/main" id="{A699B9DF-2B74-D6F0-626D-47A909F1D5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5918458"/>
            <a:ext cx="342900" cy="342900"/>
          </a:xfrm>
          <a:prstGeom prst="rect">
            <a:avLst/>
          </a:prstGeom>
        </p:spPr>
      </p:pic>
      <p:pic>
        <p:nvPicPr>
          <p:cNvPr id="17" name="Group 48096940" descr="preencoded.png">
            <a:extLst>
              <a:ext uri="{FF2B5EF4-FFF2-40B4-BE49-F238E27FC236}">
                <a16:creationId xmlns:a16="http://schemas.microsoft.com/office/drawing/2014/main" id="{081D7662-2CC2-127A-82A1-2C450A3F816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6772898"/>
            <a:ext cx="342900" cy="342900"/>
          </a:xfrm>
          <a:prstGeom prst="rect">
            <a:avLst/>
          </a:prstGeom>
        </p:spPr>
      </p:pic>
      <p:pic>
        <p:nvPicPr>
          <p:cNvPr id="18" name="Group 48096940" descr="preencoded.png">
            <a:extLst>
              <a:ext uri="{FF2B5EF4-FFF2-40B4-BE49-F238E27FC236}">
                <a16:creationId xmlns:a16="http://schemas.microsoft.com/office/drawing/2014/main" id="{C62FB03E-4DAC-FBA0-8723-5858572E4BB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2282" y="7627338"/>
            <a:ext cx="342900" cy="342900"/>
          </a:xfrm>
          <a:prstGeom prst="rect">
            <a:avLst/>
          </a:prstGeom>
        </p:spPr>
      </p:pic>
    </p:spTree>
    <p:extLst>
      <p:ext uri="{BB962C8B-B14F-4D97-AF65-F5344CB8AC3E}">
        <p14:creationId xmlns:p14="http://schemas.microsoft.com/office/powerpoint/2010/main" val="260730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6C0C59-1938-6664-BB96-879DD9317A3A}"/>
              </a:ext>
            </a:extLst>
          </p:cNvPr>
          <p:cNvSpPr>
            <a:spLocks noGrp="1"/>
          </p:cNvSpPr>
          <p:nvPr>
            <p:ph type="body" idx="104"/>
          </p:nvPr>
        </p:nvSpPr>
        <p:spPr>
          <a:xfrm>
            <a:off x="1729335" y="2983043"/>
            <a:ext cx="14819806" cy="2512882"/>
          </a:xfrm>
        </p:spPr>
        <p:txBody>
          <a:bodyPr/>
          <a:lstStyle/>
          <a:p>
            <a:r>
              <a:rPr lang="en-US" dirty="0"/>
              <a:t>Just 2 hours/week</a:t>
            </a:r>
          </a:p>
        </p:txBody>
      </p:sp>
      <p:sp>
        <p:nvSpPr>
          <p:cNvPr id="9" name="Text Placeholder 8">
            <a:extLst>
              <a:ext uri="{FF2B5EF4-FFF2-40B4-BE49-F238E27FC236}">
                <a16:creationId xmlns:a16="http://schemas.microsoft.com/office/drawing/2014/main" id="{BFDD7B11-E52C-5ABF-1B4D-90684943EACB}"/>
              </a:ext>
            </a:extLst>
          </p:cNvPr>
          <p:cNvSpPr>
            <a:spLocks noGrp="1"/>
          </p:cNvSpPr>
          <p:nvPr>
            <p:ph type="body" idx="105"/>
          </p:nvPr>
        </p:nvSpPr>
        <p:spPr>
          <a:xfrm>
            <a:off x="4026889" y="5510916"/>
            <a:ext cx="10243748" cy="2677150"/>
          </a:xfrm>
        </p:spPr>
        <p:txBody>
          <a:bodyPr/>
          <a:lstStyle/>
          <a:p>
            <a:r>
              <a:rPr lang="en-US" dirty="0"/>
              <a:t>Most learners see real growth by committing just two hours per week. No need to master 10,000 hours—small, consistent efforts lead to big progress.</a:t>
            </a:r>
          </a:p>
          <a:p>
            <a:endParaRPr lang="en-US" dirty="0"/>
          </a:p>
          <a:p>
            <a:r>
              <a:rPr lang="en-US" dirty="0"/>
              <a:t>Start tracking your learning time and celebrating wins with your team. Every little step is a reason to celebrate.</a:t>
            </a:r>
          </a:p>
        </p:txBody>
      </p:sp>
    </p:spTree>
    <p:extLst>
      <p:ext uri="{BB962C8B-B14F-4D97-AF65-F5344CB8AC3E}">
        <p14:creationId xmlns:p14="http://schemas.microsoft.com/office/powerpoint/2010/main" val="355175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017CE6-AA28-B0CE-4B86-EF6B7411A8E9}"/>
              </a:ext>
            </a:extLst>
          </p:cNvPr>
          <p:cNvSpPr>
            <a:spLocks noGrp="1"/>
          </p:cNvSpPr>
          <p:nvPr>
            <p:ph type="body" idx="108"/>
          </p:nvPr>
        </p:nvSpPr>
        <p:spPr/>
        <p:txBody>
          <a:bodyPr/>
          <a:lstStyle/>
          <a:p>
            <a:r>
              <a:rPr lang="en-US" dirty="0"/>
              <a:t>Our path to unlock your potential</a:t>
            </a:r>
          </a:p>
        </p:txBody>
      </p:sp>
      <p:sp>
        <p:nvSpPr>
          <p:cNvPr id="16" name="Text Placeholder 15">
            <a:extLst>
              <a:ext uri="{FF2B5EF4-FFF2-40B4-BE49-F238E27FC236}">
                <a16:creationId xmlns:a16="http://schemas.microsoft.com/office/drawing/2014/main" id="{7078B634-9B77-D319-A644-0C1CC95DD58C}"/>
              </a:ext>
            </a:extLst>
          </p:cNvPr>
          <p:cNvSpPr>
            <a:spLocks noGrp="1"/>
          </p:cNvSpPr>
          <p:nvPr>
            <p:ph type="body" idx="110"/>
          </p:nvPr>
        </p:nvSpPr>
        <p:spPr/>
        <p:txBody>
          <a:bodyPr/>
          <a:lstStyle/>
          <a:p>
            <a:r>
              <a:rPr lang="en-US" dirty="0"/>
              <a:t>Registration and exploration</a:t>
            </a:r>
          </a:p>
          <a:p>
            <a:endParaRPr lang="en-US" dirty="0"/>
          </a:p>
          <a:p>
            <a:endParaRPr lang="en-US" dirty="0"/>
          </a:p>
        </p:txBody>
      </p:sp>
      <p:sp>
        <p:nvSpPr>
          <p:cNvPr id="17" name="Text Placeholder 16">
            <a:extLst>
              <a:ext uri="{FF2B5EF4-FFF2-40B4-BE49-F238E27FC236}">
                <a16:creationId xmlns:a16="http://schemas.microsoft.com/office/drawing/2014/main" id="{A37D383C-265E-0384-FE32-EB639C3A5DE9}"/>
              </a:ext>
            </a:extLst>
          </p:cNvPr>
          <p:cNvSpPr>
            <a:spLocks noGrp="1"/>
          </p:cNvSpPr>
          <p:nvPr>
            <p:ph type="body" idx="111"/>
          </p:nvPr>
        </p:nvSpPr>
        <p:spPr/>
        <p:txBody>
          <a:bodyPr/>
          <a:lstStyle/>
          <a:p>
            <a:r>
              <a:rPr lang="en-US" dirty="0"/>
              <a:t>Curate your learning pathway</a:t>
            </a:r>
          </a:p>
        </p:txBody>
      </p:sp>
      <p:sp>
        <p:nvSpPr>
          <p:cNvPr id="18" name="Text Placeholder 17">
            <a:extLst>
              <a:ext uri="{FF2B5EF4-FFF2-40B4-BE49-F238E27FC236}">
                <a16:creationId xmlns:a16="http://schemas.microsoft.com/office/drawing/2014/main" id="{244376D9-740F-160B-ED38-FE0078551CAE}"/>
              </a:ext>
            </a:extLst>
          </p:cNvPr>
          <p:cNvSpPr>
            <a:spLocks noGrp="1"/>
          </p:cNvSpPr>
          <p:nvPr>
            <p:ph type="body" idx="112"/>
          </p:nvPr>
        </p:nvSpPr>
        <p:spPr/>
        <p:txBody>
          <a:bodyPr/>
          <a:lstStyle/>
          <a:p>
            <a:r>
              <a:rPr lang="en-US" dirty="0"/>
              <a:t>Enroll in your next course</a:t>
            </a:r>
          </a:p>
          <a:p>
            <a:endParaRPr lang="en-US" dirty="0"/>
          </a:p>
          <a:p>
            <a:endParaRPr lang="en-US" dirty="0"/>
          </a:p>
        </p:txBody>
      </p:sp>
      <p:sp>
        <p:nvSpPr>
          <p:cNvPr id="19" name="Text Placeholder 18">
            <a:extLst>
              <a:ext uri="{FF2B5EF4-FFF2-40B4-BE49-F238E27FC236}">
                <a16:creationId xmlns:a16="http://schemas.microsoft.com/office/drawing/2014/main" id="{7C14F694-4740-F129-C41B-E70047540DAF}"/>
              </a:ext>
            </a:extLst>
          </p:cNvPr>
          <p:cNvSpPr>
            <a:spLocks noGrp="1"/>
          </p:cNvSpPr>
          <p:nvPr>
            <p:ph type="body" idx="114"/>
          </p:nvPr>
        </p:nvSpPr>
        <p:spPr/>
        <p:txBody>
          <a:bodyPr/>
          <a:lstStyle/>
          <a:p>
            <a:r>
              <a:rPr lang="en-US" dirty="0"/>
              <a:t>Learning pathway review with </a:t>
            </a:r>
            <a:br>
              <a:rPr lang="en-US" dirty="0"/>
            </a:br>
            <a:r>
              <a:rPr lang="en-US" dirty="0"/>
              <a:t>team lead</a:t>
            </a:r>
          </a:p>
        </p:txBody>
      </p:sp>
      <p:sp>
        <p:nvSpPr>
          <p:cNvPr id="20" name="Text Placeholder 19">
            <a:extLst>
              <a:ext uri="{FF2B5EF4-FFF2-40B4-BE49-F238E27FC236}">
                <a16:creationId xmlns:a16="http://schemas.microsoft.com/office/drawing/2014/main" id="{0676591C-2B1C-AC51-6378-5B729E5D9F72}"/>
              </a:ext>
            </a:extLst>
          </p:cNvPr>
          <p:cNvSpPr>
            <a:spLocks noGrp="1"/>
          </p:cNvSpPr>
          <p:nvPr>
            <p:ph type="body" idx="115"/>
          </p:nvPr>
        </p:nvSpPr>
        <p:spPr/>
        <p:txBody>
          <a:bodyPr/>
          <a:lstStyle/>
          <a:p>
            <a:r>
              <a:rPr lang="en-US" dirty="0"/>
              <a:t>Week 1</a:t>
            </a:r>
          </a:p>
        </p:txBody>
      </p:sp>
      <p:sp>
        <p:nvSpPr>
          <p:cNvPr id="21" name="Text Placeholder 20">
            <a:extLst>
              <a:ext uri="{FF2B5EF4-FFF2-40B4-BE49-F238E27FC236}">
                <a16:creationId xmlns:a16="http://schemas.microsoft.com/office/drawing/2014/main" id="{DCE1996B-818C-A035-4461-FD0599A87A4E}"/>
              </a:ext>
            </a:extLst>
          </p:cNvPr>
          <p:cNvSpPr>
            <a:spLocks noGrp="1"/>
          </p:cNvSpPr>
          <p:nvPr>
            <p:ph type="body" idx="116"/>
          </p:nvPr>
        </p:nvSpPr>
        <p:spPr/>
        <p:txBody>
          <a:bodyPr/>
          <a:lstStyle/>
          <a:p>
            <a:r>
              <a:rPr lang="en-US" dirty="0"/>
              <a:t>Week 3</a:t>
            </a:r>
          </a:p>
        </p:txBody>
      </p:sp>
      <p:sp>
        <p:nvSpPr>
          <p:cNvPr id="22" name="Text Placeholder 21">
            <a:extLst>
              <a:ext uri="{FF2B5EF4-FFF2-40B4-BE49-F238E27FC236}">
                <a16:creationId xmlns:a16="http://schemas.microsoft.com/office/drawing/2014/main" id="{0A178CCC-61FC-49B2-AC50-E81855D77765}"/>
              </a:ext>
            </a:extLst>
          </p:cNvPr>
          <p:cNvSpPr>
            <a:spLocks noGrp="1"/>
          </p:cNvSpPr>
          <p:nvPr>
            <p:ph type="body" idx="117"/>
          </p:nvPr>
        </p:nvSpPr>
        <p:spPr/>
        <p:txBody>
          <a:bodyPr/>
          <a:lstStyle/>
          <a:p>
            <a:r>
              <a:rPr lang="en-US" dirty="0"/>
              <a:t>Week 5</a:t>
            </a:r>
          </a:p>
        </p:txBody>
      </p:sp>
      <p:sp>
        <p:nvSpPr>
          <p:cNvPr id="23" name="Text Placeholder 22">
            <a:extLst>
              <a:ext uri="{FF2B5EF4-FFF2-40B4-BE49-F238E27FC236}">
                <a16:creationId xmlns:a16="http://schemas.microsoft.com/office/drawing/2014/main" id="{818019C6-C473-DFA6-702D-86EC1531E7B5}"/>
              </a:ext>
            </a:extLst>
          </p:cNvPr>
          <p:cNvSpPr>
            <a:spLocks noGrp="1"/>
          </p:cNvSpPr>
          <p:nvPr>
            <p:ph type="body" idx="119"/>
          </p:nvPr>
        </p:nvSpPr>
        <p:spPr/>
        <p:txBody>
          <a:bodyPr/>
          <a:lstStyle/>
          <a:p>
            <a:r>
              <a:rPr lang="en-US" dirty="0"/>
              <a:t>Week 7</a:t>
            </a:r>
          </a:p>
        </p:txBody>
      </p:sp>
      <p:sp>
        <p:nvSpPr>
          <p:cNvPr id="24" name="Text Placeholder 15">
            <a:extLst>
              <a:ext uri="{FF2B5EF4-FFF2-40B4-BE49-F238E27FC236}">
                <a16:creationId xmlns:a16="http://schemas.microsoft.com/office/drawing/2014/main" id="{BAFA7243-A643-B1EF-EE3C-FC6EDFE4279B}"/>
              </a:ext>
            </a:extLst>
          </p:cNvPr>
          <p:cNvSpPr txBox="1">
            <a:spLocks/>
          </p:cNvSpPr>
          <p:nvPr/>
        </p:nvSpPr>
        <p:spPr>
          <a:xfrm>
            <a:off x="2885803" y="277276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Personalise</a:t>
            </a:r>
            <a:r>
              <a:rPr lang="en-US" dirty="0"/>
              <a:t> your experience</a:t>
            </a:r>
          </a:p>
        </p:txBody>
      </p:sp>
      <p:sp>
        <p:nvSpPr>
          <p:cNvPr id="25" name="Text Placeholder 19">
            <a:extLst>
              <a:ext uri="{FF2B5EF4-FFF2-40B4-BE49-F238E27FC236}">
                <a16:creationId xmlns:a16="http://schemas.microsoft.com/office/drawing/2014/main" id="{0823401F-2CED-5385-0D5D-95D762827457}"/>
              </a:ext>
            </a:extLst>
          </p:cNvPr>
          <p:cNvSpPr txBox="1">
            <a:spLocks/>
          </p:cNvSpPr>
          <p:nvPr/>
        </p:nvSpPr>
        <p:spPr>
          <a:xfrm>
            <a:off x="2885803" y="410422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2</a:t>
            </a:r>
          </a:p>
        </p:txBody>
      </p:sp>
      <p:sp>
        <p:nvSpPr>
          <p:cNvPr id="26" name="Text Placeholder 15">
            <a:extLst>
              <a:ext uri="{FF2B5EF4-FFF2-40B4-BE49-F238E27FC236}">
                <a16:creationId xmlns:a16="http://schemas.microsoft.com/office/drawing/2014/main" id="{D194410B-9701-40C2-FD80-E81D54066479}"/>
              </a:ext>
            </a:extLst>
          </p:cNvPr>
          <p:cNvSpPr txBox="1">
            <a:spLocks/>
          </p:cNvSpPr>
          <p:nvPr/>
        </p:nvSpPr>
        <p:spPr>
          <a:xfrm>
            <a:off x="6739345" y="354402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Share what we’ve learned in </a:t>
            </a:r>
            <a:br>
              <a:rPr lang="en-US" dirty="0"/>
            </a:br>
            <a:r>
              <a:rPr lang="en-US" dirty="0"/>
              <a:t>our groups</a:t>
            </a:r>
          </a:p>
        </p:txBody>
      </p:sp>
      <p:sp>
        <p:nvSpPr>
          <p:cNvPr id="27" name="Text Placeholder 19">
            <a:extLst>
              <a:ext uri="{FF2B5EF4-FFF2-40B4-BE49-F238E27FC236}">
                <a16:creationId xmlns:a16="http://schemas.microsoft.com/office/drawing/2014/main" id="{E6B91D96-AD9F-2F6F-5188-AAD704DA3704}"/>
              </a:ext>
            </a:extLst>
          </p:cNvPr>
          <p:cNvSpPr txBox="1">
            <a:spLocks/>
          </p:cNvSpPr>
          <p:nvPr/>
        </p:nvSpPr>
        <p:spPr>
          <a:xfrm>
            <a:off x="6739345" y="487548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4</a:t>
            </a:r>
          </a:p>
        </p:txBody>
      </p:sp>
      <p:sp>
        <p:nvSpPr>
          <p:cNvPr id="28" name="Text Placeholder 15">
            <a:extLst>
              <a:ext uri="{FF2B5EF4-FFF2-40B4-BE49-F238E27FC236}">
                <a16:creationId xmlns:a16="http://schemas.microsoft.com/office/drawing/2014/main" id="{678C7359-0EEF-ACA2-0FB7-FBB9FD228384}"/>
              </a:ext>
            </a:extLst>
          </p:cNvPr>
          <p:cNvSpPr txBox="1">
            <a:spLocks/>
          </p:cNvSpPr>
          <p:nvPr/>
        </p:nvSpPr>
        <p:spPr>
          <a:xfrm>
            <a:off x="10592887" y="4280067"/>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Structure learning pathway</a:t>
            </a:r>
          </a:p>
        </p:txBody>
      </p:sp>
      <p:sp>
        <p:nvSpPr>
          <p:cNvPr id="29" name="Text Placeholder 19">
            <a:extLst>
              <a:ext uri="{FF2B5EF4-FFF2-40B4-BE49-F238E27FC236}">
                <a16:creationId xmlns:a16="http://schemas.microsoft.com/office/drawing/2014/main" id="{803E4FA5-C96A-FD7B-28DD-D6D3A8A0B00E}"/>
              </a:ext>
            </a:extLst>
          </p:cNvPr>
          <p:cNvSpPr txBox="1">
            <a:spLocks/>
          </p:cNvSpPr>
          <p:nvPr/>
        </p:nvSpPr>
        <p:spPr>
          <a:xfrm>
            <a:off x="10592887" y="5611535"/>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6</a:t>
            </a:r>
          </a:p>
        </p:txBody>
      </p:sp>
      <p:sp>
        <p:nvSpPr>
          <p:cNvPr id="30" name="Text Placeholder 15">
            <a:extLst>
              <a:ext uri="{FF2B5EF4-FFF2-40B4-BE49-F238E27FC236}">
                <a16:creationId xmlns:a16="http://schemas.microsoft.com/office/drawing/2014/main" id="{35AB27ED-D33D-EDD9-C5E3-AB34FB0B270B}"/>
              </a:ext>
            </a:extLst>
          </p:cNvPr>
          <p:cNvSpPr txBox="1">
            <a:spLocks/>
          </p:cNvSpPr>
          <p:nvPr/>
        </p:nvSpPr>
        <p:spPr>
          <a:xfrm>
            <a:off x="14446430" y="4201835"/>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Final Q&amp;A with Go1 CSM</a:t>
            </a:r>
          </a:p>
        </p:txBody>
      </p:sp>
      <p:sp>
        <p:nvSpPr>
          <p:cNvPr id="31" name="Text Placeholder 19">
            <a:extLst>
              <a:ext uri="{FF2B5EF4-FFF2-40B4-BE49-F238E27FC236}">
                <a16:creationId xmlns:a16="http://schemas.microsoft.com/office/drawing/2014/main" id="{0C15C504-A0B7-BB45-0009-35B63562E26A}"/>
              </a:ext>
            </a:extLst>
          </p:cNvPr>
          <p:cNvSpPr txBox="1">
            <a:spLocks/>
          </p:cNvSpPr>
          <p:nvPr/>
        </p:nvSpPr>
        <p:spPr>
          <a:xfrm>
            <a:off x="14446430" y="5533303"/>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8</a:t>
            </a:r>
          </a:p>
        </p:txBody>
      </p:sp>
    </p:spTree>
    <p:extLst>
      <p:ext uri="{BB962C8B-B14F-4D97-AF65-F5344CB8AC3E}">
        <p14:creationId xmlns:p14="http://schemas.microsoft.com/office/powerpoint/2010/main" val="375716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56DDA4-FCBB-C92E-43D5-9E78E9D144ED}"/>
              </a:ext>
            </a:extLst>
          </p:cNvPr>
          <p:cNvSpPr>
            <a:spLocks noGrp="1"/>
          </p:cNvSpPr>
          <p:nvPr>
            <p:ph type="body" idx="102"/>
          </p:nvPr>
        </p:nvSpPr>
        <p:spPr/>
        <p:txBody>
          <a:bodyPr/>
          <a:lstStyle/>
          <a:p>
            <a:r>
              <a:rPr lang="en-US" dirty="0"/>
              <a:t>Win the learning game!</a:t>
            </a:r>
          </a:p>
        </p:txBody>
      </p:sp>
      <p:sp>
        <p:nvSpPr>
          <p:cNvPr id="6" name="Text Placeholder 5">
            <a:extLst>
              <a:ext uri="{FF2B5EF4-FFF2-40B4-BE49-F238E27FC236}">
                <a16:creationId xmlns:a16="http://schemas.microsoft.com/office/drawing/2014/main" id="{EE46061E-B901-F528-67CD-A63A9A9190B1}"/>
              </a:ext>
            </a:extLst>
          </p:cNvPr>
          <p:cNvSpPr>
            <a:spLocks noGrp="1"/>
          </p:cNvSpPr>
          <p:nvPr>
            <p:ph type="body" idx="103"/>
          </p:nvPr>
        </p:nvSpPr>
        <p:spPr/>
        <p:txBody>
          <a:bodyPr/>
          <a:lstStyle/>
          <a:p>
            <a:endParaRPr lang="en-US"/>
          </a:p>
        </p:txBody>
      </p:sp>
    </p:spTree>
    <p:extLst>
      <p:ext uri="{BB962C8B-B14F-4D97-AF65-F5344CB8AC3E}">
        <p14:creationId xmlns:p14="http://schemas.microsoft.com/office/powerpoint/2010/main" val="137043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923991-838C-FCEF-D972-EB3FF71E558F}"/>
              </a:ext>
            </a:extLst>
          </p:cNvPr>
          <p:cNvSpPr>
            <a:spLocks noGrp="1"/>
          </p:cNvSpPr>
          <p:nvPr>
            <p:ph type="body" idx="108"/>
          </p:nvPr>
        </p:nvSpPr>
        <p:spPr/>
        <p:txBody>
          <a:bodyPr/>
          <a:lstStyle/>
          <a:p>
            <a:endParaRPr lang="en-US"/>
          </a:p>
        </p:txBody>
      </p:sp>
    </p:spTree>
    <p:extLst>
      <p:ext uri="{BB962C8B-B14F-4D97-AF65-F5344CB8AC3E}">
        <p14:creationId xmlns:p14="http://schemas.microsoft.com/office/powerpoint/2010/main" val="20546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lking to another person&#10;&#10;AI-generated content may be incorrect.">
            <a:extLst>
              <a:ext uri="{FF2B5EF4-FFF2-40B4-BE49-F238E27FC236}">
                <a16:creationId xmlns:a16="http://schemas.microsoft.com/office/drawing/2014/main" id="{D0E82128-A8D9-79B2-6A0F-9B1CDE8BDE5B}"/>
              </a:ext>
            </a:extLst>
          </p:cNvPr>
          <p:cNvPicPr>
            <a:picLocks noChangeAspect="1"/>
          </p:cNvPicPr>
          <p:nvPr/>
        </p:nvPicPr>
        <p:blipFill>
          <a:blip r:embed="rId2"/>
          <a:srcRect l="22577" r="28767"/>
          <a:stretch/>
        </p:blipFill>
        <p:spPr>
          <a:xfrm>
            <a:off x="10772774" y="0"/>
            <a:ext cx="7515225" cy="10286999"/>
          </a:xfrm>
          <a:prstGeom prst="rect">
            <a:avLst/>
          </a:prstGeom>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a:lstStyle/>
          <a:p>
            <a:r>
              <a:rPr lang="en-US" dirty="0"/>
              <a:t>What’s in it for you and your team?</a:t>
            </a:r>
          </a:p>
          <a:p>
            <a:endParaRPr lang="en-US" dirty="0"/>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745462"/>
            <a:ext cx="5358148" cy="1390650"/>
          </a:xfrm>
        </p:spPr>
        <p:txBody>
          <a:bodyPr/>
          <a:lstStyle/>
          <a:p>
            <a:pPr marL="0" indent="0" algn="l">
              <a:lnSpc>
                <a:spcPts val="3150"/>
              </a:lnSpc>
              <a:buNone/>
            </a:pPr>
            <a:r>
              <a:rPr lang="en-US" sz="2100" kern="0" spc="-75" dirty="0">
                <a:solidFill>
                  <a:srgbClr val="394646"/>
                </a:solidFill>
              </a:rPr>
              <a:t>Go1 gives you instant access to more than 80,000 learning resources from the world’s best content providers.</a:t>
            </a:r>
          </a:p>
          <a:p>
            <a:pPr marL="0" indent="0" algn="l">
              <a:lnSpc>
                <a:spcPts val="3150"/>
              </a:lnSpc>
              <a:buNone/>
            </a:pPr>
            <a:endParaRPr lang="en-US" sz="2100" kern="0" spc="-75" dirty="0">
              <a:solidFill>
                <a:srgbClr val="394646"/>
              </a:solidFill>
            </a:endParaRPr>
          </a:p>
          <a:p>
            <a:pPr marL="0" indent="0" algn="l">
              <a:lnSpc>
                <a:spcPts val="3150"/>
              </a:lnSpc>
              <a:buNone/>
            </a:pPr>
            <a:r>
              <a:rPr lang="en-US" sz="2100" kern="0" spc="-75" dirty="0">
                <a:solidFill>
                  <a:srgbClr val="394646"/>
                </a:solidFill>
              </a:rPr>
              <a:t>Sourced, aggregated, and curated to help you stay compliant and at the top of your game.</a:t>
            </a:r>
          </a:p>
          <a:p>
            <a:pPr marL="0" indent="0" algn="l">
              <a:lnSpc>
                <a:spcPts val="3150"/>
              </a:lnSpc>
              <a:buNone/>
            </a:pPr>
            <a:endParaRPr lang="en-US" sz="2100" kern="0" spc="-75" dirty="0">
              <a:solidFill>
                <a:srgbClr val="394646"/>
              </a:solidFill>
            </a:endParaRPr>
          </a:p>
        </p:txBody>
      </p:sp>
      <p:pic>
        <p:nvPicPr>
          <p:cNvPr id="15" name="Picture 14" descr="A group of people sitting at a table&#10;&#10;AI-generated content may be incorrect.">
            <a:extLst>
              <a:ext uri="{FF2B5EF4-FFF2-40B4-BE49-F238E27FC236}">
                <a16:creationId xmlns:a16="http://schemas.microsoft.com/office/drawing/2014/main" id="{172378FE-F8BA-DB47-C86C-1FA5FB1C2B2C}"/>
              </a:ext>
            </a:extLst>
          </p:cNvPr>
          <p:cNvPicPr>
            <a:picLocks noChangeAspect="1"/>
          </p:cNvPicPr>
          <p:nvPr/>
        </p:nvPicPr>
        <p:blipFill>
          <a:blip r:embed="rId3"/>
          <a:srcRect l="19539" r="31988"/>
          <a:stretch/>
        </p:blipFill>
        <p:spPr>
          <a:xfrm>
            <a:off x="10772774" y="-19373"/>
            <a:ext cx="7515226" cy="10325746"/>
          </a:xfrm>
          <a:prstGeom prst="rect">
            <a:avLst/>
          </a:prstGeom>
        </p:spPr>
      </p:pic>
    </p:spTree>
    <p:extLst>
      <p:ext uri="{BB962C8B-B14F-4D97-AF65-F5344CB8AC3E}">
        <p14:creationId xmlns:p14="http://schemas.microsoft.com/office/powerpoint/2010/main" val="136586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5996-5721-1321-4B1D-5FC396449E9F}"/>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6D4A684E-DC6A-EDF9-F37F-4974941BB264}"/>
              </a:ext>
            </a:extLst>
          </p:cNvPr>
          <p:cNvSpPr/>
          <p:nvPr/>
        </p:nvSpPr>
        <p:spPr>
          <a:xfrm>
            <a:off x="113640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a16="http://schemas.microsoft.com/office/drawing/2014/main" id="{D821284D-4B61-8305-22B2-74D2AEED6915}"/>
              </a:ext>
            </a:extLst>
          </p:cNvPr>
          <p:cNvSpPr/>
          <p:nvPr/>
        </p:nvSpPr>
        <p:spPr>
          <a:xfrm>
            <a:off x="1329835" y="325866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ed Rectangle 1103">
            <a:extLst>
              <a:ext uri="{FF2B5EF4-FFF2-40B4-BE49-F238E27FC236}">
                <a16:creationId xmlns:a16="http://schemas.microsoft.com/office/drawing/2014/main" id="{F23F1356-EEE4-C534-3C4B-126A2B0F8F28}"/>
              </a:ext>
            </a:extLst>
          </p:cNvPr>
          <p:cNvSpPr/>
          <p:nvPr/>
        </p:nvSpPr>
        <p:spPr>
          <a:xfrm>
            <a:off x="1329835" y="416492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ounded Rectangle 1104">
            <a:extLst>
              <a:ext uri="{FF2B5EF4-FFF2-40B4-BE49-F238E27FC236}">
                <a16:creationId xmlns:a16="http://schemas.microsoft.com/office/drawing/2014/main" id="{3AA7A69B-2E68-B1AA-6A95-758E4C642AF4}"/>
              </a:ext>
            </a:extLst>
          </p:cNvPr>
          <p:cNvSpPr/>
          <p:nvPr/>
        </p:nvSpPr>
        <p:spPr>
          <a:xfrm>
            <a:off x="1329835" y="507118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ounded Rectangle 1105">
            <a:extLst>
              <a:ext uri="{FF2B5EF4-FFF2-40B4-BE49-F238E27FC236}">
                <a16:creationId xmlns:a16="http://schemas.microsoft.com/office/drawing/2014/main" id="{1267F6CD-6C06-0CED-9645-EDE559020A6E}"/>
              </a:ext>
            </a:extLst>
          </p:cNvPr>
          <p:cNvSpPr/>
          <p:nvPr/>
        </p:nvSpPr>
        <p:spPr>
          <a:xfrm>
            <a:off x="1329835" y="597744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ed Rectangle 1106">
            <a:extLst>
              <a:ext uri="{FF2B5EF4-FFF2-40B4-BE49-F238E27FC236}">
                <a16:creationId xmlns:a16="http://schemas.microsoft.com/office/drawing/2014/main" id="{21F3AE3B-3050-FD32-1A38-C0D4522A13D6}"/>
              </a:ext>
            </a:extLst>
          </p:cNvPr>
          <p:cNvSpPr/>
          <p:nvPr/>
        </p:nvSpPr>
        <p:spPr>
          <a:xfrm>
            <a:off x="1329835" y="688370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ed Rectangle 1107">
            <a:extLst>
              <a:ext uri="{FF2B5EF4-FFF2-40B4-BE49-F238E27FC236}">
                <a16:creationId xmlns:a16="http://schemas.microsoft.com/office/drawing/2014/main" id="{E703F958-E574-95C4-C0F4-384F6596D0B5}"/>
              </a:ext>
            </a:extLst>
          </p:cNvPr>
          <p:cNvSpPr/>
          <p:nvPr/>
        </p:nvSpPr>
        <p:spPr>
          <a:xfrm>
            <a:off x="1329835" y="7789968"/>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 More</a:t>
            </a:r>
          </a:p>
        </p:txBody>
      </p:sp>
      <p:sp>
        <p:nvSpPr>
          <p:cNvPr id="109" name="Rounded Rectangle 108">
            <a:extLst>
              <a:ext uri="{FF2B5EF4-FFF2-40B4-BE49-F238E27FC236}">
                <a16:creationId xmlns:a16="http://schemas.microsoft.com/office/drawing/2014/main" id="{69800740-B4D6-5763-2874-4640E8D545EC}"/>
              </a:ext>
            </a:extLst>
          </p:cNvPr>
          <p:cNvSpPr/>
          <p:nvPr/>
        </p:nvSpPr>
        <p:spPr>
          <a:xfrm>
            <a:off x="1376285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095">
            <a:extLst>
              <a:ext uri="{FF2B5EF4-FFF2-40B4-BE49-F238E27FC236}">
                <a16:creationId xmlns:a16="http://schemas.microsoft.com/office/drawing/2014/main" id="{A8F41C22-2E24-D03E-5881-B2E56177CD97}"/>
              </a:ext>
            </a:extLst>
          </p:cNvPr>
          <p:cNvSpPr/>
          <p:nvPr/>
        </p:nvSpPr>
        <p:spPr>
          <a:xfrm>
            <a:off x="1390987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Sales</a:t>
            </a:r>
            <a:endParaRPr lang="en-US" sz="1200" dirty="0"/>
          </a:p>
        </p:txBody>
      </p:sp>
      <p:sp>
        <p:nvSpPr>
          <p:cNvPr id="1097" name="Rounded Rectangle 1096">
            <a:extLst>
              <a:ext uri="{FF2B5EF4-FFF2-40B4-BE49-F238E27FC236}">
                <a16:creationId xmlns:a16="http://schemas.microsoft.com/office/drawing/2014/main" id="{85CA7AAF-F130-EEF1-FF6A-5502AB822D10}"/>
              </a:ext>
            </a:extLst>
          </p:cNvPr>
          <p:cNvSpPr/>
          <p:nvPr/>
        </p:nvSpPr>
        <p:spPr>
          <a:xfrm>
            <a:off x="1553434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Customer Service</a:t>
            </a:r>
          </a:p>
        </p:txBody>
      </p:sp>
      <p:sp>
        <p:nvSpPr>
          <p:cNvPr id="2" name="Text Placeholder 1">
            <a:extLst>
              <a:ext uri="{FF2B5EF4-FFF2-40B4-BE49-F238E27FC236}">
                <a16:creationId xmlns:a16="http://schemas.microsoft.com/office/drawing/2014/main" id="{2B21C80D-392C-76FB-FF93-F64ED981444F}"/>
              </a:ext>
            </a:extLst>
          </p:cNvPr>
          <p:cNvSpPr>
            <a:spLocks noGrp="1"/>
          </p:cNvSpPr>
          <p:nvPr>
            <p:ph type="body" idx="103"/>
          </p:nvPr>
        </p:nvSpPr>
        <p:spPr>
          <a:xfrm>
            <a:off x="942975" y="817588"/>
            <a:ext cx="16402050" cy="657225"/>
          </a:xfrm>
        </p:spPr>
        <p:txBody>
          <a:bodyPr/>
          <a:lstStyle/>
          <a:p>
            <a:r>
              <a:rPr lang="en-US" dirty="0"/>
              <a:t>Keep your team ahead of the game with quality learning content for every role, at every level</a:t>
            </a:r>
          </a:p>
        </p:txBody>
      </p:sp>
      <p:sp>
        <p:nvSpPr>
          <p:cNvPr id="13" name="Text Placeholder 5">
            <a:extLst>
              <a:ext uri="{FF2B5EF4-FFF2-40B4-BE49-F238E27FC236}">
                <a16:creationId xmlns:a16="http://schemas.microsoft.com/office/drawing/2014/main" id="{A74E3BC5-FD05-2F0A-301F-97F5ABA7641C}"/>
              </a:ext>
            </a:extLst>
          </p:cNvPr>
          <p:cNvSpPr txBox="1">
            <a:spLocks/>
          </p:cNvSpPr>
          <p:nvPr/>
        </p:nvSpPr>
        <p:spPr>
          <a:xfrm>
            <a:off x="6309359" y="3399923"/>
            <a:ext cx="5669282" cy="370386"/>
          </a:xfrm>
          <a:prstGeom prst="rect">
            <a:avLst/>
          </a:prstGeom>
          <a:noFill/>
          <a:ln/>
        </p:spPr>
        <p:txBody>
          <a:bodyPr wrap="square" rtlCol="0"/>
          <a:lstStyle>
            <a:lvl1pPr marL="0" indent="0" algn="ctr"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 solution aligned to your team’s needs.</a:t>
            </a:r>
          </a:p>
        </p:txBody>
      </p:sp>
      <p:pic>
        <p:nvPicPr>
          <p:cNvPr id="1026" name="Picture 2" descr="Blinkist Media Kit - brand identity, guideline and assets.">
            <a:extLst>
              <a:ext uri="{FF2B5EF4-FFF2-40B4-BE49-F238E27FC236}">
                <a16:creationId xmlns:a16="http://schemas.microsoft.com/office/drawing/2014/main" id="{BFEFA58A-2C5F-429B-3A31-1DCDAD795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97" y="3324300"/>
            <a:ext cx="1458754" cy="47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llsoft - Wikipedia">
            <a:extLst>
              <a:ext uri="{FF2B5EF4-FFF2-40B4-BE49-F238E27FC236}">
                <a16:creationId xmlns:a16="http://schemas.microsoft.com/office/drawing/2014/main" id="{3530892C-3ACB-1567-CD91-A232E4BC5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987" y="4267780"/>
            <a:ext cx="1197574" cy="393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gos reveals its new brand identity">
            <a:extLst>
              <a:ext uri="{FF2B5EF4-FFF2-40B4-BE49-F238E27FC236}">
                <a16:creationId xmlns:a16="http://schemas.microsoft.com/office/drawing/2014/main" id="{E1C314E9-A110-ED9A-D6C0-8710F4134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2970"/>
          <a:stretch/>
        </p:blipFill>
        <p:spPr bwMode="auto">
          <a:xfrm>
            <a:off x="2319546" y="5216222"/>
            <a:ext cx="1022456" cy="395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ard ManageMentor">
            <a:extLst>
              <a:ext uri="{FF2B5EF4-FFF2-40B4-BE49-F238E27FC236}">
                <a16:creationId xmlns:a16="http://schemas.microsoft.com/office/drawing/2014/main" id="{AB9DC8B7-5331-E8F2-3138-D9DBFF5B3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82" y="6071154"/>
            <a:ext cx="1620848" cy="44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zy | Learning Solutions For the Future">
            <a:extLst>
              <a:ext uri="{FF2B5EF4-FFF2-40B4-BE49-F238E27FC236}">
                <a16:creationId xmlns:a16="http://schemas.microsoft.com/office/drawing/2014/main" id="{8BB84F81-B553-0AE5-25D3-C8002C99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024" y="7026647"/>
            <a:ext cx="1217500" cy="329740"/>
          </a:xfrm>
          <a:prstGeom prst="rect">
            <a:avLst/>
          </a:prstGeom>
          <a:noFill/>
          <a:extLst>
            <a:ext uri="{909E8E84-426E-40DD-AFC4-6F175D3DCCD1}">
              <a14:hiddenFill xmlns:a14="http://schemas.microsoft.com/office/drawing/2010/main">
                <a:solidFill>
                  <a:srgbClr val="FFFFFF"/>
                </a:solidFill>
              </a14:hiddenFill>
            </a:ext>
          </a:extLst>
        </p:spPr>
      </p:pic>
      <p:grpSp>
        <p:nvGrpSpPr>
          <p:cNvPr id="1078" name="Group 1077">
            <a:extLst>
              <a:ext uri="{FF2B5EF4-FFF2-40B4-BE49-F238E27FC236}">
                <a16:creationId xmlns:a16="http://schemas.microsoft.com/office/drawing/2014/main" id="{E16EBAAF-6C54-771D-C505-9AFB821521DD}"/>
              </a:ext>
            </a:extLst>
          </p:cNvPr>
          <p:cNvGrpSpPr/>
          <p:nvPr/>
        </p:nvGrpSpPr>
        <p:grpSpPr>
          <a:xfrm>
            <a:off x="13206689" y="3585116"/>
            <a:ext cx="548640" cy="4585062"/>
            <a:chOff x="4637315" y="3585116"/>
            <a:chExt cx="548640" cy="4585062"/>
          </a:xfrm>
        </p:grpSpPr>
        <p:cxnSp>
          <p:nvCxnSpPr>
            <p:cNvPr id="1072" name="Straight Arrow Connector 1071">
              <a:extLst>
                <a:ext uri="{FF2B5EF4-FFF2-40B4-BE49-F238E27FC236}">
                  <a16:creationId xmlns:a16="http://schemas.microsoft.com/office/drawing/2014/main" id="{DD2CDE26-062E-63A6-64A8-424075FA69FB}"/>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76C92847-76E3-D5FB-E7F2-113FD75C7768}"/>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B65D55E9-47B9-CFF6-CC75-8C89EF1CDCAD}"/>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E751224F-31FC-4896-2747-FB6E1694F4BF}"/>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84E7784E-8861-4619-FBE0-2A2F0AE008B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3C3F45F0-5E1C-475C-84D1-AD04E2D844DE}"/>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5DD83688-62BE-043A-4F2C-38B645941F2F}"/>
              </a:ext>
            </a:extLst>
          </p:cNvPr>
          <p:cNvGrpSpPr/>
          <p:nvPr/>
        </p:nvGrpSpPr>
        <p:grpSpPr>
          <a:xfrm flipH="1">
            <a:off x="4532670" y="3585116"/>
            <a:ext cx="548640" cy="4585062"/>
            <a:chOff x="4637315" y="3585116"/>
            <a:chExt cx="548640" cy="4585062"/>
          </a:xfrm>
        </p:grpSpPr>
        <p:cxnSp>
          <p:nvCxnSpPr>
            <p:cNvPr id="1080" name="Straight Arrow Connector 1079">
              <a:extLst>
                <a:ext uri="{FF2B5EF4-FFF2-40B4-BE49-F238E27FC236}">
                  <a16:creationId xmlns:a16="http://schemas.microsoft.com/office/drawing/2014/main" id="{9C1F35C6-B5D0-AB7B-4298-EB6C653F6CD2}"/>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09106A6-46F8-8884-FEAE-35A630C46BEE}"/>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C9C2C8D6-C5B1-2139-16AC-69D5FED1D423}"/>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4CDCE0F0-D5AA-AF61-5289-F794251361F9}"/>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B4FE833D-0D56-F1EE-83B6-F222791ECDA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DBC9A1FF-7030-4CBE-0989-E788BDD81482}"/>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sp>
        <p:nvSpPr>
          <p:cNvPr id="1087" name="Rounded Rectangle 1086">
            <a:extLst>
              <a:ext uri="{FF2B5EF4-FFF2-40B4-BE49-F238E27FC236}">
                <a16:creationId xmlns:a16="http://schemas.microsoft.com/office/drawing/2014/main" id="{BFC6FA88-E9E0-641F-4599-1178382B461E}"/>
              </a:ext>
            </a:extLst>
          </p:cNvPr>
          <p:cNvSpPr/>
          <p:nvPr/>
        </p:nvSpPr>
        <p:spPr>
          <a:xfrm>
            <a:off x="8099376" y="7944354"/>
            <a:ext cx="2089249" cy="374266"/>
          </a:xfrm>
          <a:prstGeom prst="roundRect">
            <a:avLst>
              <a:gd name="adj" fmla="val 50000"/>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Go1 Platform</a:t>
            </a:r>
          </a:p>
        </p:txBody>
      </p:sp>
      <p:sp>
        <p:nvSpPr>
          <p:cNvPr id="1098" name="Rounded Rectangle 1097">
            <a:extLst>
              <a:ext uri="{FF2B5EF4-FFF2-40B4-BE49-F238E27FC236}">
                <a16:creationId xmlns:a16="http://schemas.microsoft.com/office/drawing/2014/main" id="{2D9E5BA9-A752-AA58-339F-CA8D54BAF491}"/>
              </a:ext>
            </a:extLst>
          </p:cNvPr>
          <p:cNvSpPr/>
          <p:nvPr/>
        </p:nvSpPr>
        <p:spPr>
          <a:xfrm>
            <a:off x="1390987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Skilled Labor Staff</a:t>
            </a:r>
          </a:p>
        </p:txBody>
      </p:sp>
      <p:sp>
        <p:nvSpPr>
          <p:cNvPr id="1099" name="Rounded Rectangle 1098">
            <a:extLst>
              <a:ext uri="{FF2B5EF4-FFF2-40B4-BE49-F238E27FC236}">
                <a16:creationId xmlns:a16="http://schemas.microsoft.com/office/drawing/2014/main" id="{0F663B51-74D0-E3D6-5BE2-2CBA08D8F811}"/>
              </a:ext>
            </a:extLst>
          </p:cNvPr>
          <p:cNvSpPr/>
          <p:nvPr/>
        </p:nvSpPr>
        <p:spPr>
          <a:xfrm>
            <a:off x="1553434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Operations</a:t>
            </a:r>
          </a:p>
        </p:txBody>
      </p:sp>
      <p:sp>
        <p:nvSpPr>
          <p:cNvPr id="1094" name="Rounded Rectangle 1093">
            <a:extLst>
              <a:ext uri="{FF2B5EF4-FFF2-40B4-BE49-F238E27FC236}">
                <a16:creationId xmlns:a16="http://schemas.microsoft.com/office/drawing/2014/main" id="{AFB7A510-2BAF-3F5E-E6CE-88BC0CBEEDAF}"/>
              </a:ext>
            </a:extLst>
          </p:cNvPr>
          <p:cNvSpPr/>
          <p:nvPr/>
        </p:nvSpPr>
        <p:spPr>
          <a:xfrm>
            <a:off x="1390987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Managers and Supervisors</a:t>
            </a:r>
            <a:endParaRPr lang="en-US" sz="1200" dirty="0"/>
          </a:p>
        </p:txBody>
      </p:sp>
      <p:sp>
        <p:nvSpPr>
          <p:cNvPr id="1095" name="Rounded Rectangle 1094">
            <a:extLst>
              <a:ext uri="{FF2B5EF4-FFF2-40B4-BE49-F238E27FC236}">
                <a16:creationId xmlns:a16="http://schemas.microsoft.com/office/drawing/2014/main" id="{49CF7CEE-FAC7-182E-E73C-F972F6E4D79D}"/>
              </a:ext>
            </a:extLst>
          </p:cNvPr>
          <p:cNvSpPr/>
          <p:nvPr/>
        </p:nvSpPr>
        <p:spPr>
          <a:xfrm>
            <a:off x="1553434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Admin Staff</a:t>
            </a:r>
          </a:p>
        </p:txBody>
      </p:sp>
      <p:sp>
        <p:nvSpPr>
          <p:cNvPr id="1102" name="Rounded Rectangle 1101">
            <a:extLst>
              <a:ext uri="{FF2B5EF4-FFF2-40B4-BE49-F238E27FC236}">
                <a16:creationId xmlns:a16="http://schemas.microsoft.com/office/drawing/2014/main" id="{F09C6899-9880-DF1C-C897-32971ACB2D7C}"/>
              </a:ext>
            </a:extLst>
          </p:cNvPr>
          <p:cNvSpPr/>
          <p:nvPr/>
        </p:nvSpPr>
        <p:spPr>
          <a:xfrm>
            <a:off x="1390987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Developer</a:t>
            </a:r>
          </a:p>
        </p:txBody>
      </p:sp>
      <p:sp>
        <p:nvSpPr>
          <p:cNvPr id="1103" name="Rounded Rectangle 1102">
            <a:extLst>
              <a:ext uri="{FF2B5EF4-FFF2-40B4-BE49-F238E27FC236}">
                <a16:creationId xmlns:a16="http://schemas.microsoft.com/office/drawing/2014/main" id="{692B5E09-BFC1-5A69-4FBF-834599D41F44}"/>
              </a:ext>
            </a:extLst>
          </p:cNvPr>
          <p:cNvSpPr/>
          <p:nvPr/>
        </p:nvSpPr>
        <p:spPr>
          <a:xfrm>
            <a:off x="1553434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Human Resources</a:t>
            </a:r>
          </a:p>
        </p:txBody>
      </p:sp>
      <p:pic>
        <p:nvPicPr>
          <p:cNvPr id="6" name="Picture 5" descr="A screenshot of a search engine&#10;&#10;AI-generated content may be incorrect.">
            <a:extLst>
              <a:ext uri="{FF2B5EF4-FFF2-40B4-BE49-F238E27FC236}">
                <a16:creationId xmlns:a16="http://schemas.microsoft.com/office/drawing/2014/main" id="{1CA9147F-E64F-96B4-2AD9-FE379AEF3DF8}"/>
              </a:ext>
            </a:extLst>
          </p:cNvPr>
          <p:cNvPicPr>
            <a:picLocks noChangeAspect="1"/>
          </p:cNvPicPr>
          <p:nvPr/>
        </p:nvPicPr>
        <p:blipFill>
          <a:blip r:embed="rId7"/>
          <a:srcRect b="18686"/>
          <a:stretch/>
        </p:blipFill>
        <p:spPr>
          <a:xfrm>
            <a:off x="6623033" y="4028106"/>
            <a:ext cx="5041934" cy="3537536"/>
          </a:xfrm>
          <a:prstGeom prst="rect">
            <a:avLst/>
          </a:prstGeom>
          <a:effectLst>
            <a:outerShdw blurRad="292100" dist="139700" dir="2700000" sx="94000" sy="94000" algn="tl" rotWithShape="0">
              <a:prstClr val="black">
                <a:alpha val="70000"/>
              </a:prstClr>
            </a:outerShdw>
          </a:effectLst>
        </p:spPr>
      </p:pic>
    </p:spTree>
    <p:extLst>
      <p:ext uri="{BB962C8B-B14F-4D97-AF65-F5344CB8AC3E}">
        <p14:creationId xmlns:p14="http://schemas.microsoft.com/office/powerpoint/2010/main" val="31205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0069-3927-C5CB-F191-C10016D9E05E}"/>
            </a:ext>
          </a:extLst>
        </p:cNvPr>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095DA579-C1C1-57D4-C9A4-4C241C12D719}"/>
              </a:ext>
            </a:extLst>
          </p:cNvPr>
          <p:cNvPicPr>
            <a:picLocks noChangeAspect="1"/>
          </p:cNvPicPr>
          <p:nvPr/>
        </p:nvPicPr>
        <p:blipFill>
          <a:blip r:embed="rId2"/>
          <a:srcRect l="40979" r="10269"/>
          <a:stretch/>
        </p:blipFill>
        <p:spPr>
          <a:xfrm>
            <a:off x="10772774" y="-1"/>
            <a:ext cx="7515226" cy="10286999"/>
          </a:xfrm>
          <a:prstGeom prst="rect">
            <a:avLst/>
          </a:prstGeom>
        </p:spPr>
      </p:pic>
      <p:sp>
        <p:nvSpPr>
          <p:cNvPr id="3" name="Text Placeholder 2">
            <a:extLst>
              <a:ext uri="{FF2B5EF4-FFF2-40B4-BE49-F238E27FC236}">
                <a16:creationId xmlns:a16="http://schemas.microsoft.com/office/drawing/2014/main" id="{3D97FEC9-7C98-D139-33AE-CB1BABEFD4AE}"/>
              </a:ext>
            </a:extLst>
          </p:cNvPr>
          <p:cNvSpPr>
            <a:spLocks noGrp="1"/>
          </p:cNvSpPr>
          <p:nvPr>
            <p:ph type="body" idx="103"/>
          </p:nvPr>
        </p:nvSpPr>
        <p:spPr/>
        <p:txBody>
          <a:bodyPr/>
          <a:lstStyle/>
          <a:p>
            <a:r>
              <a:rPr lang="en-US" dirty="0"/>
              <a:t>Go1 learners are proven to jump higher and grow faster.</a:t>
            </a:r>
          </a:p>
        </p:txBody>
      </p:sp>
      <p:sp>
        <p:nvSpPr>
          <p:cNvPr id="4" name="Text Placeholder 3">
            <a:extLst>
              <a:ext uri="{FF2B5EF4-FFF2-40B4-BE49-F238E27FC236}">
                <a16:creationId xmlns:a16="http://schemas.microsoft.com/office/drawing/2014/main" id="{97D01A51-E415-9E43-A4FD-6B5B4E6270E1}"/>
              </a:ext>
            </a:extLst>
          </p:cNvPr>
          <p:cNvSpPr>
            <a:spLocks noGrp="1"/>
          </p:cNvSpPr>
          <p:nvPr>
            <p:ph type="body" idx="105"/>
          </p:nvPr>
        </p:nvSpPr>
        <p:spPr/>
        <p:txBody>
          <a:bodyPr/>
          <a:lstStyle/>
          <a:p>
            <a:pPr marL="0" indent="0" algn="l">
              <a:lnSpc>
                <a:spcPts val="3150"/>
              </a:lnSpc>
              <a:buNone/>
            </a:pPr>
            <a:r>
              <a:rPr lang="en-US" sz="2100" kern="0" spc="-75" dirty="0">
                <a:solidFill>
                  <a:srgbClr val="394646"/>
                </a:solidFill>
              </a:rPr>
              <a:t>Consistent and relevant learning is a catalyst for career, and organizational success. </a:t>
            </a:r>
            <a:br>
              <a:rPr lang="en-US" sz="2100" kern="0" spc="-75" dirty="0">
                <a:solidFill>
                  <a:srgbClr val="394646"/>
                </a:solidFill>
              </a:rPr>
            </a:br>
            <a:endParaRPr lang="en-US" sz="2100" kern="0" spc="-75" dirty="0">
              <a:solidFill>
                <a:srgbClr val="394646"/>
              </a:solidFill>
            </a:endParaRPr>
          </a:p>
          <a:p>
            <a:pPr marL="0" indent="0" algn="l">
              <a:lnSpc>
                <a:spcPts val="3150"/>
              </a:lnSpc>
              <a:buNone/>
            </a:pPr>
            <a:r>
              <a:rPr lang="en-US" sz="2100" kern="0" spc="-75" dirty="0">
                <a:solidFill>
                  <a:srgbClr val="394646"/>
                </a:solidFill>
              </a:rPr>
              <a:t>Where will Go1 learning take you and your team? The possibilities are endless.</a:t>
            </a:r>
          </a:p>
        </p:txBody>
      </p:sp>
    </p:spTree>
    <p:extLst>
      <p:ext uri="{BB962C8B-B14F-4D97-AF65-F5344CB8AC3E}">
        <p14:creationId xmlns:p14="http://schemas.microsoft.com/office/powerpoint/2010/main" val="30386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DC22E-588A-1DA4-5C7F-3B16A8179376}"/>
              </a:ext>
            </a:extLst>
          </p:cNvPr>
          <p:cNvSpPr>
            <a:spLocks noGrp="1"/>
          </p:cNvSpPr>
          <p:nvPr>
            <p:ph type="body" idx="102"/>
          </p:nvPr>
        </p:nvSpPr>
        <p:spPr/>
        <p:txBody>
          <a:bodyPr/>
          <a:lstStyle/>
          <a:p>
            <a:r>
              <a:rPr lang="en-US" dirty="0"/>
              <a:t>Ready to level up?</a:t>
            </a:r>
          </a:p>
        </p:txBody>
      </p:sp>
    </p:spTree>
    <p:extLst>
      <p:ext uri="{BB962C8B-B14F-4D97-AF65-F5344CB8AC3E}">
        <p14:creationId xmlns:p14="http://schemas.microsoft.com/office/powerpoint/2010/main" val="155149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21194-8448-5619-20A2-CB2090321961}"/>
              </a:ext>
            </a:extLst>
          </p:cNvPr>
          <p:cNvSpPr>
            <a:spLocks noGrp="1"/>
          </p:cNvSpPr>
          <p:nvPr>
            <p:ph type="body" idx="106"/>
          </p:nvPr>
        </p:nvSpPr>
        <p:spPr/>
        <p:txBody>
          <a:bodyPr/>
          <a:lstStyle/>
          <a:p>
            <a:r>
              <a:rPr lang="en-US" dirty="0"/>
              <a:t>Once you’ve registered, log in to your team’s LMS or via the Go1 portal for instant access.</a:t>
            </a:r>
          </a:p>
        </p:txBody>
      </p:sp>
      <p:sp>
        <p:nvSpPr>
          <p:cNvPr id="14" name="Text Placeholder 13">
            <a:extLst>
              <a:ext uri="{FF2B5EF4-FFF2-40B4-BE49-F238E27FC236}">
                <a16:creationId xmlns:a16="http://schemas.microsoft.com/office/drawing/2014/main" id="{D17D9ACD-2D43-0F50-7251-2AE702A90FB6}"/>
              </a:ext>
            </a:extLst>
          </p:cNvPr>
          <p:cNvSpPr>
            <a:spLocks noGrp="1"/>
          </p:cNvSpPr>
          <p:nvPr>
            <p:ph type="body" idx="109"/>
          </p:nvPr>
        </p:nvSpPr>
        <p:spPr>
          <a:xfrm>
            <a:off x="6886575" y="5228418"/>
            <a:ext cx="4333875" cy="590550"/>
          </a:xfrm>
        </p:spPr>
        <p:txBody>
          <a:bodyPr anchor="b"/>
          <a:lstStyle/>
          <a:p>
            <a:r>
              <a:rPr lang="en-US" sz="3600" spc="0" dirty="0"/>
              <a:t>Leverage ready to go</a:t>
            </a:r>
          </a:p>
        </p:txBody>
      </p:sp>
      <p:sp>
        <p:nvSpPr>
          <p:cNvPr id="18" name="Text Placeholder 13">
            <a:extLst>
              <a:ext uri="{FF2B5EF4-FFF2-40B4-BE49-F238E27FC236}">
                <a16:creationId xmlns:a16="http://schemas.microsoft.com/office/drawing/2014/main" id="{BFD0D6DB-C965-4991-9345-6AAE2B0F72DB}"/>
              </a:ext>
            </a:extLst>
          </p:cNvPr>
          <p:cNvSpPr txBox="1">
            <a:spLocks/>
          </p:cNvSpPr>
          <p:nvPr/>
        </p:nvSpPr>
        <p:spPr>
          <a:xfrm>
            <a:off x="12465965" y="5228418"/>
            <a:ext cx="4333875" cy="590550"/>
          </a:xfrm>
          <a:prstGeom prst="rect">
            <a:avLst/>
          </a:prstGeom>
          <a:noFill/>
          <a:ln/>
        </p:spPr>
        <p:txBody>
          <a:bodyPr wrap="square" rtlCol="0" anchor="b"/>
          <a:lstStyle>
            <a:lvl1pPr marL="0" indent="0" algn="ctr" defTabSz="914400" rtl="0" eaLnBrk="1" latinLnBrk="0" hangingPunct="1">
              <a:lnSpc>
                <a:spcPts val="9600"/>
              </a:lnSpc>
              <a:spcBef>
                <a:spcPct val="20000"/>
              </a:spcBef>
              <a:buFont typeface="Arial" pitchFamily="34" charset="0"/>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spc="0" dirty="0"/>
              <a:t>Create your own</a:t>
            </a:r>
          </a:p>
        </p:txBody>
      </p:sp>
      <p:sp>
        <p:nvSpPr>
          <p:cNvPr id="21" name="Rounded Rectangle 20">
            <a:extLst>
              <a:ext uri="{FF2B5EF4-FFF2-40B4-BE49-F238E27FC236}">
                <a16:creationId xmlns:a16="http://schemas.microsoft.com/office/drawing/2014/main" id="{2493A481-6D52-D353-14FA-B67268A555F2}"/>
              </a:ext>
            </a:extLst>
          </p:cNvPr>
          <p:cNvSpPr/>
          <p:nvPr/>
        </p:nvSpPr>
        <p:spPr>
          <a:xfrm>
            <a:off x="688657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Popular topic learning playlists</a:t>
            </a:r>
          </a:p>
        </p:txBody>
      </p:sp>
      <p:sp>
        <p:nvSpPr>
          <p:cNvPr id="22" name="Rounded Rectangle 21">
            <a:extLst>
              <a:ext uri="{FF2B5EF4-FFF2-40B4-BE49-F238E27FC236}">
                <a16:creationId xmlns:a16="http://schemas.microsoft.com/office/drawing/2014/main" id="{9674E8A5-B990-A454-4852-E65E348219F7}"/>
              </a:ext>
            </a:extLst>
          </p:cNvPr>
          <p:cNvSpPr/>
          <p:nvPr/>
        </p:nvSpPr>
        <p:spPr>
          <a:xfrm>
            <a:off x="688657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Content Partner Playlists</a:t>
            </a:r>
          </a:p>
        </p:txBody>
      </p:sp>
      <p:sp>
        <p:nvSpPr>
          <p:cNvPr id="25" name="Rounded Rectangle 24">
            <a:extLst>
              <a:ext uri="{FF2B5EF4-FFF2-40B4-BE49-F238E27FC236}">
                <a16:creationId xmlns:a16="http://schemas.microsoft.com/office/drawing/2014/main" id="{CB1133D1-4E9A-76FA-D3F8-3FB7C4EC3DCC}"/>
              </a:ext>
            </a:extLst>
          </p:cNvPr>
          <p:cNvSpPr/>
          <p:nvPr/>
        </p:nvSpPr>
        <p:spPr>
          <a:xfrm>
            <a:off x="1246596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Learning playlists</a:t>
            </a:r>
          </a:p>
        </p:txBody>
      </p:sp>
      <p:sp>
        <p:nvSpPr>
          <p:cNvPr id="26" name="Rounded Rectangle 25">
            <a:extLst>
              <a:ext uri="{FF2B5EF4-FFF2-40B4-BE49-F238E27FC236}">
                <a16:creationId xmlns:a16="http://schemas.microsoft.com/office/drawing/2014/main" id="{F26C6A44-63F4-2B8C-54C4-F32715393041}"/>
              </a:ext>
            </a:extLst>
          </p:cNvPr>
          <p:cNvSpPr/>
          <p:nvPr/>
        </p:nvSpPr>
        <p:spPr>
          <a:xfrm>
            <a:off x="1246596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Company awards</a:t>
            </a:r>
          </a:p>
        </p:txBody>
      </p:sp>
    </p:spTree>
    <p:extLst>
      <p:ext uri="{BB962C8B-B14F-4D97-AF65-F5344CB8AC3E}">
        <p14:creationId xmlns:p14="http://schemas.microsoft.com/office/powerpoint/2010/main" val="165470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F1741-F17D-D116-441C-74441EFB183F}"/>
              </a:ext>
            </a:extLst>
          </p:cNvPr>
          <p:cNvSpPr>
            <a:spLocks noGrp="1"/>
          </p:cNvSpPr>
          <p:nvPr>
            <p:ph type="body" idx="107"/>
          </p:nvPr>
        </p:nvSpPr>
        <p:spPr>
          <a:xfrm>
            <a:off x="952500" y="952500"/>
            <a:ext cx="8465820" cy="1571625"/>
          </a:xfrm>
        </p:spPr>
        <p:txBody>
          <a:bodyPr/>
          <a:lstStyle/>
          <a:p>
            <a:r>
              <a:rPr lang="en-US" dirty="0"/>
              <a:t>Fulfill the needs and skill gaps of every learner</a:t>
            </a:r>
          </a:p>
        </p:txBody>
      </p:sp>
      <p:sp>
        <p:nvSpPr>
          <p:cNvPr id="5" name="TextBox 4">
            <a:extLst>
              <a:ext uri="{FF2B5EF4-FFF2-40B4-BE49-F238E27FC236}">
                <a16:creationId xmlns:a16="http://schemas.microsoft.com/office/drawing/2014/main" id="{3540F6AE-749C-DD6C-2488-E147CB67EA7F}"/>
              </a:ext>
            </a:extLst>
          </p:cNvPr>
          <p:cNvSpPr txBox="1"/>
          <p:nvPr/>
        </p:nvSpPr>
        <p:spPr>
          <a:xfrm>
            <a:off x="952500" y="3461657"/>
            <a:ext cx="1569660"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Find the topic</a:t>
            </a:r>
          </a:p>
        </p:txBody>
      </p:sp>
      <p:sp>
        <p:nvSpPr>
          <p:cNvPr id="6" name="TextBox 5">
            <a:extLst>
              <a:ext uri="{FF2B5EF4-FFF2-40B4-BE49-F238E27FC236}">
                <a16:creationId xmlns:a16="http://schemas.microsoft.com/office/drawing/2014/main" id="{1919CC28-A138-D58B-657E-914F3D6F30BD}"/>
              </a:ext>
            </a:extLst>
          </p:cNvPr>
          <p:cNvSpPr txBox="1"/>
          <p:nvPr/>
        </p:nvSpPr>
        <p:spPr>
          <a:xfrm>
            <a:off x="952500" y="6138965"/>
            <a:ext cx="192873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Select the format</a:t>
            </a:r>
          </a:p>
        </p:txBody>
      </p:sp>
      <p:sp>
        <p:nvSpPr>
          <p:cNvPr id="7" name="TextBox 6">
            <a:extLst>
              <a:ext uri="{FF2B5EF4-FFF2-40B4-BE49-F238E27FC236}">
                <a16:creationId xmlns:a16="http://schemas.microsoft.com/office/drawing/2014/main" id="{3AE3B104-9D87-56C9-D7F8-60A34976938C}"/>
              </a:ext>
            </a:extLst>
          </p:cNvPr>
          <p:cNvSpPr txBox="1"/>
          <p:nvPr/>
        </p:nvSpPr>
        <p:spPr>
          <a:xfrm>
            <a:off x="952500" y="7850778"/>
            <a:ext cx="205697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Choose the length</a:t>
            </a:r>
          </a:p>
        </p:txBody>
      </p:sp>
      <p:sp>
        <p:nvSpPr>
          <p:cNvPr id="8" name="Rounded Rectangle 7">
            <a:extLst>
              <a:ext uri="{FF2B5EF4-FFF2-40B4-BE49-F238E27FC236}">
                <a16:creationId xmlns:a16="http://schemas.microsoft.com/office/drawing/2014/main" id="{286C37DC-48A5-E063-E2EE-4989973BF881}"/>
              </a:ext>
            </a:extLst>
          </p:cNvPr>
          <p:cNvSpPr/>
          <p:nvPr/>
        </p:nvSpPr>
        <p:spPr>
          <a:xfrm>
            <a:off x="418120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Finance</a:t>
            </a:r>
            <a:endParaRPr lang="en-US" sz="1400" dirty="0">
              <a:solidFill>
                <a:srgbClr val="2C667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BE7249C-C92A-2418-4286-43D02D7953B8}"/>
              </a:ext>
            </a:extLst>
          </p:cNvPr>
          <p:cNvSpPr/>
          <p:nvPr/>
        </p:nvSpPr>
        <p:spPr>
          <a:xfrm>
            <a:off x="418120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Management</a:t>
            </a:r>
            <a:endParaRPr lang="en-US" sz="1400" dirty="0">
              <a:solidFill>
                <a:srgbClr val="2C667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08E054F-6F05-630E-CD14-38C213319073}"/>
              </a:ext>
            </a:extLst>
          </p:cNvPr>
          <p:cNvSpPr/>
          <p:nvPr/>
        </p:nvSpPr>
        <p:spPr>
          <a:xfrm>
            <a:off x="418120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Marketing &amp; Advertising</a:t>
            </a:r>
            <a:endParaRPr lang="en-US" sz="1400" dirty="0">
              <a:solidFill>
                <a:srgbClr val="2C667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FBFB314-BA16-CEBC-2E79-A5FE77EF6E65}"/>
              </a:ext>
            </a:extLst>
          </p:cNvPr>
          <p:cNvSpPr/>
          <p:nvPr/>
        </p:nvSpPr>
        <p:spPr>
          <a:xfrm>
            <a:off x="418120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Compliance</a:t>
            </a:r>
            <a:endParaRPr lang="en-US" sz="1400" dirty="0">
              <a:solidFill>
                <a:srgbClr val="2C667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67D036A-E8F9-23D7-334D-6260C8419A27}"/>
              </a:ext>
            </a:extLst>
          </p:cNvPr>
          <p:cNvSpPr/>
          <p:nvPr/>
        </p:nvSpPr>
        <p:spPr>
          <a:xfrm>
            <a:off x="7499170" y="3461657"/>
            <a:ext cx="3200400" cy="506627"/>
          </a:xfrm>
          <a:prstGeom prst="roundRect">
            <a:avLst>
              <a:gd name="adj" fmla="val 5000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Communication</a:t>
            </a:r>
            <a:endParaRPr lang="en-US" sz="1400" dirty="0">
              <a:solidFill>
                <a:srgbClr val="2C667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DAECE3B-1DB3-3414-62D2-C2E191020805}"/>
              </a:ext>
            </a:extLst>
          </p:cNvPr>
          <p:cNvSpPr/>
          <p:nvPr/>
        </p:nvSpPr>
        <p:spPr>
          <a:xfrm>
            <a:off x="749917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Sales</a:t>
            </a:r>
            <a:endParaRPr lang="en-US" sz="1400" dirty="0">
              <a:solidFill>
                <a:srgbClr val="2C667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F3B510B-180F-D90C-5E5B-94368E723A80}"/>
              </a:ext>
            </a:extLst>
          </p:cNvPr>
          <p:cNvSpPr/>
          <p:nvPr/>
        </p:nvSpPr>
        <p:spPr>
          <a:xfrm>
            <a:off x="749917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Safety</a:t>
            </a:r>
            <a:endParaRPr lang="en-US" sz="1400" dirty="0">
              <a:solidFill>
                <a:srgbClr val="2C667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857BAC3-9CBE-018E-3AF1-FAB0BB34783E}"/>
              </a:ext>
            </a:extLst>
          </p:cNvPr>
          <p:cNvSpPr/>
          <p:nvPr/>
        </p:nvSpPr>
        <p:spPr>
          <a:xfrm>
            <a:off x="749917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Leadership</a:t>
            </a:r>
            <a:endParaRPr lang="en-US" sz="1400" dirty="0">
              <a:solidFill>
                <a:srgbClr val="2C667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E2D77B4-6899-B05C-DB3E-0FBC86346161}"/>
              </a:ext>
            </a:extLst>
          </p:cNvPr>
          <p:cNvSpPr/>
          <p:nvPr/>
        </p:nvSpPr>
        <p:spPr>
          <a:xfrm>
            <a:off x="1081713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Business Skills</a:t>
            </a:r>
            <a:endParaRPr lang="en-US" sz="1400" dirty="0">
              <a:solidFill>
                <a:srgbClr val="2C6671"/>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8BDE6A0D-F10A-B195-D2E3-1D4071E69DDF}"/>
              </a:ext>
            </a:extLst>
          </p:cNvPr>
          <p:cNvSpPr/>
          <p:nvPr/>
        </p:nvSpPr>
        <p:spPr>
          <a:xfrm>
            <a:off x="1081713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IT Skills</a:t>
            </a:r>
            <a:endParaRPr lang="en-US" sz="1400" dirty="0">
              <a:solidFill>
                <a:srgbClr val="2C667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BD624EB5-9B3A-1569-D755-58D4B7BF580D}"/>
              </a:ext>
            </a:extLst>
          </p:cNvPr>
          <p:cNvSpPr/>
          <p:nvPr/>
        </p:nvSpPr>
        <p:spPr>
          <a:xfrm>
            <a:off x="1081713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latin typeface="Arial" panose="020B0604020202020204" pitchFamily="34" charset="0"/>
                <a:cs typeface="Arial" panose="020B0604020202020204" pitchFamily="34" charset="0"/>
              </a:rPr>
              <a:t>Personal Development</a:t>
            </a:r>
          </a:p>
        </p:txBody>
      </p:sp>
      <p:sp>
        <p:nvSpPr>
          <p:cNvPr id="19" name="Rounded Rectangle 18">
            <a:extLst>
              <a:ext uri="{FF2B5EF4-FFF2-40B4-BE49-F238E27FC236}">
                <a16:creationId xmlns:a16="http://schemas.microsoft.com/office/drawing/2014/main" id="{68F49D7C-8B36-4FA1-1BD5-B58547495A26}"/>
              </a:ext>
            </a:extLst>
          </p:cNvPr>
          <p:cNvSpPr/>
          <p:nvPr/>
        </p:nvSpPr>
        <p:spPr>
          <a:xfrm>
            <a:off x="1081713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Human Resources</a:t>
            </a:r>
            <a:endParaRPr lang="en-US" sz="1400" dirty="0">
              <a:solidFill>
                <a:srgbClr val="2C6671"/>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E08DBF0D-B2FB-1B18-9ACB-47F7F7165861}"/>
              </a:ext>
            </a:extLst>
          </p:cNvPr>
          <p:cNvSpPr/>
          <p:nvPr/>
        </p:nvSpPr>
        <p:spPr>
          <a:xfrm>
            <a:off x="14135100"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Wellbeing</a:t>
            </a:r>
            <a:endParaRPr lang="en-US" sz="1400" dirty="0">
              <a:solidFill>
                <a:srgbClr val="2C667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AD48699-F8C1-5195-1BF5-D99076E5E43B}"/>
              </a:ext>
            </a:extLst>
          </p:cNvPr>
          <p:cNvSpPr/>
          <p:nvPr/>
        </p:nvSpPr>
        <p:spPr>
          <a:xfrm>
            <a:off x="1413510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Project Management</a:t>
            </a:r>
            <a:endParaRPr lang="en-US" sz="1400" dirty="0">
              <a:solidFill>
                <a:srgbClr val="2C667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45B0B811-4D63-63FB-D3A3-44DB3D604226}"/>
              </a:ext>
            </a:extLst>
          </p:cNvPr>
          <p:cNvSpPr/>
          <p:nvPr/>
        </p:nvSpPr>
        <p:spPr>
          <a:xfrm>
            <a:off x="1413510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Customer Service</a:t>
            </a:r>
            <a:endParaRPr lang="en-US" sz="1400" dirty="0">
              <a:solidFill>
                <a:srgbClr val="2C6671"/>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AD1EA3F1-8998-591B-9739-E2CD46C7CC30}"/>
              </a:ext>
            </a:extLst>
          </p:cNvPr>
          <p:cNvSpPr/>
          <p:nvPr/>
        </p:nvSpPr>
        <p:spPr>
          <a:xfrm>
            <a:off x="1413510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B9D3D8E3-B7DC-89A6-36FF-FCFD9E7AF08A}"/>
              </a:ext>
            </a:extLst>
          </p:cNvPr>
          <p:cNvSpPr/>
          <p:nvPr/>
        </p:nvSpPr>
        <p:spPr>
          <a:xfrm>
            <a:off x="418120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Interactive</a:t>
            </a:r>
            <a:endParaRPr lang="en-US" sz="1400" dirty="0">
              <a:solidFill>
                <a:srgbClr val="2C667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1AE1950D-20CD-42BE-F490-FF46B2BE2678}"/>
              </a:ext>
            </a:extLst>
          </p:cNvPr>
          <p:cNvSpPr/>
          <p:nvPr/>
        </p:nvSpPr>
        <p:spPr>
          <a:xfrm>
            <a:off x="5848292"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Text</a:t>
            </a:r>
            <a:endParaRPr lang="en-US" sz="1400" dirty="0">
              <a:solidFill>
                <a:srgbClr val="2C667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43889B76-146C-D9DE-D625-B7BE0118144F}"/>
              </a:ext>
            </a:extLst>
          </p:cNvPr>
          <p:cNvSpPr/>
          <p:nvPr/>
        </p:nvSpPr>
        <p:spPr>
          <a:xfrm>
            <a:off x="7515378" y="6257815"/>
            <a:ext cx="1484689"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Quiz</a:t>
            </a:r>
            <a:endParaRPr lang="en-US" sz="1400" dirty="0">
              <a:solidFill>
                <a:srgbClr val="2C6671"/>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3EA21844-C998-4C01-8F0E-53B26AA9A4E8}"/>
              </a:ext>
            </a:extLst>
          </p:cNvPr>
          <p:cNvSpPr/>
          <p:nvPr/>
        </p:nvSpPr>
        <p:spPr>
          <a:xfrm>
            <a:off x="918246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Video</a:t>
            </a:r>
            <a:endParaRPr lang="en-US" sz="1400" dirty="0">
              <a:solidFill>
                <a:srgbClr val="2C667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D209317-EB99-DB60-882A-A30F46545307}"/>
              </a:ext>
            </a:extLst>
          </p:cNvPr>
          <p:cNvSpPr/>
          <p:nvPr/>
        </p:nvSpPr>
        <p:spPr>
          <a:xfrm>
            <a:off x="1084955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Award</a:t>
            </a:r>
            <a:endParaRPr lang="en-US" sz="1400" dirty="0">
              <a:solidFill>
                <a:srgbClr val="2C6671"/>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EB208864-3252-9197-0352-BC0AAE10E2FF}"/>
              </a:ext>
            </a:extLst>
          </p:cNvPr>
          <p:cNvSpPr/>
          <p:nvPr/>
        </p:nvSpPr>
        <p:spPr>
          <a:xfrm>
            <a:off x="1251663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Course</a:t>
            </a:r>
            <a:endParaRPr lang="en-US" sz="1400" dirty="0">
              <a:solidFill>
                <a:srgbClr val="2C6671"/>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9A5B8190-5E7B-12AE-0A54-9486B492E30E}"/>
              </a:ext>
            </a:extLst>
          </p:cNvPr>
          <p:cNvSpPr/>
          <p:nvPr/>
        </p:nvSpPr>
        <p:spPr>
          <a:xfrm>
            <a:off x="1418372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Audio</a:t>
            </a:r>
            <a:endParaRPr lang="en-US" sz="1400" dirty="0">
              <a:solidFill>
                <a:srgbClr val="2C6671"/>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DC31C5F9-EB8C-6B67-6B6B-159FF9FFEF5B}"/>
              </a:ext>
            </a:extLst>
          </p:cNvPr>
          <p:cNvSpPr/>
          <p:nvPr/>
        </p:nvSpPr>
        <p:spPr>
          <a:xfrm>
            <a:off x="1585081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B230816E-2EDA-53B1-5856-13A8B80D6621}"/>
              </a:ext>
            </a:extLst>
          </p:cNvPr>
          <p:cNvSpPr/>
          <p:nvPr/>
        </p:nvSpPr>
        <p:spPr>
          <a:xfrm>
            <a:off x="4181205" y="7850778"/>
            <a:ext cx="2311035"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Short</a:t>
            </a:r>
          </a:p>
          <a:p>
            <a:pPr algn="ctr"/>
            <a:r>
              <a:rPr lang="en-US" sz="1400" dirty="0">
                <a:solidFill>
                  <a:srgbClr val="2C6671"/>
                </a:solidFill>
                <a:latin typeface="Arial" panose="020B0604020202020204" pitchFamily="34" charset="0"/>
                <a:cs typeface="Arial" panose="020B0604020202020204" pitchFamily="34" charset="0"/>
              </a:rPr>
              <a:t>1-10 min</a:t>
            </a:r>
          </a:p>
        </p:txBody>
      </p:sp>
      <p:sp>
        <p:nvSpPr>
          <p:cNvPr id="35" name="Rounded Rectangle 34">
            <a:extLst>
              <a:ext uri="{FF2B5EF4-FFF2-40B4-BE49-F238E27FC236}">
                <a16:creationId xmlns:a16="http://schemas.microsoft.com/office/drawing/2014/main" id="{8A84C485-5C94-38A2-ABDA-121FD4D6BF60}"/>
              </a:ext>
            </a:extLst>
          </p:cNvPr>
          <p:cNvSpPr/>
          <p:nvPr/>
        </p:nvSpPr>
        <p:spPr>
          <a:xfrm>
            <a:off x="6689032" y="7850778"/>
            <a:ext cx="3578374"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Medium</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30-60 min</a:t>
            </a:r>
            <a:endParaRPr lang="en-US" sz="1400" dirty="0">
              <a:solidFill>
                <a:srgbClr val="2C6671"/>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2CB1E255-D950-67BD-141C-34A06646445B}"/>
              </a:ext>
            </a:extLst>
          </p:cNvPr>
          <p:cNvSpPr/>
          <p:nvPr/>
        </p:nvSpPr>
        <p:spPr>
          <a:xfrm>
            <a:off x="10464198" y="7850778"/>
            <a:ext cx="6871302"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Long</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60+ min</a:t>
            </a:r>
            <a:endParaRPr lang="en-US" sz="1400" dirty="0">
              <a:solidFill>
                <a:srgbClr val="2C667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DCB9AAF3-2EDD-5D8C-883A-5F5BAFC86A84}"/>
              </a:ext>
            </a:extLst>
          </p:cNvPr>
          <p:cNvCxnSpPr>
            <a:cxnSpLocks/>
          </p:cNvCxnSpPr>
          <p:nvPr/>
        </p:nvCxnSpPr>
        <p:spPr>
          <a:xfrm>
            <a:off x="952500" y="6006796"/>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911FA4-95F2-ED10-93B9-BFB90652F8A2}"/>
              </a:ext>
            </a:extLst>
          </p:cNvPr>
          <p:cNvCxnSpPr>
            <a:cxnSpLocks/>
          </p:cNvCxnSpPr>
          <p:nvPr/>
        </p:nvCxnSpPr>
        <p:spPr>
          <a:xfrm>
            <a:off x="952500" y="7639653"/>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B2255-FC08-15E5-1D37-6DB5C3695FB3}"/>
              </a:ext>
            </a:extLst>
          </p:cNvPr>
          <p:cNvCxnSpPr>
            <a:cxnSpLocks/>
          </p:cNvCxnSpPr>
          <p:nvPr/>
        </p:nvCxnSpPr>
        <p:spPr>
          <a:xfrm flipV="1">
            <a:off x="3487784" y="3461657"/>
            <a:ext cx="0" cy="5577134"/>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4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0">
            <a:extLst>
              <a:ext uri="{FF2B5EF4-FFF2-40B4-BE49-F238E27FC236}">
                <a16:creationId xmlns:a16="http://schemas.microsoft.com/office/drawing/2014/main" id="{70D9D0D7-88D0-C0BB-DC08-8EE7B8D68D36}"/>
              </a:ext>
            </a:extLst>
          </p:cNvPr>
          <p:cNvPicPr>
            <a:picLocks noChangeAspect="1"/>
          </p:cNvPicPr>
          <p:nvPr/>
        </p:nvPicPr>
        <p:blipFill>
          <a:blip r:embed="rId2"/>
          <a:srcRect l="30230" r="12137"/>
          <a:stretch/>
        </p:blipFill>
        <p:spPr>
          <a:xfrm>
            <a:off x="10096499" y="952499"/>
            <a:ext cx="7238999" cy="8381999"/>
          </a:xfrm>
          <a:prstGeom prst="rect">
            <a:avLst/>
          </a:prstGeom>
          <a:noFill/>
          <a:ln/>
        </p:spPr>
      </p:pic>
      <p:sp>
        <p:nvSpPr>
          <p:cNvPr id="2" name="Text Placeholder 1">
            <a:extLst>
              <a:ext uri="{FF2B5EF4-FFF2-40B4-BE49-F238E27FC236}">
                <a16:creationId xmlns:a16="http://schemas.microsoft.com/office/drawing/2014/main" id="{868867FD-D217-7524-AB78-6AB029DB2BF8}"/>
              </a:ext>
            </a:extLst>
          </p:cNvPr>
          <p:cNvSpPr>
            <a:spLocks noGrp="1"/>
          </p:cNvSpPr>
          <p:nvPr>
            <p:ph type="body" idx="107"/>
          </p:nvPr>
        </p:nvSpPr>
        <p:spPr>
          <a:xfrm>
            <a:off x="952500" y="952500"/>
            <a:ext cx="7576904" cy="2486025"/>
          </a:xfrm>
        </p:spPr>
        <p:txBody>
          <a:bodyPr/>
          <a:lstStyle/>
          <a:p>
            <a:r>
              <a:rPr lang="en-US" dirty="0"/>
              <a:t>Your team can own their wins and targets with Awards</a:t>
            </a:r>
          </a:p>
        </p:txBody>
      </p:sp>
      <p:sp>
        <p:nvSpPr>
          <p:cNvPr id="30" name="Text Placeholder 29">
            <a:extLst>
              <a:ext uri="{FF2B5EF4-FFF2-40B4-BE49-F238E27FC236}">
                <a16:creationId xmlns:a16="http://schemas.microsoft.com/office/drawing/2014/main" id="{22856AD7-0CBF-2DFB-A52B-5EFB6319A22E}"/>
              </a:ext>
            </a:extLst>
          </p:cNvPr>
          <p:cNvSpPr>
            <a:spLocks noGrp="1"/>
          </p:cNvSpPr>
          <p:nvPr>
            <p:ph type="body" idx="108"/>
          </p:nvPr>
        </p:nvSpPr>
        <p:spPr>
          <a:xfrm>
            <a:off x="1439056" y="4716749"/>
            <a:ext cx="6752444" cy="1390650"/>
          </a:xfrm>
        </p:spPr>
        <p:txBody>
          <a:bodyPr/>
          <a:lstStyle/>
          <a:p>
            <a:r>
              <a:rPr lang="en-US" dirty="0"/>
              <a:t>Create targets to ensure completion of all components</a:t>
            </a:r>
          </a:p>
          <a:p>
            <a:endParaRPr lang="en-US" dirty="0"/>
          </a:p>
          <a:p>
            <a:r>
              <a:rPr lang="en-US" dirty="0"/>
              <a:t>Set learner expectations by setting due dates</a:t>
            </a:r>
          </a:p>
          <a:p>
            <a:endParaRPr lang="en-US" dirty="0"/>
          </a:p>
          <a:p>
            <a:r>
              <a:rPr lang="en-US" dirty="0"/>
              <a:t>Add previously completed external records</a:t>
            </a:r>
          </a:p>
          <a:p>
            <a:endParaRPr lang="en-US" dirty="0"/>
          </a:p>
          <a:p>
            <a:r>
              <a:rPr lang="en-US" dirty="0"/>
              <a:t>Add your own-created content alongside Go1 courses</a:t>
            </a:r>
          </a:p>
        </p:txBody>
      </p:sp>
      <p:pic>
        <p:nvPicPr>
          <p:cNvPr id="32" name="Group 48096940" descr="preencoded.png">
            <a:extLst>
              <a:ext uri="{FF2B5EF4-FFF2-40B4-BE49-F238E27FC236}">
                <a16:creationId xmlns:a16="http://schemas.microsoft.com/office/drawing/2014/main" id="{841FBBF1-F142-7DE0-1ED4-3DE30A0A87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4772493"/>
            <a:ext cx="342900" cy="342900"/>
          </a:xfrm>
          <a:prstGeom prst="rect">
            <a:avLst/>
          </a:prstGeom>
        </p:spPr>
      </p:pic>
      <p:pic>
        <p:nvPicPr>
          <p:cNvPr id="33" name="Group 48096940" descr="preencoded.png">
            <a:extLst>
              <a:ext uri="{FF2B5EF4-FFF2-40B4-BE49-F238E27FC236}">
                <a16:creationId xmlns:a16="http://schemas.microsoft.com/office/drawing/2014/main" id="{9AB4A1EB-F554-C769-B117-4BA9F0E5BD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5716874"/>
            <a:ext cx="342900" cy="342900"/>
          </a:xfrm>
          <a:prstGeom prst="rect">
            <a:avLst/>
          </a:prstGeom>
        </p:spPr>
      </p:pic>
      <p:pic>
        <p:nvPicPr>
          <p:cNvPr id="34" name="Group 48096940" descr="preencoded.png">
            <a:extLst>
              <a:ext uri="{FF2B5EF4-FFF2-40B4-BE49-F238E27FC236}">
                <a16:creationId xmlns:a16="http://schemas.microsoft.com/office/drawing/2014/main" id="{B1294E5A-00E0-BC00-29A1-123DAF06DB2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6661255"/>
            <a:ext cx="342900" cy="342900"/>
          </a:xfrm>
          <a:prstGeom prst="rect">
            <a:avLst/>
          </a:prstGeom>
        </p:spPr>
      </p:pic>
      <p:pic>
        <p:nvPicPr>
          <p:cNvPr id="35" name="Group 48096940" descr="preencoded.png">
            <a:extLst>
              <a:ext uri="{FF2B5EF4-FFF2-40B4-BE49-F238E27FC236}">
                <a16:creationId xmlns:a16="http://schemas.microsoft.com/office/drawing/2014/main" id="{2751E211-4FFE-9F85-7C78-0AA7D573D9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7605635"/>
            <a:ext cx="342900" cy="342900"/>
          </a:xfrm>
          <a:prstGeom prst="rect">
            <a:avLst/>
          </a:prstGeom>
        </p:spPr>
      </p:pic>
    </p:spTree>
    <p:extLst>
      <p:ext uri="{BB962C8B-B14F-4D97-AF65-F5344CB8AC3E}">
        <p14:creationId xmlns:p14="http://schemas.microsoft.com/office/powerpoint/2010/main" val="372022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C45C1-D2B0-9BA8-480A-F1A75F105072}"/>
              </a:ext>
            </a:extLst>
          </p:cNvPr>
          <p:cNvSpPr>
            <a:spLocks noGrp="1"/>
          </p:cNvSpPr>
          <p:nvPr>
            <p:ph type="body" idx="102"/>
          </p:nvPr>
        </p:nvSpPr>
        <p:spPr>
          <a:xfrm>
            <a:off x="952500" y="968846"/>
            <a:ext cx="12639675" cy="1571625"/>
          </a:xfrm>
        </p:spPr>
        <p:txBody>
          <a:bodyPr/>
          <a:lstStyle/>
          <a:p>
            <a:r>
              <a:rPr lang="en-US" dirty="0"/>
              <a:t>Tracking your team’s learning journey has never been easier</a:t>
            </a:r>
          </a:p>
        </p:txBody>
      </p:sp>
      <p:sp>
        <p:nvSpPr>
          <p:cNvPr id="9" name="Text Placeholder 8">
            <a:extLst>
              <a:ext uri="{FF2B5EF4-FFF2-40B4-BE49-F238E27FC236}">
                <a16:creationId xmlns:a16="http://schemas.microsoft.com/office/drawing/2014/main" id="{9A9E6C25-443F-5388-795C-EB7DA64DABCA}"/>
              </a:ext>
            </a:extLst>
          </p:cNvPr>
          <p:cNvSpPr>
            <a:spLocks noGrp="1"/>
          </p:cNvSpPr>
          <p:nvPr>
            <p:ph type="body" idx="103"/>
          </p:nvPr>
        </p:nvSpPr>
        <p:spPr>
          <a:xfrm>
            <a:off x="952500" y="5486400"/>
            <a:ext cx="5172075" cy="1390650"/>
          </a:xfrm>
        </p:spPr>
        <p:txBody>
          <a:bodyPr/>
          <a:lstStyle/>
          <a:p>
            <a:pPr marL="342900" indent="-342900">
              <a:buFont typeface="Arial" panose="020B0604020202020204" pitchFamily="34" charset="0"/>
              <a:buChar char="•"/>
            </a:pPr>
            <a:r>
              <a:rPr lang="en-US" dirty="0"/>
              <a:t>Centrally track progress and </a:t>
            </a:r>
            <a:br>
              <a:rPr lang="en-US" dirty="0"/>
            </a:br>
            <a:r>
              <a:rPr lang="en-US" dirty="0"/>
              <a:t>completion data</a:t>
            </a:r>
          </a:p>
          <a:p>
            <a:pPr marL="342900" indent="-342900">
              <a:buFont typeface="Arial" panose="020B0604020202020204" pitchFamily="34" charset="0"/>
              <a:buChar char="•"/>
            </a:pPr>
            <a:r>
              <a:rPr lang="en-US" dirty="0"/>
              <a:t>Configure reports to meet your needs</a:t>
            </a:r>
          </a:p>
          <a:p>
            <a:pPr marL="342900" indent="-342900">
              <a:buFont typeface="Arial" panose="020B0604020202020204" pitchFamily="34" charset="0"/>
              <a:buChar char="•"/>
            </a:pPr>
            <a:r>
              <a:rPr lang="en-US" dirty="0"/>
              <a:t>Always report in real-time</a:t>
            </a:r>
          </a:p>
          <a:p>
            <a:pPr marL="342900" indent="-342900">
              <a:buFont typeface="Arial" panose="020B0604020202020204" pitchFamily="34" charset="0"/>
              <a:buChar char="•"/>
            </a:pPr>
            <a:r>
              <a:rPr lang="en-US" dirty="0"/>
              <a:t>Simple to share with everyone inside </a:t>
            </a:r>
            <a:br>
              <a:rPr lang="en-US" dirty="0"/>
            </a:br>
            <a:r>
              <a:rPr lang="en-US" dirty="0"/>
              <a:t>(and outside) the Go1 platform</a:t>
            </a:r>
          </a:p>
          <a:p>
            <a:pPr marL="342900" indent="-342900">
              <a:buFont typeface="Arial" panose="020B0604020202020204" pitchFamily="34" charset="0"/>
              <a:buChar char="•"/>
            </a:pPr>
            <a:r>
              <a:rPr lang="en-US" dirty="0"/>
              <a:t>Re-assign learning to users in one click</a:t>
            </a:r>
          </a:p>
        </p:txBody>
      </p:sp>
      <p:sp>
        <p:nvSpPr>
          <p:cNvPr id="10" name="Text Placeholder 9">
            <a:extLst>
              <a:ext uri="{FF2B5EF4-FFF2-40B4-BE49-F238E27FC236}">
                <a16:creationId xmlns:a16="http://schemas.microsoft.com/office/drawing/2014/main" id="{5D84E960-2184-8E53-2F8B-F8598DB58F4B}"/>
              </a:ext>
            </a:extLst>
          </p:cNvPr>
          <p:cNvSpPr>
            <a:spLocks noGrp="1"/>
          </p:cNvSpPr>
          <p:nvPr>
            <p:ph type="body" idx="104"/>
          </p:nvPr>
        </p:nvSpPr>
        <p:spPr>
          <a:xfrm>
            <a:off x="6562725" y="5486400"/>
            <a:ext cx="5181600" cy="1390650"/>
          </a:xfrm>
        </p:spPr>
        <p:txBody>
          <a:bodyPr/>
          <a:lstStyle/>
          <a:p>
            <a:pPr marL="342900" indent="-342900">
              <a:buFont typeface="Arial" panose="020B0604020202020204" pitchFamily="34" charset="0"/>
              <a:buChar char="•"/>
            </a:pPr>
            <a:r>
              <a:rPr lang="en-US" dirty="0"/>
              <a:t>Strengthened security</a:t>
            </a:r>
          </a:p>
          <a:p>
            <a:pPr marL="342900" indent="-342900">
              <a:buFont typeface="Arial" panose="020B0604020202020204" pitchFamily="34" charset="0"/>
              <a:buChar char="•"/>
            </a:pPr>
            <a:r>
              <a:rPr lang="en-US" dirty="0"/>
              <a:t>Improved usability for all employees</a:t>
            </a:r>
          </a:p>
          <a:p>
            <a:pPr marL="342900" indent="-342900">
              <a:buFont typeface="Arial" panose="020B0604020202020204" pitchFamily="34" charset="0"/>
              <a:buChar char="•"/>
            </a:pPr>
            <a:r>
              <a:rPr lang="en-US" dirty="0"/>
              <a:t>Seamless user access between systems</a:t>
            </a:r>
          </a:p>
        </p:txBody>
      </p:sp>
      <p:sp>
        <p:nvSpPr>
          <p:cNvPr id="11" name="Text Placeholder 10">
            <a:extLst>
              <a:ext uri="{FF2B5EF4-FFF2-40B4-BE49-F238E27FC236}">
                <a16:creationId xmlns:a16="http://schemas.microsoft.com/office/drawing/2014/main" id="{77A1B76B-FB45-EA99-EF0C-9C126FCEF131}"/>
              </a:ext>
            </a:extLst>
          </p:cNvPr>
          <p:cNvSpPr>
            <a:spLocks noGrp="1"/>
          </p:cNvSpPr>
          <p:nvPr>
            <p:ph type="body" idx="105"/>
          </p:nvPr>
        </p:nvSpPr>
        <p:spPr>
          <a:xfrm>
            <a:off x="12182475" y="5486400"/>
            <a:ext cx="5172075" cy="1390650"/>
          </a:xfrm>
        </p:spPr>
        <p:txBody>
          <a:bodyPr/>
          <a:lstStyle/>
          <a:p>
            <a:pPr marL="342900" indent="-342900">
              <a:buFont typeface="Arial" panose="020B0604020202020204" pitchFamily="34" charset="0"/>
              <a:buChar char="•"/>
            </a:pPr>
            <a:r>
              <a:rPr lang="en-US" dirty="0"/>
              <a:t>Streamline employee onboarding</a:t>
            </a:r>
          </a:p>
          <a:p>
            <a:pPr marL="342900" indent="-342900">
              <a:buFont typeface="Arial" panose="020B0604020202020204" pitchFamily="34" charset="0"/>
              <a:buChar char="•"/>
            </a:pPr>
            <a:r>
              <a:rPr lang="en-US" dirty="0"/>
              <a:t>User data integrity across systems</a:t>
            </a:r>
          </a:p>
          <a:p>
            <a:pPr marL="342900" indent="-342900">
              <a:buFont typeface="Arial" panose="020B0604020202020204" pitchFamily="34" charset="0"/>
              <a:buChar char="•"/>
            </a:pPr>
            <a:r>
              <a:rPr lang="en-US" dirty="0"/>
              <a:t>Regularly refreshed to reflect changes </a:t>
            </a:r>
            <a:br>
              <a:rPr lang="en-US" dirty="0"/>
            </a:br>
            <a:r>
              <a:rPr lang="en-US" dirty="0"/>
              <a:t>to data</a:t>
            </a:r>
          </a:p>
        </p:txBody>
      </p:sp>
      <p:sp>
        <p:nvSpPr>
          <p:cNvPr id="12" name="Text Placeholder 11">
            <a:extLst>
              <a:ext uri="{FF2B5EF4-FFF2-40B4-BE49-F238E27FC236}">
                <a16:creationId xmlns:a16="http://schemas.microsoft.com/office/drawing/2014/main" id="{5F6109D5-EC5C-6AC9-E40E-171DBE439068}"/>
              </a:ext>
            </a:extLst>
          </p:cNvPr>
          <p:cNvSpPr>
            <a:spLocks noGrp="1"/>
          </p:cNvSpPr>
          <p:nvPr>
            <p:ph type="body" idx="106"/>
          </p:nvPr>
        </p:nvSpPr>
        <p:spPr>
          <a:xfrm>
            <a:off x="952500" y="4781550"/>
            <a:ext cx="5114925" cy="503372"/>
          </a:xfrm>
          <a:solidFill>
            <a:srgbClr val="DEF1DA"/>
          </a:solidFill>
        </p:spPr>
        <p:txBody>
          <a:bodyPr lIns="182880" tIns="91440" anchor="ctr"/>
          <a:lstStyle/>
          <a:p>
            <a:r>
              <a:rPr lang="en-US" dirty="0"/>
              <a:t>Easy Learning and Reporting</a:t>
            </a:r>
          </a:p>
        </p:txBody>
      </p:sp>
      <p:sp>
        <p:nvSpPr>
          <p:cNvPr id="13" name="Text Placeholder 12">
            <a:extLst>
              <a:ext uri="{FF2B5EF4-FFF2-40B4-BE49-F238E27FC236}">
                <a16:creationId xmlns:a16="http://schemas.microsoft.com/office/drawing/2014/main" id="{3CDD3773-D337-26F0-2630-2F91D7DB4A7C}"/>
              </a:ext>
            </a:extLst>
          </p:cNvPr>
          <p:cNvSpPr>
            <a:spLocks noGrp="1"/>
          </p:cNvSpPr>
          <p:nvPr>
            <p:ph type="body" idx="107"/>
          </p:nvPr>
        </p:nvSpPr>
        <p:spPr>
          <a:xfrm>
            <a:off x="6562725" y="4781550"/>
            <a:ext cx="5114925" cy="503372"/>
          </a:xfrm>
          <a:solidFill>
            <a:srgbClr val="DEF1DA"/>
          </a:solidFill>
        </p:spPr>
        <p:txBody>
          <a:bodyPr lIns="182880" tIns="91440" anchor="ctr"/>
          <a:lstStyle/>
          <a:p>
            <a:r>
              <a:rPr lang="en-US" dirty="0"/>
              <a:t>Single Sign-On (SSO)</a:t>
            </a:r>
          </a:p>
        </p:txBody>
      </p:sp>
      <p:sp>
        <p:nvSpPr>
          <p:cNvPr id="14" name="Text Placeholder 13">
            <a:extLst>
              <a:ext uri="{FF2B5EF4-FFF2-40B4-BE49-F238E27FC236}">
                <a16:creationId xmlns:a16="http://schemas.microsoft.com/office/drawing/2014/main" id="{47E9228F-A7E5-49E7-9E86-C4DD485034C7}"/>
              </a:ext>
            </a:extLst>
          </p:cNvPr>
          <p:cNvSpPr>
            <a:spLocks noGrp="1"/>
          </p:cNvSpPr>
          <p:nvPr>
            <p:ph type="body" idx="108"/>
          </p:nvPr>
        </p:nvSpPr>
        <p:spPr>
          <a:xfrm>
            <a:off x="12182475" y="4781550"/>
            <a:ext cx="5172075" cy="503372"/>
          </a:xfrm>
          <a:solidFill>
            <a:srgbClr val="DEF1DA"/>
          </a:solidFill>
        </p:spPr>
        <p:txBody>
          <a:bodyPr lIns="182880" tIns="91440" anchor="ctr"/>
          <a:lstStyle/>
          <a:p>
            <a:r>
              <a:rPr lang="en-US" dirty="0"/>
              <a:t>One Way Data-Feed</a:t>
            </a:r>
          </a:p>
        </p:txBody>
      </p:sp>
      <p:sp>
        <p:nvSpPr>
          <p:cNvPr id="15" name="Text Placeholder 14">
            <a:extLst>
              <a:ext uri="{FF2B5EF4-FFF2-40B4-BE49-F238E27FC236}">
                <a16:creationId xmlns:a16="http://schemas.microsoft.com/office/drawing/2014/main" id="{C2096938-2611-893F-A1A1-0775984D3EA5}"/>
              </a:ext>
            </a:extLst>
          </p:cNvPr>
          <p:cNvSpPr>
            <a:spLocks noGrp="1"/>
          </p:cNvSpPr>
          <p:nvPr>
            <p:ph type="body" idx="109"/>
          </p:nvPr>
        </p:nvSpPr>
        <p:spPr>
          <a:xfrm>
            <a:off x="981074" y="2997671"/>
            <a:ext cx="6903751" cy="659929"/>
          </a:xfrm>
        </p:spPr>
        <p:txBody>
          <a:bodyPr/>
          <a:lstStyle/>
          <a:p>
            <a:pPr>
              <a:lnSpc>
                <a:spcPct val="100000"/>
              </a:lnSpc>
            </a:pPr>
            <a:r>
              <a:rPr lang="en-US" sz="2400" dirty="0"/>
              <a:t>Save time and effectively manage your team’s learning journey easily in one convenient place.</a:t>
            </a:r>
          </a:p>
          <a:p>
            <a:pPr>
              <a:lnSpc>
                <a:spcPct val="100000"/>
              </a:lnSpc>
            </a:pPr>
            <a:endParaRPr lang="en-US" sz="2400" dirty="0"/>
          </a:p>
          <a:p>
            <a:pPr>
              <a:lnSpc>
                <a:spcPct val="100000"/>
              </a:lnSpc>
            </a:pPr>
            <a:endParaRPr lang="en-US" sz="2400" dirty="0"/>
          </a:p>
        </p:txBody>
      </p:sp>
    </p:spTree>
    <p:extLst>
      <p:ext uri="{BB962C8B-B14F-4D97-AF65-F5344CB8AC3E}">
        <p14:creationId xmlns:p14="http://schemas.microsoft.com/office/powerpoint/2010/main" val="3208267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Props1.xml><?xml version="1.0" encoding="utf-8"?>
<ds:datastoreItem xmlns:ds="http://schemas.openxmlformats.org/officeDocument/2006/customXml" ds:itemID="{60BF6AC2-A1B4-4F4D-80DE-F9DCDA568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dd04453-5d86-49ae-a1fb-6a969702f4b8"/>
    <ds:schemaRef ds:uri="5a2caa2f-2a29-4f16-9f14-08171f49b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07917E-B81C-494D-857E-F5746709227C}">
  <ds:schemaRefs>
    <ds:schemaRef ds:uri="http://schemas.microsoft.com/sharepoint/v3/contenttype/forms"/>
  </ds:schemaRefs>
</ds:datastoreItem>
</file>

<file path=customXml/itemProps3.xml><?xml version="1.0" encoding="utf-8"?>
<ds:datastoreItem xmlns:ds="http://schemas.openxmlformats.org/officeDocument/2006/customXml" ds:itemID="{552D4616-99A0-43BA-B567-50A6AF9DE14E}">
  <ds:schemaRefs>
    <ds:schemaRef ds:uri="http://schemas.microsoft.com/office/2006/documentManagement/types"/>
    <ds:schemaRef ds:uri="8dd04453-5d86-49ae-a1fb-6a969702f4b8"/>
    <ds:schemaRef ds:uri="http://purl.org/dc/elements/1.1/"/>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5a2caa2f-2a29-4f16-9f14-08171f49be1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14015</TotalTime>
  <Words>648</Words>
  <Application>Microsoft Office PowerPoint</Application>
  <PresentationFormat>Custom</PresentationFormat>
  <Paragraphs>126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Sophie Nickisson</cp:lastModifiedBy>
  <cp:revision>31</cp:revision>
  <dcterms:created xsi:type="dcterms:W3CDTF">2025-03-18T21:02:10Z</dcterms:created>
  <dcterms:modified xsi:type="dcterms:W3CDTF">2025-04-18T20:10:46Z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ies>
</file>