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62" r:id="rId5"/>
    <p:sldId id="384" r:id="rId6"/>
    <p:sldId id="448" r:id="rId7"/>
    <p:sldId id="449" r:id="rId8"/>
    <p:sldId id="450" r:id="rId9"/>
    <p:sldId id="451" r:id="rId10"/>
    <p:sldId id="452" r:id="rId11"/>
    <p:sldId id="461" r:id="rId12"/>
    <p:sldId id="462" r:id="rId13"/>
    <p:sldId id="454" r:id="rId14"/>
    <p:sldId id="445" r:id="rId15"/>
    <p:sldId id="453" r:id="rId16"/>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DA"/>
    <a:srgbClr val="D3EAEE"/>
    <a:srgbClr val="394646"/>
    <a:srgbClr val="FFF4CE"/>
    <a:srgbClr val="FFDDCC"/>
    <a:srgbClr val="B05C3B"/>
    <a:srgbClr val="E6804C"/>
    <a:srgbClr val="52714B"/>
    <a:srgbClr val="DAAB4E"/>
    <a:srgbClr val="356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2C7C3-20F5-3643-9B0B-69CA5E501A9E}" v="2" dt="2025-04-16T10:37:11.4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0"/>
    <p:restoredTop sz="94610"/>
  </p:normalViewPr>
  <p:slideViewPr>
    <p:cSldViewPr snapToGrid="0" snapToObjects="1">
      <p:cViewPr varScale="1">
        <p:scale>
          <a:sx n="61" d="100"/>
          <a:sy n="61" d="100"/>
        </p:scale>
        <p:origin x="264" y="288"/>
      </p:cViewPr>
      <p:guideLst/>
    </p:cSldViewPr>
  </p:slideViewPr>
  <p:notesTextViewPr>
    <p:cViewPr>
      <p:scale>
        <a:sx n="1" d="1"/>
        <a:sy n="1" d="1"/>
      </p:scale>
      <p:origin x="0" y="0"/>
    </p:cViewPr>
  </p:notesTextViewPr>
  <p:notesViewPr>
    <p:cSldViewPr snapToGrid="0" snapToObjects="1">
      <p:cViewPr varScale="1">
        <p:scale>
          <a:sx n="59" d="100"/>
          <a:sy n="59" d="100"/>
        </p:scale>
        <p:origin x="57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Nickisson" userId="89368022-3792-44dc-99a0-bab979c8f19b" providerId="ADAL" clId="{7222C7C3-20F5-3643-9B0B-69CA5E501A9E}"/>
    <pc:docChg chg="custSel modSld">
      <pc:chgData name="Sophie Nickisson" userId="89368022-3792-44dc-99a0-bab979c8f19b" providerId="ADAL" clId="{7222C7C3-20F5-3643-9B0B-69CA5E501A9E}" dt="2025-04-16T10:37:11.414" v="8"/>
      <pc:docMkLst>
        <pc:docMk/>
      </pc:docMkLst>
      <pc:sldChg chg="addSp delSp modSp mod">
        <pc:chgData name="Sophie Nickisson" userId="89368022-3792-44dc-99a0-bab979c8f19b" providerId="ADAL" clId="{7222C7C3-20F5-3643-9B0B-69CA5E501A9E}" dt="2025-04-16T10:36:42.961" v="6" actId="1076"/>
        <pc:sldMkLst>
          <pc:docMk/>
          <pc:sldMk cId="3120554243" sldId="448"/>
        </pc:sldMkLst>
        <pc:spChg chg="add del">
          <ac:chgData name="Sophie Nickisson" userId="89368022-3792-44dc-99a0-bab979c8f19b" providerId="ADAL" clId="{7222C7C3-20F5-3643-9B0B-69CA5E501A9E}" dt="2025-04-16T10:36:32.349" v="2" actId="478"/>
          <ac:spMkLst>
            <pc:docMk/>
            <pc:sldMk cId="3120554243" sldId="448"/>
            <ac:spMk id="4" creationId="{C41753E5-4CC7-FCF8-472C-22770F922696}"/>
          </ac:spMkLst>
        </pc:spChg>
        <pc:picChg chg="add mod">
          <ac:chgData name="Sophie Nickisson" userId="89368022-3792-44dc-99a0-bab979c8f19b" providerId="ADAL" clId="{7222C7C3-20F5-3643-9B0B-69CA5E501A9E}" dt="2025-04-16T10:36:42.961" v="6" actId="1076"/>
          <ac:picMkLst>
            <pc:docMk/>
            <pc:sldMk cId="3120554243" sldId="448"/>
            <ac:picMk id="5" creationId="{0D377371-07D7-1719-92B3-0DF28FFC1197}"/>
          </ac:picMkLst>
        </pc:picChg>
        <pc:picChg chg="del">
          <ac:chgData name="Sophie Nickisson" userId="89368022-3792-44dc-99a0-bab979c8f19b" providerId="ADAL" clId="{7222C7C3-20F5-3643-9B0B-69CA5E501A9E}" dt="2025-04-16T10:36:30.100" v="0" actId="478"/>
          <ac:picMkLst>
            <pc:docMk/>
            <pc:sldMk cId="3120554243" sldId="448"/>
            <ac:picMk id="1086" creationId="{79C54E69-3AA7-2B25-2DD5-572CC555DFC6}"/>
          </ac:picMkLst>
        </pc:picChg>
      </pc:sldChg>
      <pc:sldChg chg="addSp delSp modSp mod">
        <pc:chgData name="Sophie Nickisson" userId="89368022-3792-44dc-99a0-bab979c8f19b" providerId="ADAL" clId="{7222C7C3-20F5-3643-9B0B-69CA5E501A9E}" dt="2025-04-16T10:37:11.414" v="8"/>
        <pc:sldMkLst>
          <pc:docMk/>
          <pc:sldMk cId="4140872808" sldId="461"/>
        </pc:sldMkLst>
        <pc:spChg chg="add mod">
          <ac:chgData name="Sophie Nickisson" userId="89368022-3792-44dc-99a0-bab979c8f19b" providerId="ADAL" clId="{7222C7C3-20F5-3643-9B0B-69CA5E501A9E}" dt="2025-04-16T10:37:11.120" v="7" actId="478"/>
          <ac:spMkLst>
            <pc:docMk/>
            <pc:sldMk cId="4140872808" sldId="461"/>
            <ac:spMk id="5" creationId="{EACDC1C1-E154-3E64-950D-EC00D81E56D7}"/>
          </ac:spMkLst>
        </pc:spChg>
        <pc:spChg chg="add mod">
          <ac:chgData name="Sophie Nickisson" userId="89368022-3792-44dc-99a0-bab979c8f19b" providerId="ADAL" clId="{7222C7C3-20F5-3643-9B0B-69CA5E501A9E}" dt="2025-04-16T10:37:11.414" v="8"/>
          <ac:spMkLst>
            <pc:docMk/>
            <pc:sldMk cId="4140872808" sldId="461"/>
            <ac:spMk id="9" creationId="{E8F604E7-6197-85CF-C7AC-A4BBFD87E1E6}"/>
          </ac:spMkLst>
        </pc:spChg>
        <pc:spChg chg="add mod">
          <ac:chgData name="Sophie Nickisson" userId="89368022-3792-44dc-99a0-bab979c8f19b" providerId="ADAL" clId="{7222C7C3-20F5-3643-9B0B-69CA5E501A9E}" dt="2025-04-16T10:37:11.414" v="8"/>
          <ac:spMkLst>
            <pc:docMk/>
            <pc:sldMk cId="4140872808" sldId="461"/>
            <ac:spMk id="10" creationId="{87C2686C-394F-121A-D60A-9E15BCDC0FB4}"/>
          </ac:spMkLst>
        </pc:spChg>
        <pc:spChg chg="add mod">
          <ac:chgData name="Sophie Nickisson" userId="89368022-3792-44dc-99a0-bab979c8f19b" providerId="ADAL" clId="{7222C7C3-20F5-3643-9B0B-69CA5E501A9E}" dt="2025-04-16T10:37:11.414" v="8"/>
          <ac:spMkLst>
            <pc:docMk/>
            <pc:sldMk cId="4140872808" sldId="461"/>
            <ac:spMk id="11" creationId="{E89DF337-7614-8957-31FD-EF4294161BE3}"/>
          </ac:spMkLst>
        </pc:spChg>
        <pc:spChg chg="add mod">
          <ac:chgData name="Sophie Nickisson" userId="89368022-3792-44dc-99a0-bab979c8f19b" providerId="ADAL" clId="{7222C7C3-20F5-3643-9B0B-69CA5E501A9E}" dt="2025-04-16T10:37:11.414" v="8"/>
          <ac:spMkLst>
            <pc:docMk/>
            <pc:sldMk cId="4140872808" sldId="461"/>
            <ac:spMk id="12" creationId="{64F07863-17BB-2EFB-4F8B-A24762A4F910}"/>
          </ac:spMkLst>
        </pc:spChg>
        <pc:spChg chg="add mod">
          <ac:chgData name="Sophie Nickisson" userId="89368022-3792-44dc-99a0-bab979c8f19b" providerId="ADAL" clId="{7222C7C3-20F5-3643-9B0B-69CA5E501A9E}" dt="2025-04-16T10:37:11.414" v="8"/>
          <ac:spMkLst>
            <pc:docMk/>
            <pc:sldMk cId="4140872808" sldId="461"/>
            <ac:spMk id="13" creationId="{71B7D23E-8543-5F9A-10F0-75A094974D4C}"/>
          </ac:spMkLst>
        </pc:spChg>
        <pc:spChg chg="add mod">
          <ac:chgData name="Sophie Nickisson" userId="89368022-3792-44dc-99a0-bab979c8f19b" providerId="ADAL" clId="{7222C7C3-20F5-3643-9B0B-69CA5E501A9E}" dt="2025-04-16T10:37:11.414" v="8"/>
          <ac:spMkLst>
            <pc:docMk/>
            <pc:sldMk cId="4140872808" sldId="461"/>
            <ac:spMk id="14" creationId="{2253B6CF-64AE-010B-FCEA-AE07D6D6D343}"/>
          </ac:spMkLst>
        </pc:spChg>
        <pc:spChg chg="add mod">
          <ac:chgData name="Sophie Nickisson" userId="89368022-3792-44dc-99a0-bab979c8f19b" providerId="ADAL" clId="{7222C7C3-20F5-3643-9B0B-69CA5E501A9E}" dt="2025-04-16T10:37:11.414" v="8"/>
          <ac:spMkLst>
            <pc:docMk/>
            <pc:sldMk cId="4140872808" sldId="461"/>
            <ac:spMk id="15" creationId="{EFF2AA95-2802-D586-9664-93FD71A6ACF3}"/>
          </ac:spMkLst>
        </pc:spChg>
        <pc:spChg chg="add mod">
          <ac:chgData name="Sophie Nickisson" userId="89368022-3792-44dc-99a0-bab979c8f19b" providerId="ADAL" clId="{7222C7C3-20F5-3643-9B0B-69CA5E501A9E}" dt="2025-04-16T10:37:11.414" v="8"/>
          <ac:spMkLst>
            <pc:docMk/>
            <pc:sldMk cId="4140872808" sldId="461"/>
            <ac:spMk id="16" creationId="{98430334-BA9B-3E0E-26E1-8B44D2F72B4E}"/>
          </ac:spMkLst>
        </pc:spChg>
        <pc:picChg chg="add mod">
          <ac:chgData name="Sophie Nickisson" userId="89368022-3792-44dc-99a0-bab979c8f19b" providerId="ADAL" clId="{7222C7C3-20F5-3643-9B0B-69CA5E501A9E}" dt="2025-04-16T10:37:11.414" v="8"/>
          <ac:picMkLst>
            <pc:docMk/>
            <pc:sldMk cId="4140872808" sldId="461"/>
            <ac:picMk id="6" creationId="{CFB3B58E-1474-23CF-563C-5699F7673501}"/>
          </ac:picMkLst>
        </pc:picChg>
        <pc:picChg chg="add mod">
          <ac:chgData name="Sophie Nickisson" userId="89368022-3792-44dc-99a0-bab979c8f19b" providerId="ADAL" clId="{7222C7C3-20F5-3643-9B0B-69CA5E501A9E}" dt="2025-04-16T10:37:11.414" v="8"/>
          <ac:picMkLst>
            <pc:docMk/>
            <pc:sldMk cId="4140872808" sldId="461"/>
            <ac:picMk id="7" creationId="{5C07D417-C21A-F01A-8015-43F46EEE04FD}"/>
          </ac:picMkLst>
        </pc:picChg>
        <pc:picChg chg="del">
          <ac:chgData name="Sophie Nickisson" userId="89368022-3792-44dc-99a0-bab979c8f19b" providerId="ADAL" clId="{7222C7C3-20F5-3643-9B0B-69CA5E501A9E}" dt="2025-04-16T10:37:11.120" v="7" actId="478"/>
          <ac:picMkLst>
            <pc:docMk/>
            <pc:sldMk cId="4140872808" sldId="461"/>
            <ac:picMk id="8" creationId="{D6119778-B720-7DFA-BDDE-651E53C70B0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C0B03-77A9-20F3-A8B5-0FD6FDD671D3}"/>
              </a:ext>
            </a:extLst>
          </p:cNvPr>
          <p:cNvSpPr>
            <a:spLocks noGrp="1"/>
          </p:cNvSpPr>
          <p:nvPr>
            <p:ph type="hdr" sz="quarter"/>
          </p:nvPr>
        </p:nvSpPr>
        <p:spPr>
          <a:xfrm>
            <a:off x="0" y="0"/>
            <a:ext cx="4457700" cy="91757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14008D-6E7F-CB3F-8D7F-92FCCE574C02}"/>
              </a:ext>
            </a:extLst>
          </p:cNvPr>
          <p:cNvSpPr>
            <a:spLocks noGrp="1"/>
          </p:cNvSpPr>
          <p:nvPr>
            <p:ph type="dt" sz="quarter" idx="1"/>
          </p:nvPr>
        </p:nvSpPr>
        <p:spPr>
          <a:xfrm>
            <a:off x="5827713" y="0"/>
            <a:ext cx="4457700" cy="917575"/>
          </a:xfrm>
          <a:prstGeom prst="rect">
            <a:avLst/>
          </a:prstGeom>
        </p:spPr>
        <p:txBody>
          <a:bodyPr vert="horz" lIns="91440" tIns="45720" rIns="91440" bIns="45720" rtlCol="0"/>
          <a:lstStyle>
            <a:lvl1pPr algn="r">
              <a:defRPr sz="1200"/>
            </a:lvl1pPr>
          </a:lstStyle>
          <a:p>
            <a:fld id="{6FBC6BF8-F782-C149-BFDF-CB97BE6B0DF2}" type="datetimeFigureOut">
              <a:rPr lang="en-US" smtClean="0"/>
              <a:t>4/16/25</a:t>
            </a:fld>
            <a:endParaRPr lang="en-US"/>
          </a:p>
        </p:txBody>
      </p:sp>
      <p:sp>
        <p:nvSpPr>
          <p:cNvPr id="4" name="Footer Placeholder 3">
            <a:extLst>
              <a:ext uri="{FF2B5EF4-FFF2-40B4-BE49-F238E27FC236}">
                <a16:creationId xmlns:a16="http://schemas.microsoft.com/office/drawing/2014/main" id="{526C197B-C0C9-8FBC-A853-40CD1EB88A1C}"/>
              </a:ext>
            </a:extLst>
          </p:cNvPr>
          <p:cNvSpPr>
            <a:spLocks noGrp="1"/>
          </p:cNvSpPr>
          <p:nvPr>
            <p:ph type="ftr" sz="quarter" idx="2"/>
          </p:nvPr>
        </p:nvSpPr>
        <p:spPr>
          <a:xfrm>
            <a:off x="0" y="17372013"/>
            <a:ext cx="4457700" cy="915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98693B-60E3-7A58-BB07-8BE926E65300}"/>
              </a:ext>
            </a:extLst>
          </p:cNvPr>
          <p:cNvSpPr>
            <a:spLocks noGrp="1"/>
          </p:cNvSpPr>
          <p:nvPr>
            <p:ph type="sldNum" sz="quarter" idx="3"/>
          </p:nvPr>
        </p:nvSpPr>
        <p:spPr>
          <a:xfrm>
            <a:off x="5827713" y="17372013"/>
            <a:ext cx="4457700" cy="915987"/>
          </a:xfrm>
          <a:prstGeom prst="rect">
            <a:avLst/>
          </a:prstGeom>
        </p:spPr>
        <p:txBody>
          <a:bodyPr vert="horz" lIns="91440" tIns="45720" rIns="91440" bIns="45720" rtlCol="0" anchor="b"/>
          <a:lstStyle>
            <a:lvl1pPr algn="r">
              <a:defRPr sz="1200"/>
            </a:lvl1pPr>
          </a:lstStyle>
          <a:p>
            <a:fld id="{C62E9175-F367-8349-8543-9F120BE479C4}" type="slidenum">
              <a:rPr lang="en-US" smtClean="0"/>
              <a:t>‹#›</a:t>
            </a:fld>
            <a:endParaRPr lang="en-US"/>
          </a:p>
        </p:txBody>
      </p:sp>
    </p:spTree>
    <p:extLst>
      <p:ext uri="{BB962C8B-B14F-4D97-AF65-F5344CB8AC3E}">
        <p14:creationId xmlns:p14="http://schemas.microsoft.com/office/powerpoint/2010/main" val="257500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31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5.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15.sv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7.sv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6.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5.svg"/><Relationship Id="rId2" Type="http://schemas.openxmlformats.org/officeDocument/2006/relationships/image" Target="../media/image43.png"/><Relationship Id="rId16" Type="http://schemas.openxmlformats.org/officeDocument/2006/relationships/image" Target="../media/image15.svg"/><Relationship Id="rId1" Type="http://schemas.openxmlformats.org/officeDocument/2006/relationships/slideMaster" Target="../slideMasters/slideMaster1.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54.png"/><Relationship Id="rId15" Type="http://schemas.openxmlformats.org/officeDocument/2006/relationships/image" Target="../media/image1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4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0.png"/><Relationship Id="rId1" Type="http://schemas.openxmlformats.org/officeDocument/2006/relationships/slideMaster" Target="../slideMasters/slideMaster1.xml"/><Relationship Id="rId5" Type="http://schemas.openxmlformats.org/officeDocument/2006/relationships/image" Target="../media/image61.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5.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69.sv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3.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Master" Target="../slideMasters/slideMaster1.xml"/><Relationship Id="rId5" Type="http://schemas.openxmlformats.org/officeDocument/2006/relationships/image" Target="../media/image42.svg"/><Relationship Id="rId4"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79.png"/><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79.pn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23.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svg"/><Relationship Id="rId7" Type="http://schemas.openxmlformats.org/officeDocument/2006/relationships/image" Target="../media/image23.sv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svg"/><Relationship Id="rId7" Type="http://schemas.openxmlformats.org/officeDocument/2006/relationships/image" Target="../media/image23.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87.png"/><Relationship Id="rId10" Type="http://schemas.openxmlformats.org/officeDocument/2006/relationships/image" Target="../media/image88.png"/><Relationship Id="rId4" Type="http://schemas.openxmlformats.org/officeDocument/2006/relationships/image" Target="../media/image21.png"/><Relationship Id="rId9" Type="http://schemas.openxmlformats.org/officeDocument/2006/relationships/image" Target="../media/image15.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Master" Target="../slideMasters/slideMaster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6.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sv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Master" Target="../slideMasters/slideMaster1.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2.svg"/><Relationship Id="rId4" Type="http://schemas.openxmlformats.org/officeDocument/2006/relationships/image" Target="../media/image110.png"/><Relationship Id="rId9"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C (Master Slide 9)">
    <p:bg>
      <p:bgPr>
        <a:solidFill>
          <a:srgbClr val="DED8CE"/>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
        <p:nvSpPr>
          <p:cNvPr id="10" name="Text 0"/>
          <p:cNvSpPr>
            <a:spLocks noGrp="1"/>
          </p:cNvSpPr>
          <p:nvPr>
            <p:ph type="body" idx="108" hasCustomPrompt="1"/>
          </p:nvPr>
        </p:nvSpPr>
        <p:spPr>
          <a:xfrm>
            <a:off x="10363200" y="4581525"/>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1" name="Text 0"/>
          <p:cNvSpPr>
            <a:spLocks noGrp="1"/>
          </p:cNvSpPr>
          <p:nvPr>
            <p:ph type="body" idx="109" hasCustomPrompt="1"/>
          </p:nvPr>
        </p:nvSpPr>
        <p:spPr>
          <a:xfrm>
            <a:off x="164748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05</a:t>
            </a:r>
            <a:endParaRPr lang="en-US" sz="3600" dirty="0"/>
          </a:p>
        </p:txBody>
      </p:sp>
      <p:sp>
        <p:nvSpPr>
          <p:cNvPr id="12" name="Text 0"/>
          <p:cNvSpPr>
            <a:spLocks noGrp="1"/>
          </p:cNvSpPr>
          <p:nvPr>
            <p:ph type="body" idx="110" hasCustomPrompt="1"/>
          </p:nvPr>
        </p:nvSpPr>
        <p:spPr>
          <a:xfrm>
            <a:off x="952500" y="4581525"/>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3" name="Text 0"/>
          <p:cNvSpPr>
            <a:spLocks noGrp="1"/>
          </p:cNvSpPr>
          <p:nvPr>
            <p:ph type="body" idx="111" hasCustomPrompt="1"/>
          </p:nvPr>
        </p:nvSpPr>
        <p:spPr>
          <a:xfrm>
            <a:off x="7064188" y="4581525"/>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01</a:t>
            </a:r>
            <a:endParaRPr lang="en-US" sz="3600" dirty="0"/>
          </a:p>
        </p:txBody>
      </p:sp>
      <p:sp>
        <p:nvSpPr>
          <p:cNvPr id="14" name="Text 0"/>
          <p:cNvSpPr>
            <a:spLocks noGrp="1"/>
          </p:cNvSpPr>
          <p:nvPr>
            <p:ph type="body" idx="112" hasCustomPrompt="1"/>
          </p:nvPr>
        </p:nvSpPr>
        <p:spPr>
          <a:xfrm>
            <a:off x="10363200" y="5779872"/>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5" name="Text 0"/>
          <p:cNvSpPr>
            <a:spLocks noGrp="1"/>
          </p:cNvSpPr>
          <p:nvPr>
            <p:ph type="body" idx="113" hasCustomPrompt="1"/>
          </p:nvPr>
        </p:nvSpPr>
        <p:spPr>
          <a:xfrm>
            <a:off x="164748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06</a:t>
            </a:r>
            <a:endParaRPr lang="en-US" sz="3600" dirty="0"/>
          </a:p>
        </p:txBody>
      </p:sp>
      <p:sp>
        <p:nvSpPr>
          <p:cNvPr id="16" name="Text 0"/>
          <p:cNvSpPr>
            <a:spLocks noGrp="1"/>
          </p:cNvSpPr>
          <p:nvPr>
            <p:ph type="body" idx="114" hasCustomPrompt="1"/>
          </p:nvPr>
        </p:nvSpPr>
        <p:spPr>
          <a:xfrm>
            <a:off x="952500" y="5779872"/>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7" name="Text 0"/>
          <p:cNvSpPr>
            <a:spLocks noGrp="1"/>
          </p:cNvSpPr>
          <p:nvPr>
            <p:ph type="body" idx="115" hasCustomPrompt="1"/>
          </p:nvPr>
        </p:nvSpPr>
        <p:spPr>
          <a:xfrm>
            <a:off x="7064188" y="5779872"/>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02</a:t>
            </a:r>
            <a:endParaRPr lang="en-US" sz="3600" dirty="0"/>
          </a:p>
        </p:txBody>
      </p:sp>
      <p:sp>
        <p:nvSpPr>
          <p:cNvPr id="18" name="Text 0"/>
          <p:cNvSpPr>
            <a:spLocks noGrp="1"/>
          </p:cNvSpPr>
          <p:nvPr>
            <p:ph type="body" idx="116" hasCustomPrompt="1"/>
          </p:nvPr>
        </p:nvSpPr>
        <p:spPr>
          <a:xfrm>
            <a:off x="10363200" y="7027647"/>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19" name="Text 0"/>
          <p:cNvSpPr>
            <a:spLocks noGrp="1"/>
          </p:cNvSpPr>
          <p:nvPr>
            <p:ph type="body" idx="117" hasCustomPrompt="1"/>
          </p:nvPr>
        </p:nvSpPr>
        <p:spPr>
          <a:xfrm>
            <a:off x="164748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07</a:t>
            </a:r>
            <a:endParaRPr lang="en-US" sz="3600" dirty="0"/>
          </a:p>
        </p:txBody>
      </p:sp>
      <p:sp>
        <p:nvSpPr>
          <p:cNvPr id="20" name="Text 0"/>
          <p:cNvSpPr>
            <a:spLocks noGrp="1"/>
          </p:cNvSpPr>
          <p:nvPr>
            <p:ph type="body" idx="118" hasCustomPrompt="1"/>
          </p:nvPr>
        </p:nvSpPr>
        <p:spPr>
          <a:xfrm>
            <a:off x="952500" y="7027647"/>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1" name="Text 0"/>
          <p:cNvSpPr>
            <a:spLocks noGrp="1"/>
          </p:cNvSpPr>
          <p:nvPr>
            <p:ph type="body" idx="119" hasCustomPrompt="1"/>
          </p:nvPr>
        </p:nvSpPr>
        <p:spPr>
          <a:xfrm>
            <a:off x="7064188" y="7027647"/>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03</a:t>
            </a:r>
            <a:endParaRPr lang="en-US" sz="3600" dirty="0"/>
          </a:p>
        </p:txBody>
      </p:sp>
      <p:sp>
        <p:nvSpPr>
          <p:cNvPr id="22" name="Text 0"/>
          <p:cNvSpPr>
            <a:spLocks noGrp="1"/>
          </p:cNvSpPr>
          <p:nvPr>
            <p:ph type="body" idx="120" hasCustomPrompt="1"/>
          </p:nvPr>
        </p:nvSpPr>
        <p:spPr>
          <a:xfrm>
            <a:off x="10363200" y="8250708"/>
            <a:ext cx="57912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3" name="Text 0"/>
          <p:cNvSpPr>
            <a:spLocks noGrp="1"/>
          </p:cNvSpPr>
          <p:nvPr>
            <p:ph type="body" idx="121" hasCustomPrompt="1"/>
          </p:nvPr>
        </p:nvSpPr>
        <p:spPr>
          <a:xfrm>
            <a:off x="164748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08</a:t>
            </a:r>
            <a:endParaRPr lang="en-US" sz="3600" dirty="0"/>
          </a:p>
        </p:txBody>
      </p:sp>
      <p:sp>
        <p:nvSpPr>
          <p:cNvPr id="24" name="Text 0"/>
          <p:cNvSpPr>
            <a:spLocks noGrp="1"/>
          </p:cNvSpPr>
          <p:nvPr>
            <p:ph type="body" idx="122" hasCustomPrompt="1"/>
          </p:nvPr>
        </p:nvSpPr>
        <p:spPr>
          <a:xfrm>
            <a:off x="952500" y="8250708"/>
            <a:ext cx="5448300" cy="416343"/>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Agenda Item Can Go Here</a:t>
            </a:r>
            <a:endParaRPr lang="en-US" sz="3600" dirty="0"/>
          </a:p>
        </p:txBody>
      </p:sp>
      <p:sp>
        <p:nvSpPr>
          <p:cNvPr id="25" name="Text 0"/>
          <p:cNvSpPr>
            <a:spLocks noGrp="1"/>
          </p:cNvSpPr>
          <p:nvPr>
            <p:ph type="body" idx="123" hasCustomPrompt="1"/>
          </p:nvPr>
        </p:nvSpPr>
        <p:spPr>
          <a:xfrm>
            <a:off x="7064188" y="8250708"/>
            <a:ext cx="965387" cy="434631"/>
          </a:xfrm>
          <a:prstGeom prst="rect">
            <a:avLst/>
          </a:prstGeom>
          <a:noFill/>
          <a:ln/>
        </p:spPr>
        <p:txBody>
          <a:bodyPr wrap="square" rtlCol="0"/>
          <a:lstStyle>
            <a:lvl1pPr marL="0" indent="0" algn="r">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04</a:t>
            </a:r>
            <a:endParaRPr lang="en-US" sz="3600" dirty="0"/>
          </a:p>
        </p:txBody>
      </p:sp>
      <p:pic>
        <p:nvPicPr>
          <p:cNvPr id="26" name="Vector" descr="preencoded.png">
            <a:extLst>
              <a:ext uri="{FF2B5EF4-FFF2-40B4-BE49-F238E27FC236}">
                <a16:creationId xmlns:a16="http://schemas.microsoft.com/office/drawing/2014/main" id="{A6DF9F56-48DF-F1E5-089D-5AD6D285372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7" name="Line 1" descr="preencoded.png">
            <a:extLst>
              <a:ext uri="{FF2B5EF4-FFF2-40B4-BE49-F238E27FC236}">
                <a16:creationId xmlns:a16="http://schemas.microsoft.com/office/drawing/2014/main" id="{46368C88-ECC6-CCBD-D60D-A0519656B017}"/>
              </a:ext>
            </a:extLst>
          </p:cNvPr>
          <p:cNvPicPr>
            <a:picLocks noChangeAspect="1"/>
          </p:cNvPicPr>
          <p:nvPr userDrawn="1"/>
        </p:nvPicPr>
        <p:blipFill>
          <a:blip r:embed="rId4"/>
          <a:srcRect/>
          <a:stretch/>
        </p:blipFill>
        <p:spPr>
          <a:xfrm>
            <a:off x="10363200" y="5362575"/>
            <a:ext cx="7077075" cy="18288"/>
          </a:xfrm>
          <a:prstGeom prst="rect">
            <a:avLst/>
          </a:prstGeom>
        </p:spPr>
      </p:pic>
      <p:pic>
        <p:nvPicPr>
          <p:cNvPr id="28" name="Line 4" descr="preencoded.png">
            <a:extLst>
              <a:ext uri="{FF2B5EF4-FFF2-40B4-BE49-F238E27FC236}">
                <a16:creationId xmlns:a16="http://schemas.microsoft.com/office/drawing/2014/main" id="{3A277AE5-1BD0-81D0-28D0-B84885EA7B39}"/>
              </a:ext>
            </a:extLst>
          </p:cNvPr>
          <p:cNvPicPr>
            <a:picLocks noChangeAspect="1"/>
          </p:cNvPicPr>
          <p:nvPr userDrawn="1"/>
        </p:nvPicPr>
        <p:blipFill>
          <a:blip r:embed="rId4"/>
          <a:srcRect/>
          <a:stretch/>
        </p:blipFill>
        <p:spPr>
          <a:xfrm>
            <a:off x="952500" y="5362575"/>
            <a:ext cx="7077075" cy="18288"/>
          </a:xfrm>
          <a:prstGeom prst="rect">
            <a:avLst/>
          </a:prstGeom>
        </p:spPr>
      </p:pic>
      <p:pic>
        <p:nvPicPr>
          <p:cNvPr id="29" name="Line 2" descr="preencoded.png">
            <a:extLst>
              <a:ext uri="{FF2B5EF4-FFF2-40B4-BE49-F238E27FC236}">
                <a16:creationId xmlns:a16="http://schemas.microsoft.com/office/drawing/2014/main" id="{4EEF5BA5-77D8-A3F0-3A48-35B4B9607E92}"/>
              </a:ext>
            </a:extLst>
          </p:cNvPr>
          <p:cNvPicPr>
            <a:picLocks noChangeAspect="1"/>
          </p:cNvPicPr>
          <p:nvPr userDrawn="1"/>
        </p:nvPicPr>
        <p:blipFill>
          <a:blip r:embed="rId4"/>
          <a:srcRect/>
          <a:stretch/>
        </p:blipFill>
        <p:spPr>
          <a:xfrm>
            <a:off x="10363200" y="6610350"/>
            <a:ext cx="7077075" cy="18288"/>
          </a:xfrm>
          <a:prstGeom prst="rect">
            <a:avLst/>
          </a:prstGeom>
        </p:spPr>
      </p:pic>
      <p:pic>
        <p:nvPicPr>
          <p:cNvPr id="30" name="Line 5" descr="preencoded.png">
            <a:extLst>
              <a:ext uri="{FF2B5EF4-FFF2-40B4-BE49-F238E27FC236}">
                <a16:creationId xmlns:a16="http://schemas.microsoft.com/office/drawing/2014/main" id="{65097F3F-32DC-6DC0-C6F5-F8AB4924A90A}"/>
              </a:ext>
            </a:extLst>
          </p:cNvPr>
          <p:cNvPicPr>
            <a:picLocks noChangeAspect="1"/>
          </p:cNvPicPr>
          <p:nvPr userDrawn="1"/>
        </p:nvPicPr>
        <p:blipFill>
          <a:blip r:embed="rId4"/>
          <a:srcRect/>
          <a:stretch/>
        </p:blipFill>
        <p:spPr>
          <a:xfrm>
            <a:off x="952500" y="6610350"/>
            <a:ext cx="7077075" cy="18288"/>
          </a:xfrm>
          <a:prstGeom prst="rect">
            <a:avLst/>
          </a:prstGeom>
        </p:spPr>
      </p:pic>
      <p:pic>
        <p:nvPicPr>
          <p:cNvPr id="31" name="Line 3" descr="preencoded.png">
            <a:extLst>
              <a:ext uri="{FF2B5EF4-FFF2-40B4-BE49-F238E27FC236}">
                <a16:creationId xmlns:a16="http://schemas.microsoft.com/office/drawing/2014/main" id="{00837492-A7F4-F9DB-F5B3-3C94052F31F3}"/>
              </a:ext>
            </a:extLst>
          </p:cNvPr>
          <p:cNvPicPr>
            <a:picLocks noChangeAspect="1"/>
          </p:cNvPicPr>
          <p:nvPr userDrawn="1"/>
        </p:nvPicPr>
        <p:blipFill>
          <a:blip r:embed="rId4"/>
          <a:srcRect/>
          <a:stretch/>
        </p:blipFill>
        <p:spPr>
          <a:xfrm>
            <a:off x="10363200" y="7858125"/>
            <a:ext cx="7077075" cy="18288"/>
          </a:xfrm>
          <a:prstGeom prst="rect">
            <a:avLst/>
          </a:prstGeom>
        </p:spPr>
      </p:pic>
      <p:pic>
        <p:nvPicPr>
          <p:cNvPr id="32" name="Line 6" descr="preencoded.png">
            <a:extLst>
              <a:ext uri="{FF2B5EF4-FFF2-40B4-BE49-F238E27FC236}">
                <a16:creationId xmlns:a16="http://schemas.microsoft.com/office/drawing/2014/main" id="{AD381B1F-AA31-5B7A-9BA5-08B0A7530431}"/>
              </a:ext>
            </a:extLst>
          </p:cNvPr>
          <p:cNvPicPr>
            <a:picLocks noChangeAspect="1"/>
          </p:cNvPicPr>
          <p:nvPr userDrawn="1"/>
        </p:nvPicPr>
        <p:blipFill>
          <a:blip r:embed="rId4"/>
          <a:srcRect/>
          <a:stretch/>
        </p:blipFill>
        <p:spPr>
          <a:xfrm>
            <a:off x="952500" y="7858125"/>
            <a:ext cx="7077075" cy="1828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aster Slide 10)">
    <p:bg>
      <p:bgPr>
        <a:solidFill>
          <a:srgbClr val="DED8CE"/>
        </a:solidFill>
        <a:effectLst/>
      </p:bgPr>
    </p:bg>
    <p:spTree>
      <p:nvGrpSpPr>
        <p:cNvPr id="1" name=""/>
        <p:cNvGrpSpPr/>
        <p:nvPr/>
      </p:nvGrpSpPr>
      <p:grpSpPr>
        <a:xfrm>
          <a:off x="0" y="0"/>
          <a:ext cx="0" cy="0"/>
          <a:chOff x="0" y="0"/>
          <a:chExt cx="0" cy="0"/>
        </a:xfrm>
      </p:grpSpPr>
      <p:sp>
        <p:nvSpPr>
          <p:cNvPr id="10" name="Text 0"/>
          <p:cNvSpPr>
            <a:spLocks noGrp="1"/>
          </p:cNvSpPr>
          <p:nvPr>
            <p:ph type="body" idx="108" hasCustomPrompt="1"/>
          </p:nvPr>
        </p:nvSpPr>
        <p:spPr>
          <a:xfrm>
            <a:off x="1790700" y="389096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11" name="Text 0"/>
          <p:cNvSpPr>
            <a:spLocks noGrp="1"/>
          </p:cNvSpPr>
          <p:nvPr>
            <p:ph type="body" idx="109" hasCustomPrompt="1"/>
          </p:nvPr>
        </p:nvSpPr>
        <p:spPr>
          <a:xfrm>
            <a:off x="10096500" y="3905249"/>
            <a:ext cx="6229350" cy="27622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239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13" name="Text 0"/>
          <p:cNvSpPr>
            <a:spLocks noGrp="1"/>
          </p:cNvSpPr>
          <p:nvPr>
            <p:ph type="body" idx="111" hasCustomPrompt="1"/>
          </p:nvPr>
        </p:nvSpPr>
        <p:spPr>
          <a:xfrm>
            <a:off x="9229725" y="389096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4" name="Text 0"/>
          <p:cNvSpPr>
            <a:spLocks noGrp="1"/>
          </p:cNvSpPr>
          <p:nvPr>
            <p:ph type="body" idx="112" hasCustomPrompt="1"/>
          </p:nvPr>
        </p:nvSpPr>
        <p:spPr>
          <a:xfrm>
            <a:off x="17907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5" name="Text 0"/>
          <p:cNvSpPr>
            <a:spLocks noGrp="1"/>
          </p:cNvSpPr>
          <p:nvPr>
            <p:ph type="body" idx="113" hasCustomPrompt="1"/>
          </p:nvPr>
        </p:nvSpPr>
        <p:spPr>
          <a:xfrm>
            <a:off x="10096500" y="513873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239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17" name="Text 0"/>
          <p:cNvSpPr>
            <a:spLocks noGrp="1"/>
          </p:cNvSpPr>
          <p:nvPr>
            <p:ph type="body" idx="115" hasCustomPrompt="1"/>
          </p:nvPr>
        </p:nvSpPr>
        <p:spPr>
          <a:xfrm>
            <a:off x="9229725" y="513873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8" name="Text 0"/>
          <p:cNvSpPr>
            <a:spLocks noGrp="1"/>
          </p:cNvSpPr>
          <p:nvPr>
            <p:ph type="body" idx="116" hasCustomPrompt="1"/>
          </p:nvPr>
        </p:nvSpPr>
        <p:spPr>
          <a:xfrm>
            <a:off x="17907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9" name="Text 0"/>
          <p:cNvSpPr>
            <a:spLocks noGrp="1"/>
          </p:cNvSpPr>
          <p:nvPr>
            <p:ph type="body" idx="117" hasCustomPrompt="1"/>
          </p:nvPr>
        </p:nvSpPr>
        <p:spPr>
          <a:xfrm>
            <a:off x="10096500" y="6386512"/>
            <a:ext cx="6229350" cy="304799"/>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239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21" name="Text 0"/>
          <p:cNvSpPr>
            <a:spLocks noGrp="1"/>
          </p:cNvSpPr>
          <p:nvPr>
            <p:ph type="body" idx="119" hasCustomPrompt="1"/>
          </p:nvPr>
        </p:nvSpPr>
        <p:spPr>
          <a:xfrm>
            <a:off x="9229725" y="6386511"/>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22" name="Text 0"/>
          <p:cNvSpPr>
            <a:spLocks noGrp="1"/>
          </p:cNvSpPr>
          <p:nvPr>
            <p:ph type="body" idx="120" hasCustomPrompt="1"/>
          </p:nvPr>
        </p:nvSpPr>
        <p:spPr>
          <a:xfrm>
            <a:off x="17907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3" name="Text 0"/>
          <p:cNvSpPr>
            <a:spLocks noGrp="1"/>
          </p:cNvSpPr>
          <p:nvPr>
            <p:ph type="body" idx="121" hasCustomPrompt="1"/>
          </p:nvPr>
        </p:nvSpPr>
        <p:spPr>
          <a:xfrm>
            <a:off x="10096500" y="7634287"/>
            <a:ext cx="6229350" cy="304800"/>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4" name="Text 0"/>
          <p:cNvSpPr>
            <a:spLocks noGrp="1"/>
          </p:cNvSpPr>
          <p:nvPr>
            <p:ph type="body" idx="122" hasCustomPrompt="1"/>
          </p:nvPr>
        </p:nvSpPr>
        <p:spPr>
          <a:xfrm>
            <a:off x="9239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25" name="Text 0"/>
          <p:cNvSpPr>
            <a:spLocks noGrp="1"/>
          </p:cNvSpPr>
          <p:nvPr>
            <p:ph type="body" idx="123" hasCustomPrompt="1"/>
          </p:nvPr>
        </p:nvSpPr>
        <p:spPr>
          <a:xfrm>
            <a:off x="9229725" y="7634287"/>
            <a:ext cx="606049" cy="304800"/>
          </a:xfrm>
          <a:prstGeom prst="rect">
            <a:avLst/>
          </a:prstGeom>
          <a:noFill/>
          <a:ln/>
        </p:spPr>
        <p:txBody>
          <a:bodyPr wrap="square" rtlCol="0" anchor="ctr"/>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26" name="Line 4" descr="preencoded.png">
            <a:extLst>
              <a:ext uri="{FF2B5EF4-FFF2-40B4-BE49-F238E27FC236}">
                <a16:creationId xmlns:a16="http://schemas.microsoft.com/office/drawing/2014/main" id="{0FE1B944-282F-B428-A2D3-61309648568F}"/>
              </a:ext>
            </a:extLst>
          </p:cNvPr>
          <p:cNvPicPr>
            <a:picLocks noChangeAspect="1"/>
          </p:cNvPicPr>
          <p:nvPr userDrawn="1"/>
        </p:nvPicPr>
        <p:blipFill>
          <a:blip r:embed="rId2"/>
          <a:srcRect/>
          <a:stretch/>
        </p:blipFill>
        <p:spPr>
          <a:xfrm>
            <a:off x="1104900" y="4605718"/>
            <a:ext cx="7077075" cy="18288"/>
          </a:xfrm>
          <a:prstGeom prst="rect">
            <a:avLst/>
          </a:prstGeom>
        </p:spPr>
      </p:pic>
      <p:pic>
        <p:nvPicPr>
          <p:cNvPr id="27" name="Line 7" descr="preencoded.png">
            <a:extLst>
              <a:ext uri="{FF2B5EF4-FFF2-40B4-BE49-F238E27FC236}">
                <a16:creationId xmlns:a16="http://schemas.microsoft.com/office/drawing/2014/main" id="{7B0198C3-E037-61D6-127F-658685EC57CF}"/>
              </a:ext>
            </a:extLst>
          </p:cNvPr>
          <p:cNvPicPr>
            <a:picLocks noChangeAspect="1"/>
          </p:cNvPicPr>
          <p:nvPr userDrawn="1"/>
        </p:nvPicPr>
        <p:blipFill>
          <a:blip r:embed="rId2"/>
          <a:srcRect/>
          <a:stretch/>
        </p:blipFill>
        <p:spPr>
          <a:xfrm>
            <a:off x="9410700" y="4605718"/>
            <a:ext cx="7077075" cy="18288"/>
          </a:xfrm>
          <a:prstGeom prst="rect">
            <a:avLst/>
          </a:prstGeom>
        </p:spPr>
      </p:pic>
      <p:pic>
        <p:nvPicPr>
          <p:cNvPr id="28" name="Line 5" descr="preencoded.png">
            <a:extLst>
              <a:ext uri="{FF2B5EF4-FFF2-40B4-BE49-F238E27FC236}">
                <a16:creationId xmlns:a16="http://schemas.microsoft.com/office/drawing/2014/main" id="{40B07B3E-EE7E-6CD9-9186-377CF08B14B5}"/>
              </a:ext>
            </a:extLst>
          </p:cNvPr>
          <p:cNvPicPr>
            <a:picLocks noChangeAspect="1"/>
          </p:cNvPicPr>
          <p:nvPr userDrawn="1"/>
        </p:nvPicPr>
        <p:blipFill>
          <a:blip r:embed="rId2"/>
          <a:srcRect/>
          <a:stretch/>
        </p:blipFill>
        <p:spPr>
          <a:xfrm>
            <a:off x="1104900" y="5853493"/>
            <a:ext cx="7077075" cy="18288"/>
          </a:xfrm>
          <a:prstGeom prst="rect">
            <a:avLst/>
          </a:prstGeom>
        </p:spPr>
      </p:pic>
      <p:pic>
        <p:nvPicPr>
          <p:cNvPr id="29" name="Line 8" descr="preencoded.png">
            <a:extLst>
              <a:ext uri="{FF2B5EF4-FFF2-40B4-BE49-F238E27FC236}">
                <a16:creationId xmlns:a16="http://schemas.microsoft.com/office/drawing/2014/main" id="{D59727E3-D8AC-FDAB-43FC-F3E7C247EF20}"/>
              </a:ext>
            </a:extLst>
          </p:cNvPr>
          <p:cNvPicPr>
            <a:picLocks noChangeAspect="1"/>
          </p:cNvPicPr>
          <p:nvPr userDrawn="1"/>
        </p:nvPicPr>
        <p:blipFill>
          <a:blip r:embed="rId2"/>
          <a:srcRect/>
          <a:stretch/>
        </p:blipFill>
        <p:spPr>
          <a:xfrm>
            <a:off x="9410700" y="5853493"/>
            <a:ext cx="7077075" cy="18288"/>
          </a:xfrm>
          <a:prstGeom prst="rect">
            <a:avLst/>
          </a:prstGeom>
        </p:spPr>
      </p:pic>
      <p:pic>
        <p:nvPicPr>
          <p:cNvPr id="30" name="Line 6" descr="preencoded.png">
            <a:extLst>
              <a:ext uri="{FF2B5EF4-FFF2-40B4-BE49-F238E27FC236}">
                <a16:creationId xmlns:a16="http://schemas.microsoft.com/office/drawing/2014/main" id="{DB633AD6-4F49-5BC9-8D7C-587B5C726B8E}"/>
              </a:ext>
            </a:extLst>
          </p:cNvPr>
          <p:cNvPicPr>
            <a:picLocks noChangeAspect="1"/>
          </p:cNvPicPr>
          <p:nvPr userDrawn="1"/>
        </p:nvPicPr>
        <p:blipFill>
          <a:blip r:embed="rId2"/>
          <a:srcRect/>
          <a:stretch/>
        </p:blipFill>
        <p:spPr>
          <a:xfrm>
            <a:off x="1104900" y="7101268"/>
            <a:ext cx="7077075" cy="18288"/>
          </a:xfrm>
          <a:prstGeom prst="rect">
            <a:avLst/>
          </a:prstGeom>
        </p:spPr>
      </p:pic>
      <p:pic>
        <p:nvPicPr>
          <p:cNvPr id="31" name="Line 9" descr="preencoded.png">
            <a:extLst>
              <a:ext uri="{FF2B5EF4-FFF2-40B4-BE49-F238E27FC236}">
                <a16:creationId xmlns:a16="http://schemas.microsoft.com/office/drawing/2014/main" id="{88AF0AFC-B433-810F-1D03-9FA841C06192}"/>
              </a:ext>
            </a:extLst>
          </p:cNvPr>
          <p:cNvPicPr>
            <a:picLocks noChangeAspect="1"/>
          </p:cNvPicPr>
          <p:nvPr userDrawn="1"/>
        </p:nvPicPr>
        <p:blipFill>
          <a:blip r:embed="rId2"/>
          <a:srcRect/>
          <a:stretch/>
        </p:blipFill>
        <p:spPr>
          <a:xfrm>
            <a:off x="9410700" y="7101268"/>
            <a:ext cx="7077075" cy="18288"/>
          </a:xfrm>
          <a:prstGeom prst="rect">
            <a:avLst/>
          </a:prstGeom>
        </p:spPr>
      </p:pic>
      <p:pic>
        <p:nvPicPr>
          <p:cNvPr id="32" name="Vector" descr="preencoded.png">
            <a:extLst>
              <a:ext uri="{FF2B5EF4-FFF2-40B4-BE49-F238E27FC236}">
                <a16:creationId xmlns:a16="http://schemas.microsoft.com/office/drawing/2014/main" id="{CB8D174F-2D2E-C21A-E838-028E7156B3F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6049" cy="304800"/>
          </a:xfrm>
          <a:prstGeom prst="rect">
            <a:avLst/>
          </a:prstGeom>
        </p:spPr>
      </p:pic>
      <p:sp>
        <p:nvSpPr>
          <p:cNvPr id="33" name="Text 0">
            <a:extLst>
              <a:ext uri="{FF2B5EF4-FFF2-40B4-BE49-F238E27FC236}">
                <a16:creationId xmlns:a16="http://schemas.microsoft.com/office/drawing/2014/main" id="{5D730555-6AA3-B985-23F8-9E6E177FCB76}"/>
              </a:ext>
            </a:extLst>
          </p:cNvPr>
          <p:cNvSpPr>
            <a:spLocks noGrp="1"/>
          </p:cNvSpPr>
          <p:nvPr>
            <p:ph type="body" idx="107"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Master Slide 11)">
    <p:bg>
      <p:bgPr>
        <a:solidFill>
          <a:srgbClr val="DED8CE"/>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10467975" y="14220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 And Be Extra Long If Necessary</a:t>
            </a:r>
            <a:endParaRPr lang="en-US" sz="1650" dirty="0"/>
          </a:p>
        </p:txBody>
      </p:sp>
      <p:sp>
        <p:nvSpPr>
          <p:cNvPr id="6" name="Text 0"/>
          <p:cNvSpPr>
            <a:spLocks noGrp="1"/>
          </p:cNvSpPr>
          <p:nvPr>
            <p:ph type="body" idx="104" hasCustomPrompt="1"/>
          </p:nvPr>
        </p:nvSpPr>
        <p:spPr>
          <a:xfrm>
            <a:off x="9601200" y="13335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01</a:t>
            </a:r>
            <a:endParaRPr lang="en-US" sz="2400" dirty="0"/>
          </a:p>
        </p:txBody>
      </p:sp>
      <p:sp>
        <p:nvSpPr>
          <p:cNvPr id="7" name="Text 0"/>
          <p:cNvSpPr>
            <a:spLocks noGrp="1"/>
          </p:cNvSpPr>
          <p:nvPr>
            <p:ph type="body" idx="105" hasCustomPrompt="1"/>
          </p:nvPr>
        </p:nvSpPr>
        <p:spPr>
          <a:xfrm>
            <a:off x="10467975" y="24792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8" name="Text 0"/>
          <p:cNvSpPr>
            <a:spLocks noGrp="1"/>
          </p:cNvSpPr>
          <p:nvPr>
            <p:ph type="body" idx="106" hasCustomPrompt="1"/>
          </p:nvPr>
        </p:nvSpPr>
        <p:spPr>
          <a:xfrm>
            <a:off x="9601200" y="23907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02</a:t>
            </a:r>
            <a:endParaRPr lang="en-US" sz="2400" dirty="0"/>
          </a:p>
        </p:txBody>
      </p:sp>
      <p:sp>
        <p:nvSpPr>
          <p:cNvPr id="9" name="Text 0"/>
          <p:cNvSpPr>
            <a:spLocks noGrp="1"/>
          </p:cNvSpPr>
          <p:nvPr>
            <p:ph type="body" idx="107" hasCustomPrompt="1"/>
          </p:nvPr>
        </p:nvSpPr>
        <p:spPr>
          <a:xfrm>
            <a:off x="10467975" y="35365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0" name="Text 0"/>
          <p:cNvSpPr>
            <a:spLocks noGrp="1"/>
          </p:cNvSpPr>
          <p:nvPr>
            <p:ph type="body" idx="108" hasCustomPrompt="1"/>
          </p:nvPr>
        </p:nvSpPr>
        <p:spPr>
          <a:xfrm>
            <a:off x="9601200" y="34480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03</a:t>
            </a:r>
            <a:endParaRPr lang="en-US" sz="2400" dirty="0"/>
          </a:p>
        </p:txBody>
      </p:sp>
      <p:sp>
        <p:nvSpPr>
          <p:cNvPr id="11" name="Text 0"/>
          <p:cNvSpPr>
            <a:spLocks noGrp="1"/>
          </p:cNvSpPr>
          <p:nvPr>
            <p:ph type="body" idx="109" hasCustomPrompt="1"/>
          </p:nvPr>
        </p:nvSpPr>
        <p:spPr>
          <a:xfrm>
            <a:off x="10467975" y="45938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2" name="Text 0"/>
          <p:cNvSpPr>
            <a:spLocks noGrp="1"/>
          </p:cNvSpPr>
          <p:nvPr>
            <p:ph type="body" idx="110" hasCustomPrompt="1"/>
          </p:nvPr>
        </p:nvSpPr>
        <p:spPr>
          <a:xfrm>
            <a:off x="9601200" y="45053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04</a:t>
            </a:r>
            <a:endParaRPr lang="en-US" sz="2400" dirty="0"/>
          </a:p>
        </p:txBody>
      </p:sp>
      <p:sp>
        <p:nvSpPr>
          <p:cNvPr id="13" name="Text 0"/>
          <p:cNvSpPr>
            <a:spLocks noGrp="1"/>
          </p:cNvSpPr>
          <p:nvPr>
            <p:ph type="body" idx="111" hasCustomPrompt="1"/>
          </p:nvPr>
        </p:nvSpPr>
        <p:spPr>
          <a:xfrm>
            <a:off x="10467975" y="565111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4" name="Text 0"/>
          <p:cNvSpPr>
            <a:spLocks noGrp="1"/>
          </p:cNvSpPr>
          <p:nvPr>
            <p:ph type="body" idx="112" hasCustomPrompt="1"/>
          </p:nvPr>
        </p:nvSpPr>
        <p:spPr>
          <a:xfrm>
            <a:off x="9601200" y="556260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05</a:t>
            </a:r>
            <a:endParaRPr lang="en-US" sz="2400" dirty="0"/>
          </a:p>
        </p:txBody>
      </p:sp>
      <p:sp>
        <p:nvSpPr>
          <p:cNvPr id="15" name="Text 0"/>
          <p:cNvSpPr>
            <a:spLocks noGrp="1"/>
          </p:cNvSpPr>
          <p:nvPr>
            <p:ph type="body" idx="113" hasCustomPrompt="1"/>
          </p:nvPr>
        </p:nvSpPr>
        <p:spPr>
          <a:xfrm>
            <a:off x="10467975" y="670838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6" name="Text 0"/>
          <p:cNvSpPr>
            <a:spLocks noGrp="1"/>
          </p:cNvSpPr>
          <p:nvPr>
            <p:ph type="body" idx="114" hasCustomPrompt="1"/>
          </p:nvPr>
        </p:nvSpPr>
        <p:spPr>
          <a:xfrm>
            <a:off x="9601200" y="661987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06</a:t>
            </a:r>
            <a:endParaRPr lang="en-US" sz="2400" dirty="0"/>
          </a:p>
        </p:txBody>
      </p:sp>
      <p:sp>
        <p:nvSpPr>
          <p:cNvPr id="17" name="Text 0"/>
          <p:cNvSpPr>
            <a:spLocks noGrp="1"/>
          </p:cNvSpPr>
          <p:nvPr>
            <p:ph type="body" idx="115" hasCustomPrompt="1"/>
          </p:nvPr>
        </p:nvSpPr>
        <p:spPr>
          <a:xfrm>
            <a:off x="10467975" y="7765661"/>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18" name="Text 0"/>
          <p:cNvSpPr>
            <a:spLocks noGrp="1"/>
          </p:cNvSpPr>
          <p:nvPr>
            <p:ph type="body" idx="116" hasCustomPrompt="1"/>
          </p:nvPr>
        </p:nvSpPr>
        <p:spPr>
          <a:xfrm>
            <a:off x="9601200" y="7677150"/>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07</a:t>
            </a:r>
            <a:endParaRPr lang="en-US" sz="2400" dirty="0"/>
          </a:p>
        </p:txBody>
      </p:sp>
      <p:sp>
        <p:nvSpPr>
          <p:cNvPr id="19" name="Text 0"/>
          <p:cNvSpPr>
            <a:spLocks noGrp="1"/>
          </p:cNvSpPr>
          <p:nvPr>
            <p:ph type="body" idx="117" hasCustomPrompt="1"/>
          </p:nvPr>
        </p:nvSpPr>
        <p:spPr>
          <a:xfrm>
            <a:off x="10467975" y="8822936"/>
            <a:ext cx="6229350" cy="138545"/>
          </a:xfrm>
          <a:prstGeom prst="rect">
            <a:avLst/>
          </a:prstGeom>
          <a:noFill/>
          <a:ln/>
        </p:spPr>
        <p:txBody>
          <a:bodyPr wrap="square" rtlCol="0" anchor="ctr"/>
          <a:lstStyle>
            <a:lvl1pPr marL="0" indent="0" algn="l">
              <a:lnSpc>
                <a:spcPts val="1650"/>
              </a:lnSpc>
              <a:buNone/>
              <a:defRPr lang="en-US" sz="165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1650"/>
              </a:lnSpc>
              <a:buNone/>
            </a:pPr>
            <a:r>
              <a:rPr lang="en-US" sz="1650" kern="0" spc="-75" dirty="0">
                <a:solidFill>
                  <a:srgbClr val="394646"/>
                </a:solidFill>
                <a:latin typeface="Enduro Regular" pitchFamily="34" charset="0"/>
                <a:ea typeface="Enduro Regular" pitchFamily="34" charset="-122"/>
                <a:cs typeface="Enduro Regular" pitchFamily="34" charset="-120"/>
              </a:rPr>
              <a:t>Agenda Item Can Go Here</a:t>
            </a:r>
            <a:endParaRPr lang="en-US" sz="1650" dirty="0"/>
          </a:p>
        </p:txBody>
      </p:sp>
      <p:sp>
        <p:nvSpPr>
          <p:cNvPr id="20" name="Text 0"/>
          <p:cNvSpPr>
            <a:spLocks noGrp="1"/>
          </p:cNvSpPr>
          <p:nvPr>
            <p:ph type="body" idx="118" hasCustomPrompt="1"/>
          </p:nvPr>
        </p:nvSpPr>
        <p:spPr>
          <a:xfrm>
            <a:off x="9601200" y="8734425"/>
            <a:ext cx="571500" cy="311604"/>
          </a:xfrm>
          <a:prstGeom prst="rect">
            <a:avLst/>
          </a:prstGeom>
          <a:noFill/>
          <a:ln/>
        </p:spPr>
        <p:txBody>
          <a:bodyPr wrap="square" rtlCol="0"/>
          <a:lstStyle>
            <a:lvl1pPr marL="0" indent="0" algn="r">
              <a:lnSpc>
                <a:spcPts val="2400"/>
              </a:lnSpc>
              <a:buNone/>
              <a:defRPr lang="en-US" sz="24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r">
              <a:lnSpc>
                <a:spcPts val="2400"/>
              </a:lnSpc>
              <a:buNone/>
            </a:pPr>
            <a:r>
              <a:rPr lang="en-US" sz="2400" kern="0" spc="-75" dirty="0">
                <a:solidFill>
                  <a:srgbClr val="394646"/>
                </a:solidFill>
                <a:latin typeface="Enduro Regular" pitchFamily="34" charset="0"/>
                <a:ea typeface="Enduro Regular" pitchFamily="34" charset="-122"/>
                <a:cs typeface="Enduro Regular" pitchFamily="34" charset="-120"/>
              </a:rPr>
              <a:t>08</a:t>
            </a:r>
            <a:endParaRPr lang="en-US" sz="2400" dirty="0"/>
          </a:p>
        </p:txBody>
      </p:sp>
      <p:pic>
        <p:nvPicPr>
          <p:cNvPr id="3" name="Vector" descr="preencoded.png">
            <a:extLst>
              <a:ext uri="{FF2B5EF4-FFF2-40B4-BE49-F238E27FC236}">
                <a16:creationId xmlns:a16="http://schemas.microsoft.com/office/drawing/2014/main" id="{C05665B9-9E5B-194E-BA7B-BB1D3BC5B28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49" cy="304800"/>
          </a:xfrm>
          <a:prstGeom prst="rect">
            <a:avLst/>
          </a:prstGeom>
        </p:spPr>
      </p:pic>
      <p:pic>
        <p:nvPicPr>
          <p:cNvPr id="21" name="Frame 2087327366" descr="preencoded.png">
            <a:extLst>
              <a:ext uri="{FF2B5EF4-FFF2-40B4-BE49-F238E27FC236}">
                <a16:creationId xmlns:a16="http://schemas.microsoft.com/office/drawing/2014/main" id="{E763561B-38D0-B0F4-D6E8-5DC7B7331CC3}"/>
              </a:ext>
            </a:extLst>
          </p:cNvPr>
          <p:cNvPicPr>
            <a:picLocks noChangeAspect="1"/>
          </p:cNvPicPr>
          <p:nvPr userDrawn="1"/>
        </p:nvPicPr>
        <p:blipFill>
          <a:blip r:embed="rId4"/>
          <a:srcRect/>
          <a:stretch/>
        </p:blipFill>
        <p:spPr>
          <a:xfrm>
            <a:off x="9629775" y="1333500"/>
            <a:ext cx="7077075" cy="7620009"/>
          </a:xfrm>
          <a:prstGeom prst="rect">
            <a:avLst/>
          </a:prstGeom>
        </p:spPr>
      </p:pic>
      <p:sp>
        <p:nvSpPr>
          <p:cNvPr id="23" name="Text 0">
            <a:extLst>
              <a:ext uri="{FF2B5EF4-FFF2-40B4-BE49-F238E27FC236}">
                <a16:creationId xmlns:a16="http://schemas.microsoft.com/office/drawing/2014/main" id="{EE95F1A9-7D7D-D490-E722-CAD1CDD771F4}"/>
              </a:ext>
            </a:extLst>
          </p:cNvPr>
          <p:cNvSpPr>
            <a:spLocks noGrp="1"/>
          </p:cNvSpPr>
          <p:nvPr>
            <p:ph type="body" idx="119" hasCustomPrompt="1"/>
          </p:nvPr>
        </p:nvSpPr>
        <p:spPr>
          <a:xfrm>
            <a:off x="952500" y="903072"/>
            <a:ext cx="6793006" cy="1162050"/>
          </a:xfrm>
          <a:prstGeom prst="rect">
            <a:avLst/>
          </a:prstGeom>
          <a:noFill/>
          <a:ln/>
        </p:spPr>
        <p:txBody>
          <a:bodyPr wrap="square" rtlCol="0"/>
          <a:lstStyle>
            <a:lvl1pPr marL="0" indent="0" algn="l">
              <a:lnSpc>
                <a:spcPts val="12750"/>
              </a:lnSpc>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Agenda</a:t>
            </a:r>
            <a:endParaRPr lang="en-US" sz="1275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Cover (Master Slide 12)">
    <p:bg>
      <p:bgPr>
        <a:solidFill>
          <a:srgbClr val="DAAB4E"/>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2D64F176-914A-ABB9-2D2B-6FFD649C532F}"/>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4" name="Text 0"/>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5" name="Text 0"/>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65BD14E9-DA8D-1150-1782-734EB2AC3F8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Cover (Master Slide 13)">
    <p:bg>
      <p:bgPr>
        <a:solidFill>
          <a:srgbClr val="52714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67DE9D63-974B-E00A-C63B-74936804E0FD}"/>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1400FE47-F0B7-6068-32DA-CE7B63A91036}"/>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14474743-4421-B8E7-76DD-4EA8F11D74AF}"/>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32939ACF-5F57-F567-FE43-33757CCFFAF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Cover (Master Slide 14)">
    <p:bg>
      <p:bgPr>
        <a:solidFill>
          <a:srgbClr val="B05C3B"/>
        </a:solidFill>
        <a:effectLst/>
      </p:bgPr>
    </p:bg>
    <p:spTree>
      <p:nvGrpSpPr>
        <p:cNvPr id="1" name=""/>
        <p:cNvGrpSpPr/>
        <p:nvPr/>
      </p:nvGrpSpPr>
      <p:grpSpPr>
        <a:xfrm>
          <a:off x="0" y="0"/>
          <a:ext cx="0" cy="0"/>
          <a:chOff x="0" y="0"/>
          <a:chExt cx="0" cy="0"/>
        </a:xfrm>
      </p:grpSpPr>
      <p:pic>
        <p:nvPicPr>
          <p:cNvPr id="6" name="image" descr="preencoded.png">
            <a:extLst>
              <a:ext uri="{FF2B5EF4-FFF2-40B4-BE49-F238E27FC236}">
                <a16:creationId xmlns:a16="http://schemas.microsoft.com/office/drawing/2014/main" id="{B4E8E177-354A-7E31-5D93-76C3906C1698}"/>
              </a:ext>
            </a:extLst>
          </p:cNvPr>
          <p:cNvPicPr>
            <a:picLocks noChangeAspect="1"/>
          </p:cNvPicPr>
          <p:nvPr userDrawn="1"/>
        </p:nvPicPr>
        <p:blipFill>
          <a:blip r:embed="rId2">
            <a:alphaModFix amt="24000"/>
          </a:blip>
          <a:srcRect/>
          <a:stretch/>
        </p:blipFill>
        <p:spPr>
          <a:xfrm>
            <a:off x="0" y="0"/>
            <a:ext cx="18288000" cy="10287000"/>
          </a:xfrm>
          <a:prstGeom prst="rect">
            <a:avLst/>
          </a:prstGeom>
        </p:spPr>
      </p:pic>
      <p:sp>
        <p:nvSpPr>
          <p:cNvPr id="7" name="Text 0">
            <a:extLst>
              <a:ext uri="{FF2B5EF4-FFF2-40B4-BE49-F238E27FC236}">
                <a16:creationId xmlns:a16="http://schemas.microsoft.com/office/drawing/2014/main" id="{816BC039-E5CC-D827-8C99-CEE5DD97AD88}"/>
              </a:ext>
            </a:extLst>
          </p:cNvPr>
          <p:cNvSpPr>
            <a:spLocks noGrp="1"/>
          </p:cNvSpPr>
          <p:nvPr>
            <p:ph type="body" idx="102" hasCustomPrompt="1"/>
          </p:nvPr>
        </p:nvSpPr>
        <p:spPr>
          <a:xfrm>
            <a:off x="2162175" y="4562475"/>
            <a:ext cx="13992225" cy="1162050"/>
          </a:xfrm>
          <a:prstGeom prst="rect">
            <a:avLst/>
          </a:prstGeom>
          <a:noFill/>
          <a:ln/>
        </p:spPr>
        <p:txBody>
          <a:bodyPr wrap="square" rtlCol="0"/>
          <a:lstStyle>
            <a:lvl1pPr marL="0" indent="0" algn="ctr">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8" name="Text 0">
            <a:extLst>
              <a:ext uri="{FF2B5EF4-FFF2-40B4-BE49-F238E27FC236}">
                <a16:creationId xmlns:a16="http://schemas.microsoft.com/office/drawing/2014/main" id="{EF4AC6CA-6D15-BFCC-029C-2FE5F4245BA3}"/>
              </a:ext>
            </a:extLst>
          </p:cNvPr>
          <p:cNvSpPr>
            <a:spLocks noGrp="1"/>
          </p:cNvSpPr>
          <p:nvPr>
            <p:ph type="body" idx="103" hasCustomPrompt="1"/>
          </p:nvPr>
        </p:nvSpPr>
        <p:spPr>
          <a:xfrm>
            <a:off x="8837752" y="3788229"/>
            <a:ext cx="612496" cy="310242"/>
          </a:xfrm>
          <a:prstGeom prst="rect">
            <a:avLst/>
          </a:prstGeom>
          <a:noFill/>
          <a:ln/>
        </p:spPr>
        <p:txBody>
          <a:bodyPr wrap="square" rtlCol="0"/>
          <a:lstStyle>
            <a:lvl1pPr marL="0" indent="0" algn="ctr">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9" name="Vector" descr="preencoded.png">
            <a:extLst>
              <a:ext uri="{FF2B5EF4-FFF2-40B4-BE49-F238E27FC236}">
                <a16:creationId xmlns:a16="http://schemas.microsoft.com/office/drawing/2014/main" id="{FB6A8B25-9E3E-A52C-76BF-A36D93B97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Cover (Master Slide 15)">
    <p:bg>
      <p:bgPr>
        <a:solidFill>
          <a:srgbClr val="DEF1DA"/>
        </a:solidFill>
        <a:effectLst/>
      </p:bgPr>
    </p:bg>
    <p:spTree>
      <p:nvGrpSpPr>
        <p:cNvPr id="1" name=""/>
        <p:cNvGrpSpPr/>
        <p:nvPr/>
      </p:nvGrpSpPr>
      <p:grpSpPr>
        <a:xfrm>
          <a:off x="0" y="0"/>
          <a:ext cx="0" cy="0"/>
          <a:chOff x="0" y="0"/>
          <a:chExt cx="0" cy="0"/>
        </a:xfrm>
      </p:grpSpPr>
      <p:sp>
        <p:nvSpPr>
          <p:cNvPr id="8" name="Group 48095773">
            <a:extLst>
              <a:ext uri="{FF2B5EF4-FFF2-40B4-BE49-F238E27FC236}">
                <a16:creationId xmlns:a16="http://schemas.microsoft.com/office/drawing/2014/main" id="{6C70FBA4-E896-0339-8074-004F557477EC}"/>
              </a:ext>
            </a:extLst>
          </p:cNvPr>
          <p:cNvSpPr>
            <a:spLocks noGrp="1"/>
          </p:cNvSpPr>
          <p:nvPr>
            <p:ph idx="102" hasCustomPrompt="1"/>
          </p:nvPr>
        </p:nvSpPr>
        <p:spPr>
          <a:xfrm>
            <a:off x="0" y="0"/>
            <a:ext cx="18288000"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793476" y="5648325"/>
            <a:ext cx="8820150" cy="2781300"/>
          </a:xfrm>
          <a:prstGeom prst="rect">
            <a:avLst/>
          </a:prstGeom>
          <a:noFill/>
          <a:ln/>
        </p:spPr>
        <p:txBody>
          <a:bodyPr wrap="square" rtlCol="0"/>
          <a:lstStyle>
            <a:lvl1pPr marL="0" indent="0" algn="l">
              <a:lnSpc>
                <a:spcPts val="12750"/>
              </a:lnSpc>
              <a:buNone/>
              <a:defRPr lang="en-US" sz="12750" b="0" i="0" kern="0" spc="-45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FFFFFF"/>
                </a:solidFill>
                <a:latin typeface="Enduro Narrow Regular" pitchFamily="34" charset="0"/>
                <a:ea typeface="Enduro Narrow Regular" pitchFamily="34" charset="-122"/>
                <a:cs typeface="Enduro Narrow Regular" pitchFamily="34" charset="-120"/>
              </a:rPr>
              <a:t>Section title can go here</a:t>
            </a:r>
            <a:endParaRPr lang="en-US" sz="12750" dirty="0"/>
          </a:p>
        </p:txBody>
      </p:sp>
      <p:sp>
        <p:nvSpPr>
          <p:cNvPr id="6" name="Text 0"/>
          <p:cNvSpPr>
            <a:spLocks noGrp="1"/>
          </p:cNvSpPr>
          <p:nvPr>
            <p:ph type="body" idx="104" hasCustomPrompt="1"/>
          </p:nvPr>
        </p:nvSpPr>
        <p:spPr>
          <a:xfrm>
            <a:off x="945876" y="4962525"/>
            <a:ext cx="1148443" cy="304800"/>
          </a:xfrm>
          <a:prstGeom prst="rect">
            <a:avLst/>
          </a:prstGeom>
          <a:noFill/>
          <a:ln/>
        </p:spPr>
        <p:txBody>
          <a:bodyPr wrap="square" rtlCol="0"/>
          <a:lstStyle>
            <a:lvl1pPr marL="0" indent="0" algn="l">
              <a:lnSpc>
                <a:spcPts val="2126"/>
              </a:lnSpc>
              <a:buNone/>
              <a:defRPr lang="en-US" sz="1933"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FFFFFF"/>
                </a:solidFill>
                <a:latin typeface="Enduro Regular" pitchFamily="34" charset="0"/>
                <a:ea typeface="Enduro Regular" pitchFamily="34" charset="-122"/>
                <a:cs typeface="Enduro Regular" pitchFamily="34" charset="-120"/>
              </a:rPr>
              <a:t>01</a:t>
            </a:r>
            <a:endParaRPr lang="en-US" sz="1933" dirty="0"/>
          </a:p>
        </p:txBody>
      </p:sp>
      <p:pic>
        <p:nvPicPr>
          <p:cNvPr id="7" name="Vector" descr="preencoded.png">
            <a:extLst>
              <a:ext uri="{FF2B5EF4-FFF2-40B4-BE49-F238E27FC236}">
                <a16:creationId xmlns:a16="http://schemas.microsoft.com/office/drawing/2014/main" id="{C475925D-E712-6ECC-1806-A68BB3A3150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Master Slide 17)">
    <p:bg>
      <p:bgPr>
        <a:solidFill>
          <a:srgbClr val="FAF9F4"/>
        </a:solidFill>
        <a:effectLst/>
      </p:bgPr>
    </p:bg>
    <p:spTree>
      <p:nvGrpSpPr>
        <p:cNvPr id="1" name=""/>
        <p:cNvGrpSpPr/>
        <p:nvPr/>
      </p:nvGrpSpPr>
      <p:grpSpPr>
        <a:xfrm>
          <a:off x="0" y="0"/>
          <a:ext cx="0" cy="0"/>
          <a:chOff x="0" y="0"/>
          <a:chExt cx="0" cy="0"/>
        </a:xfrm>
      </p:grpSpPr>
      <p:pic>
        <p:nvPicPr>
          <p:cNvPr id="7" name="Group 48095773" descr="preencoded.png">
            <a:extLst>
              <a:ext uri="{FF2B5EF4-FFF2-40B4-BE49-F238E27FC236}">
                <a16:creationId xmlns:a16="http://schemas.microsoft.com/office/drawing/2014/main" id="{6AE41675-E4CC-331E-B70C-9383527E280D}"/>
              </a:ext>
            </a:extLst>
          </p:cNvPr>
          <p:cNvPicPr>
            <a:picLocks noChangeAspect="1"/>
          </p:cNvPicPr>
          <p:nvPr userDrawn="1"/>
        </p:nvPicPr>
        <p:blipFill>
          <a:blip r:embed="rId2"/>
          <a:srcRect/>
          <a:stretch/>
        </p:blipFill>
        <p:spPr>
          <a:xfrm>
            <a:off x="6505574" y="0"/>
            <a:ext cx="11782425" cy="10287000"/>
          </a:xfrm>
          <a:prstGeom prst="rect">
            <a:avLst/>
          </a:prstGeom>
        </p:spPr>
      </p:pic>
      <p:sp>
        <p:nvSpPr>
          <p:cNvPr id="4" name="Text 0"/>
          <p:cNvSpPr>
            <a:spLocks noGrp="1"/>
          </p:cNvSpPr>
          <p:nvPr>
            <p:ph type="body" idx="102" hasCustomPrompt="1"/>
          </p:nvPr>
        </p:nvSpPr>
        <p:spPr>
          <a:xfrm>
            <a:off x="952499" y="952500"/>
            <a:ext cx="6018143" cy="34004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4953000"/>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661B2D6E-41F0-C084-2E8A-BF6386088AF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Master Slide 18)">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88463D21-1B2C-DECD-8467-ACBCE706F49C}"/>
              </a:ext>
            </a:extLst>
          </p:cNvPr>
          <p:cNvPicPr>
            <a:picLocks noChangeAspect="1"/>
          </p:cNvPicPr>
          <p:nvPr userDrawn="1"/>
        </p:nvPicPr>
        <p:blipFill>
          <a:blip r:embed="rId2"/>
          <a:srcRect/>
          <a:stretch/>
        </p:blipFill>
        <p:spPr>
          <a:xfrm>
            <a:off x="0" y="0"/>
            <a:ext cx="18288000" cy="10287000"/>
          </a:xfrm>
          <a:prstGeom prst="rect">
            <a:avLst/>
          </a:prstGeom>
        </p:spPr>
      </p:pic>
      <p:sp>
        <p:nvSpPr>
          <p:cNvPr id="4" name="Text 0"/>
          <p:cNvSpPr>
            <a:spLocks noGrp="1"/>
          </p:cNvSpPr>
          <p:nvPr>
            <p:ph type="body" idx="102" hasCustomPrompt="1"/>
          </p:nvPr>
        </p:nvSpPr>
        <p:spPr>
          <a:xfrm>
            <a:off x="952500" y="952500"/>
            <a:ext cx="6096000" cy="577487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8153400" y="1076325"/>
            <a:ext cx="9029700" cy="37909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 ultrices mauris. Maecenas vitae mattis tellus. Nullam quis imperdiet augue. Vestibulum auctor ornare leo, non suscipit magna interdum eu. Curabitur pellentesque nibh nibh, at maximus ante fermentum sit amet. Pellentesque commodo lacus at sodales sodales. Quisque sagittis orci ut diam condimentum, vel euismod erat placerat. In iaculis arcu eros, eget tempus orci facilisis id.Lorem ipsum dolor sit amet, consectetur adipiscing elit. Ut et massa mi. Aliquam in hendrerit urna. Pellentesque sit amet sapien fringilla, mattis ligula consectetur, ultrices mauris. Maecenas vitae mattis tellus.</a:t>
            </a:r>
            <a:endParaRPr lang="en-US" sz="2100" dirty="0"/>
          </a:p>
        </p:txBody>
      </p:sp>
      <p:pic>
        <p:nvPicPr>
          <p:cNvPr id="8" name="Vector" descr="preencoded.png">
            <a:extLst>
              <a:ext uri="{FF2B5EF4-FFF2-40B4-BE49-F238E27FC236}">
                <a16:creationId xmlns:a16="http://schemas.microsoft.com/office/drawing/2014/main" id="{AB064CA6-5310-E937-90F7-6A1C830E76A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Master Slide 19)">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960861"/>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371974"/>
            <a:ext cx="6581775" cy="4475463"/>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3667124"/>
            <a:ext cx="6505575" cy="447675"/>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9" name="Vector" descr="preencoded.png">
            <a:extLst>
              <a:ext uri="{FF2B5EF4-FFF2-40B4-BE49-F238E27FC236}">
                <a16:creationId xmlns:a16="http://schemas.microsoft.com/office/drawing/2014/main" id="{FBD26D61-657C-F8BD-A3CC-59C3B56D8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Master Slide 1)">
    <p:bg>
      <p:bgPr>
        <a:solidFill>
          <a:srgbClr val="FEE19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876A09-4B58-F813-59DA-BA60B3FDD4DE}"/>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6" name="Vector" descr="preencoded.png">
            <a:extLst>
              <a:ext uri="{FF2B5EF4-FFF2-40B4-BE49-F238E27FC236}">
                <a16:creationId xmlns:a16="http://schemas.microsoft.com/office/drawing/2014/main" id="{13411AAE-C6A3-B0FB-A2C4-9EE4FD6B17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Master Slide 20)">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372600" y="437197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372600" y="69818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9525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9525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372600" y="366712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372600" y="62769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3" name="Vector" descr="preencoded.png">
            <a:extLst>
              <a:ext uri="{FF2B5EF4-FFF2-40B4-BE49-F238E27FC236}">
                <a16:creationId xmlns:a16="http://schemas.microsoft.com/office/drawing/2014/main" id="{084EAC01-FEA3-D9EE-4148-2D965CDA8D0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Master Slide 21)">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372600" y="4962525"/>
            <a:ext cx="6581775"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9525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8" name="Text 0"/>
          <p:cNvSpPr>
            <a:spLocks noGrp="1"/>
          </p:cNvSpPr>
          <p:nvPr>
            <p:ph type="body" idx="106" hasCustomPrompt="1"/>
          </p:nvPr>
        </p:nvSpPr>
        <p:spPr>
          <a:xfrm>
            <a:off x="9372600" y="4257675"/>
            <a:ext cx="65055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981075" y="952500"/>
            <a:ext cx="3166382"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0" name="Vector" descr="preencoded.png">
            <a:extLst>
              <a:ext uri="{FF2B5EF4-FFF2-40B4-BE49-F238E27FC236}">
                <a16:creationId xmlns:a16="http://schemas.microsoft.com/office/drawing/2014/main" id="{5B8497EF-C2FD-2F4E-10DE-FC21AD94A2C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 (Master Slide 22)">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1" name="Vector" descr="preencoded.png">
            <a:extLst>
              <a:ext uri="{FF2B5EF4-FFF2-40B4-BE49-F238E27FC236}">
                <a16:creationId xmlns:a16="http://schemas.microsoft.com/office/drawing/2014/main" id="{92814468-2A03-8260-025B-100E531F959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 (Master Slide 23)">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952500"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6562725" y="43719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6562725" y="738187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9" name="Text 0"/>
          <p:cNvSpPr>
            <a:spLocks noGrp="1"/>
          </p:cNvSpPr>
          <p:nvPr>
            <p:ph type="body" idx="107" hasCustomPrompt="1"/>
          </p:nvPr>
        </p:nvSpPr>
        <p:spPr>
          <a:xfrm>
            <a:off x="12182475" y="43719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0" name="Text 0"/>
          <p:cNvSpPr>
            <a:spLocks noGrp="1"/>
          </p:cNvSpPr>
          <p:nvPr>
            <p:ph type="body" idx="108" hasCustomPrompt="1"/>
          </p:nvPr>
        </p:nvSpPr>
        <p:spPr>
          <a:xfrm>
            <a:off x="12182475" y="73818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2" name="Text 0"/>
          <p:cNvSpPr>
            <a:spLocks noGrp="1"/>
          </p:cNvSpPr>
          <p:nvPr>
            <p:ph type="body" idx="110" hasCustomPrompt="1"/>
          </p:nvPr>
        </p:nvSpPr>
        <p:spPr>
          <a:xfrm>
            <a:off x="952500"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3" name="Text 0"/>
          <p:cNvSpPr>
            <a:spLocks noGrp="1"/>
          </p:cNvSpPr>
          <p:nvPr>
            <p:ph type="body" idx="111" hasCustomPrompt="1"/>
          </p:nvPr>
        </p:nvSpPr>
        <p:spPr>
          <a:xfrm>
            <a:off x="6562725" y="36671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4" name="Text 0"/>
          <p:cNvSpPr>
            <a:spLocks noGrp="1"/>
          </p:cNvSpPr>
          <p:nvPr>
            <p:ph type="body" idx="112" hasCustomPrompt="1"/>
          </p:nvPr>
        </p:nvSpPr>
        <p:spPr>
          <a:xfrm>
            <a:off x="6562725" y="66770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5" name="Text 0"/>
          <p:cNvSpPr>
            <a:spLocks noGrp="1"/>
          </p:cNvSpPr>
          <p:nvPr>
            <p:ph type="body" idx="113" hasCustomPrompt="1"/>
          </p:nvPr>
        </p:nvSpPr>
        <p:spPr>
          <a:xfrm>
            <a:off x="12182475" y="36671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6" name="Text 0"/>
          <p:cNvSpPr>
            <a:spLocks noGrp="1"/>
          </p:cNvSpPr>
          <p:nvPr>
            <p:ph type="body" idx="114" hasCustomPrompt="1"/>
          </p:nvPr>
        </p:nvSpPr>
        <p:spPr>
          <a:xfrm>
            <a:off x="12182475" y="667702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7" name="Vector" descr="preencoded.png">
            <a:extLst>
              <a:ext uri="{FF2B5EF4-FFF2-40B4-BE49-F238E27FC236}">
                <a16:creationId xmlns:a16="http://schemas.microsoft.com/office/drawing/2014/main" id="{9E67920B-DE31-0A1A-84A8-BF03BA95C33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Master Slide 24)">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6" name="Text 0"/>
          <p:cNvSpPr>
            <a:spLocks noGrp="1"/>
          </p:cNvSpPr>
          <p:nvPr>
            <p:ph type="body" idx="104" hasCustomPrompt="1"/>
          </p:nvPr>
        </p:nvSpPr>
        <p:spPr>
          <a:xfrm>
            <a:off x="6562725" y="4962525"/>
            <a:ext cx="5181600"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7" name="Text 0"/>
          <p:cNvSpPr>
            <a:spLocks noGrp="1"/>
          </p:cNvSpPr>
          <p:nvPr>
            <p:ph type="body" idx="105" hasCustomPrompt="1"/>
          </p:nvPr>
        </p:nvSpPr>
        <p:spPr>
          <a:xfrm>
            <a:off x="12182475" y="496252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9" name="Text 0"/>
          <p:cNvSpPr>
            <a:spLocks noGrp="1"/>
          </p:cNvSpPr>
          <p:nvPr>
            <p:ph type="body" idx="107" hasCustomPrompt="1"/>
          </p:nvPr>
        </p:nvSpPr>
        <p:spPr>
          <a:xfrm>
            <a:off x="6562725" y="425767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0" name="Text 0"/>
          <p:cNvSpPr>
            <a:spLocks noGrp="1"/>
          </p:cNvSpPr>
          <p:nvPr>
            <p:ph type="body" idx="108" hasCustomPrompt="1"/>
          </p:nvPr>
        </p:nvSpPr>
        <p:spPr>
          <a:xfrm>
            <a:off x="12182475" y="4257675"/>
            <a:ext cx="517207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
        <p:nvSpPr>
          <p:cNvPr id="11" name="Text 0"/>
          <p:cNvSpPr>
            <a:spLocks noGrp="1"/>
          </p:cNvSpPr>
          <p:nvPr>
            <p:ph type="body" idx="109" hasCustomPrompt="1"/>
          </p:nvPr>
        </p:nvSpPr>
        <p:spPr>
          <a:xfrm>
            <a:off x="981075" y="952500"/>
            <a:ext cx="4690676" cy="344959"/>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2" name="Vector" descr="preencoded.png">
            <a:extLst>
              <a:ext uri="{FF2B5EF4-FFF2-40B4-BE49-F238E27FC236}">
                <a16:creationId xmlns:a16="http://schemas.microsoft.com/office/drawing/2014/main" id="{BC9E0C95-9328-91A7-DB4E-B82215BD59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Master Slide 25)">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371975"/>
            <a:ext cx="3771900" cy="4265398"/>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13" name="Vector" descr="preencoded.png">
            <a:extLst>
              <a:ext uri="{FF2B5EF4-FFF2-40B4-BE49-F238E27FC236}">
                <a16:creationId xmlns:a16="http://schemas.microsoft.com/office/drawing/2014/main" id="{48E31C5A-2713-F9CE-A3D3-5EE48A81821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Master Slide 26)">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95250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9525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51625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51625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37260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0" name="Text 0"/>
          <p:cNvSpPr>
            <a:spLocks noGrp="1"/>
          </p:cNvSpPr>
          <p:nvPr>
            <p:ph type="body" idx="108" hasCustomPrompt="1"/>
          </p:nvPr>
        </p:nvSpPr>
        <p:spPr>
          <a:xfrm>
            <a:off x="937260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1" name="Text 0"/>
          <p:cNvSpPr>
            <a:spLocks noGrp="1"/>
          </p:cNvSpPr>
          <p:nvPr>
            <p:ph type="body" idx="109" hasCustomPrompt="1"/>
          </p:nvPr>
        </p:nvSpPr>
        <p:spPr>
          <a:xfrm>
            <a:off x="13582650" y="437197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2" name="Text 0"/>
          <p:cNvSpPr>
            <a:spLocks noGrp="1"/>
          </p:cNvSpPr>
          <p:nvPr>
            <p:ph type="body" idx="110" hasCustomPrompt="1"/>
          </p:nvPr>
        </p:nvSpPr>
        <p:spPr>
          <a:xfrm>
            <a:off x="13582650" y="69818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13" name="Text 0"/>
          <p:cNvSpPr>
            <a:spLocks noGrp="1"/>
          </p:cNvSpPr>
          <p:nvPr>
            <p:ph type="body" idx="111" hasCustomPrompt="1"/>
          </p:nvPr>
        </p:nvSpPr>
        <p:spPr>
          <a:xfrm>
            <a:off x="9525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4" name="Text 0"/>
          <p:cNvSpPr>
            <a:spLocks noGrp="1"/>
          </p:cNvSpPr>
          <p:nvPr>
            <p:ph type="body" idx="112" hasCustomPrompt="1"/>
          </p:nvPr>
        </p:nvSpPr>
        <p:spPr>
          <a:xfrm>
            <a:off x="9525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5" name="Text 0"/>
          <p:cNvSpPr>
            <a:spLocks noGrp="1"/>
          </p:cNvSpPr>
          <p:nvPr>
            <p:ph type="body" idx="113" hasCustomPrompt="1"/>
          </p:nvPr>
        </p:nvSpPr>
        <p:spPr>
          <a:xfrm>
            <a:off x="51625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6" name="Text 0"/>
          <p:cNvSpPr>
            <a:spLocks noGrp="1"/>
          </p:cNvSpPr>
          <p:nvPr>
            <p:ph type="body" idx="114" hasCustomPrompt="1"/>
          </p:nvPr>
        </p:nvSpPr>
        <p:spPr>
          <a:xfrm>
            <a:off x="51625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7" name="Text 0"/>
          <p:cNvSpPr>
            <a:spLocks noGrp="1"/>
          </p:cNvSpPr>
          <p:nvPr>
            <p:ph type="body" idx="115" hasCustomPrompt="1"/>
          </p:nvPr>
        </p:nvSpPr>
        <p:spPr>
          <a:xfrm>
            <a:off x="937260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8" name="Text 0"/>
          <p:cNvSpPr>
            <a:spLocks noGrp="1"/>
          </p:cNvSpPr>
          <p:nvPr>
            <p:ph type="body" idx="116" hasCustomPrompt="1"/>
          </p:nvPr>
        </p:nvSpPr>
        <p:spPr>
          <a:xfrm>
            <a:off x="937260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9" name="Text 0"/>
          <p:cNvSpPr>
            <a:spLocks noGrp="1"/>
          </p:cNvSpPr>
          <p:nvPr>
            <p:ph type="body" idx="117" hasCustomPrompt="1"/>
          </p:nvPr>
        </p:nvSpPr>
        <p:spPr>
          <a:xfrm>
            <a:off x="13582650" y="366712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20" name="Text 0"/>
          <p:cNvSpPr>
            <a:spLocks noGrp="1"/>
          </p:cNvSpPr>
          <p:nvPr>
            <p:ph type="body" idx="118" hasCustomPrompt="1"/>
          </p:nvPr>
        </p:nvSpPr>
        <p:spPr>
          <a:xfrm>
            <a:off x="13582650" y="62769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pic>
        <p:nvPicPr>
          <p:cNvPr id="21" name="Vector" descr="preencoded.png">
            <a:extLst>
              <a:ext uri="{FF2B5EF4-FFF2-40B4-BE49-F238E27FC236}">
                <a16:creationId xmlns:a16="http://schemas.microsoft.com/office/drawing/2014/main" id="{FE7C5E05-93B6-6D11-9278-3E174F54D2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py (Master Slide 27)">
    <p:bg>
      <p:bgPr>
        <a:solidFill>
          <a:srgbClr val="FAF9F4"/>
        </a:solidFill>
        <a:effectLst/>
      </p:bgPr>
    </p:bg>
    <p:spTree>
      <p:nvGrpSpPr>
        <p:cNvPr id="1" name=""/>
        <p:cNvGrpSpPr/>
        <p:nvPr/>
      </p:nvGrpSpPr>
      <p:grpSpPr>
        <a:xfrm>
          <a:off x="0" y="0"/>
          <a:ext cx="0" cy="0"/>
          <a:chOff x="0" y="0"/>
          <a:chExt cx="0" cy="0"/>
        </a:xfrm>
      </p:grpSpPr>
      <p:sp>
        <p:nvSpPr>
          <p:cNvPr id="4" name="Text 0"/>
          <p:cNvSpPr>
            <a:spLocks noGrp="1"/>
          </p:cNvSpPr>
          <p:nvPr>
            <p:ph type="body" idx="102" hasCustomPrompt="1"/>
          </p:nvPr>
        </p:nvSpPr>
        <p:spPr>
          <a:xfrm>
            <a:off x="952500" y="1543050"/>
            <a:ext cx="1263967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5" name="Text 0"/>
          <p:cNvSpPr>
            <a:spLocks noGrp="1"/>
          </p:cNvSpPr>
          <p:nvPr>
            <p:ph type="body" idx="103" hasCustomPrompt="1"/>
          </p:nvPr>
        </p:nvSpPr>
        <p:spPr>
          <a:xfrm>
            <a:off x="9525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6" name="Text 0"/>
          <p:cNvSpPr>
            <a:spLocks noGrp="1"/>
          </p:cNvSpPr>
          <p:nvPr>
            <p:ph type="body" idx="104" hasCustomPrompt="1"/>
          </p:nvPr>
        </p:nvSpPr>
        <p:spPr>
          <a:xfrm>
            <a:off x="51625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7" name="Text 0"/>
          <p:cNvSpPr>
            <a:spLocks noGrp="1"/>
          </p:cNvSpPr>
          <p:nvPr>
            <p:ph type="body" idx="105" hasCustomPrompt="1"/>
          </p:nvPr>
        </p:nvSpPr>
        <p:spPr>
          <a:xfrm>
            <a:off x="937260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8" name="Text 0"/>
          <p:cNvSpPr>
            <a:spLocks noGrp="1"/>
          </p:cNvSpPr>
          <p:nvPr>
            <p:ph type="body" idx="106" hasCustomPrompt="1"/>
          </p:nvPr>
        </p:nvSpPr>
        <p:spPr>
          <a:xfrm>
            <a:off x="13582650" y="4962525"/>
            <a:ext cx="3771900" cy="99060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a:t>
            </a:r>
            <a:endParaRPr lang="en-US" sz="2100" dirty="0"/>
          </a:p>
        </p:txBody>
      </p:sp>
      <p:sp>
        <p:nvSpPr>
          <p:cNvPr id="9" name="Text 0"/>
          <p:cNvSpPr>
            <a:spLocks noGrp="1"/>
          </p:cNvSpPr>
          <p:nvPr>
            <p:ph type="body" idx="107" hasCustomPrompt="1"/>
          </p:nvPr>
        </p:nvSpPr>
        <p:spPr>
          <a:xfrm>
            <a:off x="9525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0" name="Text 0"/>
          <p:cNvSpPr>
            <a:spLocks noGrp="1"/>
          </p:cNvSpPr>
          <p:nvPr>
            <p:ph type="body" idx="108" hasCustomPrompt="1"/>
          </p:nvPr>
        </p:nvSpPr>
        <p:spPr>
          <a:xfrm>
            <a:off x="51625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1" name="Text 0"/>
          <p:cNvSpPr>
            <a:spLocks noGrp="1"/>
          </p:cNvSpPr>
          <p:nvPr>
            <p:ph type="body" idx="109" hasCustomPrompt="1"/>
          </p:nvPr>
        </p:nvSpPr>
        <p:spPr>
          <a:xfrm>
            <a:off x="937260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2" name="Text 0"/>
          <p:cNvSpPr>
            <a:spLocks noGrp="1"/>
          </p:cNvSpPr>
          <p:nvPr>
            <p:ph type="body" idx="110" hasCustomPrompt="1"/>
          </p:nvPr>
        </p:nvSpPr>
        <p:spPr>
          <a:xfrm>
            <a:off x="13582650" y="4257675"/>
            <a:ext cx="3771900"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goes here</a:t>
            </a:r>
            <a:endParaRPr lang="en-US" sz="2700" dirty="0"/>
          </a:p>
        </p:txBody>
      </p:sp>
      <p:sp>
        <p:nvSpPr>
          <p:cNvPr id="13" name="Text 0"/>
          <p:cNvSpPr>
            <a:spLocks noGrp="1"/>
          </p:cNvSpPr>
          <p:nvPr>
            <p:ph type="body" idx="111" hasCustomPrompt="1"/>
          </p:nvPr>
        </p:nvSpPr>
        <p:spPr>
          <a:xfrm>
            <a:off x="981075" y="952500"/>
            <a:ext cx="4181475" cy="3619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Eyebrow Copy</a:t>
            </a:r>
            <a:endParaRPr lang="en-US" sz="1933" dirty="0"/>
          </a:p>
        </p:txBody>
      </p:sp>
      <p:pic>
        <p:nvPicPr>
          <p:cNvPr id="14" name="Vector" descr="preencoded.png">
            <a:extLst>
              <a:ext uri="{FF2B5EF4-FFF2-40B4-BE49-F238E27FC236}">
                <a16:creationId xmlns:a16="http://schemas.microsoft.com/office/drawing/2014/main" id="{E334D2AF-2731-A04A-D698-3FD1CCCDAF8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Master Slide 28)">
    <p:bg>
      <p:bgPr>
        <a:solidFill>
          <a:srgbClr val="FAF9F4"/>
        </a:solidFill>
        <a:effectLst/>
      </p:bgPr>
    </p:bg>
    <p:spTree>
      <p:nvGrpSpPr>
        <p:cNvPr id="1" name=""/>
        <p:cNvGrpSpPr/>
        <p:nvPr/>
      </p:nvGrpSpPr>
      <p:grpSpPr>
        <a:xfrm>
          <a:off x="0" y="0"/>
          <a:ext cx="0" cy="0"/>
          <a:chOff x="0" y="0"/>
          <a:chExt cx="0" cy="0"/>
        </a:xfrm>
      </p:grpSpPr>
      <p:pic>
        <p:nvPicPr>
          <p:cNvPr id="9" name="Mask group" descr="preencoded.png">
            <a:extLst>
              <a:ext uri="{FF2B5EF4-FFF2-40B4-BE49-F238E27FC236}">
                <a16:creationId xmlns:a16="http://schemas.microsoft.com/office/drawing/2014/main" id="{45E9AED9-C855-361E-8300-D34CD9E8D8D2}"/>
              </a:ext>
            </a:extLst>
          </p:cNvPr>
          <p:cNvPicPr>
            <a:picLocks noChangeAspect="1"/>
          </p:cNvPicPr>
          <p:nvPr userDrawn="1"/>
        </p:nvPicPr>
        <p:blipFill>
          <a:blip r:embed="rId2"/>
          <a:srcRect/>
          <a:stretch/>
        </p:blipFill>
        <p:spPr>
          <a:xfrm>
            <a:off x="0" y="0"/>
            <a:ext cx="14529110" cy="102870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0" name="Vector" descr="preencoded.png">
            <a:extLst>
              <a:ext uri="{FF2B5EF4-FFF2-40B4-BE49-F238E27FC236}">
                <a16:creationId xmlns:a16="http://schemas.microsoft.com/office/drawing/2014/main" id="{ABAD3DA1-A189-B198-15FA-E8DC5EE37C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py (Master Slide 29)">
    <p:bg>
      <p:bgPr>
        <a:solidFill>
          <a:srgbClr val="FAF9F4"/>
        </a:solidFill>
        <a:effectLst/>
      </p:bgPr>
    </p:bg>
    <p:spTree>
      <p:nvGrpSpPr>
        <p:cNvPr id="1" name=""/>
        <p:cNvGrpSpPr/>
        <p:nvPr/>
      </p:nvGrpSpPr>
      <p:grpSpPr>
        <a:xfrm>
          <a:off x="0" y="0"/>
          <a:ext cx="0" cy="0"/>
          <a:chOff x="0" y="0"/>
          <a:chExt cx="0" cy="0"/>
        </a:xfrm>
      </p:grpSpPr>
      <p:pic>
        <p:nvPicPr>
          <p:cNvPr id="9" name="Group 48095773" descr="preencoded.png">
            <a:extLst>
              <a:ext uri="{FF2B5EF4-FFF2-40B4-BE49-F238E27FC236}">
                <a16:creationId xmlns:a16="http://schemas.microsoft.com/office/drawing/2014/main" id="{A18B0D78-38DF-5C5D-86E4-DADB86872A3C}"/>
              </a:ext>
            </a:extLst>
          </p:cNvPr>
          <p:cNvPicPr>
            <a:picLocks noChangeAspect="1"/>
          </p:cNvPicPr>
          <p:nvPr userDrawn="1"/>
        </p:nvPicPr>
        <p:blipFill>
          <a:blip r:embed="rId2"/>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88916855-CC40-C6DA-6ACA-FE5EC0078E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3" name="image"/>
          <p:cNvSpPr>
            <a:spLocks noGrp="1"/>
          </p:cNvSpPr>
          <p:nvPr>
            <p:ph idx="101" hasCustomPrompt="1"/>
          </p:nvPr>
        </p:nvSpPr>
        <p:spPr>
          <a:xfrm>
            <a:off x="10772775" y="0"/>
            <a:ext cx="7515225" cy="10287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5" name="Text 0"/>
          <p:cNvSpPr>
            <a:spLocks noGrp="1"/>
          </p:cNvSpPr>
          <p:nvPr>
            <p:ph type="body" idx="103" hasCustomPrompt="1"/>
          </p:nvPr>
        </p:nvSpPr>
        <p:spPr>
          <a:xfrm>
            <a:off x="952500" y="952500"/>
            <a:ext cx="7981950"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7" name="Text 0"/>
          <p:cNvSpPr>
            <a:spLocks noGrp="1"/>
          </p:cNvSpPr>
          <p:nvPr>
            <p:ph type="body" idx="105"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8" name="Text 0"/>
          <p:cNvSpPr>
            <a:spLocks noGrp="1"/>
          </p:cNvSpPr>
          <p:nvPr>
            <p:ph type="body" idx="106"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Master Slide 2)">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D24E457-B064-F41F-6078-E9C8F0F37910}"/>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ext 0">
            <a:extLst>
              <a:ext uri="{FF2B5EF4-FFF2-40B4-BE49-F238E27FC236}">
                <a16:creationId xmlns:a16="http://schemas.microsoft.com/office/drawing/2014/main" id="{279BA7DF-DF86-D78E-E8F3-C2FEFE059B8D}"/>
              </a:ext>
            </a:extLst>
          </p:cNvPr>
          <p:cNvSpPr>
            <a:spLocks noGrp="1"/>
          </p:cNvSpPr>
          <p:nvPr>
            <p:ph type="body" idx="105" hasCustomPrompt="1"/>
          </p:nvPr>
        </p:nvSpPr>
        <p:spPr>
          <a:xfrm>
            <a:off x="1057275" y="5838825"/>
            <a:ext cx="5707319" cy="286672"/>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sp>
        <p:nvSpPr>
          <p:cNvPr id="5" name="Text 0"/>
          <p:cNvSpPr>
            <a:spLocks noGrp="1"/>
          </p:cNvSpPr>
          <p:nvPr>
            <p:ph type="body" idx="103" hasCustomPrompt="1"/>
          </p:nvPr>
        </p:nvSpPr>
        <p:spPr>
          <a:xfrm>
            <a:off x="952500" y="6553200"/>
            <a:ext cx="10325100" cy="2781300"/>
          </a:xfrm>
          <a:prstGeom prst="rect">
            <a:avLst/>
          </a:prstGeom>
          <a:noFill/>
          <a:ln/>
        </p:spPr>
        <p:txBody>
          <a:bodyPr wrap="square" rtlCol="0"/>
          <a:lstStyle>
            <a:lvl1pPr marL="0" indent="0" algn="l">
              <a:lnSpc>
                <a:spcPts val="1275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pic>
        <p:nvPicPr>
          <p:cNvPr id="8" name="Vector" descr="preencoded.png">
            <a:extLst>
              <a:ext uri="{FF2B5EF4-FFF2-40B4-BE49-F238E27FC236}">
                <a16:creationId xmlns:a16="http://schemas.microsoft.com/office/drawing/2014/main" id="{64571FDB-0F83-369D-68B9-544B6688A21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 (Master Slide 30)">
    <p:bg>
      <p:bgPr>
        <a:solidFill>
          <a:srgbClr val="2C6671"/>
        </a:solidFill>
        <a:effectLst/>
      </p:bgPr>
    </p:bg>
    <p:spTree>
      <p:nvGrpSpPr>
        <p:cNvPr id="1" name=""/>
        <p:cNvGrpSpPr/>
        <p:nvPr/>
      </p:nvGrpSpPr>
      <p:grpSpPr>
        <a:xfrm>
          <a:off x="0" y="0"/>
          <a:ext cx="0" cy="0"/>
          <a:chOff x="0" y="0"/>
          <a:chExt cx="0" cy="0"/>
        </a:xfrm>
      </p:grpSpPr>
      <p:pic>
        <p:nvPicPr>
          <p:cNvPr id="12" name="Rectangle 13754" descr="preencoded.png">
            <a:extLst>
              <a:ext uri="{FF2B5EF4-FFF2-40B4-BE49-F238E27FC236}">
                <a16:creationId xmlns:a16="http://schemas.microsoft.com/office/drawing/2014/main" id="{5A83FA41-7DD9-8F95-4D00-D016DEDD7E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56ACEC3-3E74-FC91-DD67-60835AC2C5D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286964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BD69017A-A666-5779-3244-5754808F871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13659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py (Master Slide 30)">
    <p:bg>
      <p:bgPr>
        <a:solidFill>
          <a:srgbClr val="2C6671"/>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3A22DE8F-CF6D-B3C1-86E8-E10F6EC163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13" name="image" descr="preencoded.png">
            <a:extLst>
              <a:ext uri="{FF2B5EF4-FFF2-40B4-BE49-F238E27FC236}">
                <a16:creationId xmlns:a16="http://schemas.microsoft.com/office/drawing/2014/main" id="{02E79046-7395-2F97-FAF6-35A2C650C22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15" name="Rectangle 13755" descr="preencoded.png">
            <a:extLst>
              <a:ext uri="{FF2B5EF4-FFF2-40B4-BE49-F238E27FC236}">
                <a16:creationId xmlns:a16="http://schemas.microsoft.com/office/drawing/2014/main" id="{05DA3535-2E0B-3D9C-19C5-702D7FA90BF7}"/>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0" y="0"/>
            <a:ext cx="9144000" cy="10287000"/>
          </a:xfrm>
          <a:prstGeom prst="rect">
            <a:avLst/>
          </a:prstGeom>
        </p:spPr>
      </p:pic>
      <p:pic>
        <p:nvPicPr>
          <p:cNvPr id="14" name="Group 48095773" descr="preencoded.png">
            <a:extLst>
              <a:ext uri="{FF2B5EF4-FFF2-40B4-BE49-F238E27FC236}">
                <a16:creationId xmlns:a16="http://schemas.microsoft.com/office/drawing/2014/main" id="{102B228A-A971-3274-E48C-C8C6BE53FF21}"/>
              </a:ext>
            </a:extLst>
          </p:cNvPr>
          <p:cNvPicPr>
            <a:picLocks noChangeAspect="1"/>
          </p:cNvPicPr>
          <p:nvPr userDrawn="1"/>
        </p:nvPicPr>
        <p:blipFill>
          <a:blip r:embed="rId7"/>
          <a:srcRect/>
          <a:stretch/>
        </p:blipFill>
        <p:spPr>
          <a:xfrm>
            <a:off x="2171700" y="0"/>
            <a:ext cx="16116300" cy="10287000"/>
          </a:xfrm>
          <a:prstGeom prst="rect">
            <a:avLst/>
          </a:prstGeom>
        </p:spPr>
      </p:pic>
      <p:sp>
        <p:nvSpPr>
          <p:cNvPr id="7" name="image"/>
          <p:cNvSpPr>
            <a:spLocks noGrp="1"/>
          </p:cNvSpPr>
          <p:nvPr>
            <p:ph idx="105" hasCustomPrompt="1"/>
          </p:nvPr>
        </p:nvSpPr>
        <p:spPr>
          <a:xfrm>
            <a:off x="10096500" y="952500"/>
            <a:ext cx="7239000" cy="8382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52499" y="952500"/>
            <a:ext cx="7750629" cy="24860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How can learning drive the earning potential of your company</a:t>
            </a:r>
            <a:endParaRPr lang="en-US" sz="7200" dirty="0"/>
          </a:p>
        </p:txBody>
      </p:sp>
      <p:sp>
        <p:nvSpPr>
          <p:cNvPr id="10" name="Text 0"/>
          <p:cNvSpPr>
            <a:spLocks noGrp="1"/>
          </p:cNvSpPr>
          <p:nvPr>
            <p:ph type="body" idx="108" hasCustomPrompt="1"/>
          </p:nvPr>
        </p:nvSpPr>
        <p:spPr>
          <a:xfrm>
            <a:off x="952500" y="5286375"/>
            <a:ext cx="5172075" cy="13906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2100" dirty="0"/>
          </a:p>
        </p:txBody>
      </p:sp>
      <p:sp>
        <p:nvSpPr>
          <p:cNvPr id="11" name="Text 0"/>
          <p:cNvSpPr>
            <a:spLocks noGrp="1"/>
          </p:cNvSpPr>
          <p:nvPr>
            <p:ph type="body" idx="109" hasCustomPrompt="1"/>
          </p:nvPr>
        </p:nvSpPr>
        <p:spPr>
          <a:xfrm>
            <a:off x="952500" y="4581525"/>
            <a:ext cx="5114925" cy="2476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Subheading can go here</a:t>
            </a:r>
            <a:endParaRPr lang="en-US" sz="2700" dirty="0"/>
          </a:p>
        </p:txBody>
      </p:sp>
      <p:pic>
        <p:nvPicPr>
          <p:cNvPr id="16" name="Vector" descr="preencoded.png">
            <a:extLst>
              <a:ext uri="{FF2B5EF4-FFF2-40B4-BE49-F238E27FC236}">
                <a16:creationId xmlns:a16="http://schemas.microsoft.com/office/drawing/2014/main" id="{17BFB89B-1A77-BB78-D36E-D860E99DE6B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3955430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Speakers (Master Slide 34)">
    <p:bg>
      <p:bgPr>
        <a:solidFill>
          <a:srgbClr val="FAF9F4"/>
        </a:solidFill>
        <a:effectLst/>
      </p:bgPr>
    </p:bg>
    <p:spTree>
      <p:nvGrpSpPr>
        <p:cNvPr id="1" name=""/>
        <p:cNvGrpSpPr/>
        <p:nvPr/>
      </p:nvGrpSpPr>
      <p:grpSpPr>
        <a:xfrm>
          <a:off x="0" y="0"/>
          <a:ext cx="0" cy="0"/>
          <a:chOff x="0" y="0"/>
          <a:chExt cx="0" cy="0"/>
        </a:xfrm>
      </p:grpSpPr>
      <p:pic>
        <p:nvPicPr>
          <p:cNvPr id="19" name="Rectangle 13752" descr="preencoded.png">
            <a:extLst>
              <a:ext uri="{FF2B5EF4-FFF2-40B4-BE49-F238E27FC236}">
                <a16:creationId xmlns:a16="http://schemas.microsoft.com/office/drawing/2014/main" id="{5827850C-2D27-B0A8-8E79-F3E401A422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15" name="Group 48095773" descr="preencoded.png">
            <a:extLst>
              <a:ext uri="{FF2B5EF4-FFF2-40B4-BE49-F238E27FC236}">
                <a16:creationId xmlns:a16="http://schemas.microsoft.com/office/drawing/2014/main" id="{906E4AA0-1230-6261-D6E2-F67395DFE51D}"/>
              </a:ext>
            </a:extLst>
          </p:cNvPr>
          <p:cNvPicPr>
            <a:picLocks noChangeAspect="1"/>
          </p:cNvPicPr>
          <p:nvPr userDrawn="1"/>
        </p:nvPicPr>
        <p:blipFill>
          <a:blip r:embed="rId4"/>
          <a:srcRect/>
          <a:stretch/>
        </p:blipFill>
        <p:spPr>
          <a:xfrm>
            <a:off x="0" y="0"/>
            <a:ext cx="18288000" cy="10287000"/>
          </a:xfrm>
          <a:prstGeom prst="rect">
            <a:avLst/>
          </a:prstGeom>
        </p:spPr>
      </p:pic>
      <p:pic>
        <p:nvPicPr>
          <p:cNvPr id="16" name="Vector" descr="preencoded.png">
            <a:extLst>
              <a:ext uri="{FF2B5EF4-FFF2-40B4-BE49-F238E27FC236}">
                <a16:creationId xmlns:a16="http://schemas.microsoft.com/office/drawing/2014/main" id="{BE3E79DE-AAFC-450E-9529-C77E3033E97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0" name="Text 0"/>
          <p:cNvSpPr>
            <a:spLocks noGrp="1"/>
          </p:cNvSpPr>
          <p:nvPr>
            <p:ph type="body" idx="108" hasCustomPrompt="1"/>
          </p:nvPr>
        </p:nvSpPr>
        <p:spPr>
          <a:xfrm>
            <a:off x="6809316" y="4606494"/>
            <a:ext cx="46693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Speakers (Master Slide 35)">
    <p:bg>
      <p:bgPr>
        <a:solidFill>
          <a:srgbClr val="FAF9F4"/>
        </a:solidFill>
        <a:effectLst/>
      </p:bgPr>
    </p:bg>
    <p:spTree>
      <p:nvGrpSpPr>
        <p:cNvPr id="1" name=""/>
        <p:cNvGrpSpPr/>
        <p:nvPr/>
      </p:nvGrpSpPr>
      <p:grpSpPr>
        <a:xfrm>
          <a:off x="0" y="0"/>
          <a:ext cx="0" cy="0"/>
          <a:chOff x="0" y="0"/>
          <a:chExt cx="0" cy="0"/>
        </a:xfrm>
      </p:grpSpPr>
      <p:pic>
        <p:nvPicPr>
          <p:cNvPr id="20" name="Rectangle 13752" descr="preencoded.png">
            <a:extLst>
              <a:ext uri="{FF2B5EF4-FFF2-40B4-BE49-F238E27FC236}">
                <a16:creationId xmlns:a16="http://schemas.microsoft.com/office/drawing/2014/main" id="{A6033FA3-186A-FCB3-6AAF-0C0B6ACC0D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1" name="Group 48095773" descr="preencoded.png">
            <a:extLst>
              <a:ext uri="{FF2B5EF4-FFF2-40B4-BE49-F238E27FC236}">
                <a16:creationId xmlns:a16="http://schemas.microsoft.com/office/drawing/2014/main" id="{CB229832-8AA6-80BD-4883-317454872E23}"/>
              </a:ext>
            </a:extLst>
          </p:cNvPr>
          <p:cNvPicPr>
            <a:picLocks noChangeAspect="1"/>
          </p:cNvPicPr>
          <p:nvPr userDrawn="1"/>
        </p:nvPicPr>
        <p:blipFill>
          <a:blip r:embed="rId4"/>
          <a:srcRect/>
          <a:stretch/>
        </p:blipFill>
        <p:spPr>
          <a:xfrm>
            <a:off x="952500" y="0"/>
            <a:ext cx="17335500" cy="10287000"/>
          </a:xfrm>
          <a:prstGeom prst="rect">
            <a:avLst/>
          </a:prstGeom>
        </p:spPr>
      </p:pic>
      <p:pic>
        <p:nvPicPr>
          <p:cNvPr id="22" name="Group 48095774" descr="preencoded.png">
            <a:extLst>
              <a:ext uri="{FF2B5EF4-FFF2-40B4-BE49-F238E27FC236}">
                <a16:creationId xmlns:a16="http://schemas.microsoft.com/office/drawing/2014/main" id="{1B0294F2-1F77-5AC6-92BF-F5F0414609B4}"/>
              </a:ext>
            </a:extLst>
          </p:cNvPr>
          <p:cNvPicPr>
            <a:picLocks noChangeAspect="1"/>
          </p:cNvPicPr>
          <p:nvPr userDrawn="1"/>
        </p:nvPicPr>
        <p:blipFill>
          <a:blip r:embed="rId5"/>
          <a:srcRect/>
          <a:stretch/>
        </p:blipFill>
        <p:spPr>
          <a:xfrm>
            <a:off x="0" y="152400"/>
            <a:ext cx="12611198" cy="10134600"/>
          </a:xfrm>
          <a:prstGeom prst="rect">
            <a:avLst/>
          </a:prstGeom>
        </p:spPr>
      </p:pic>
      <p:pic>
        <p:nvPicPr>
          <p:cNvPr id="23" name="Vector" descr="preencoded.png">
            <a:extLst>
              <a:ext uri="{FF2B5EF4-FFF2-40B4-BE49-F238E27FC236}">
                <a16:creationId xmlns:a16="http://schemas.microsoft.com/office/drawing/2014/main" id="{3ED57C87-D5EC-4978-1CBF-05ED13B9BE3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13" name="Text 0"/>
          <p:cNvSpPr>
            <a:spLocks noGrp="1"/>
          </p:cNvSpPr>
          <p:nvPr>
            <p:ph type="body" idx="111"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Speakers (Master Slide 36)">
    <p:bg>
      <p:bgPr>
        <a:solidFill>
          <a:srgbClr val="FAF9F4"/>
        </a:solidFill>
        <a:effectLst/>
      </p:bgPr>
    </p:bg>
    <p:spTree>
      <p:nvGrpSpPr>
        <p:cNvPr id="1" name=""/>
        <p:cNvGrpSpPr/>
        <p:nvPr/>
      </p:nvGrpSpPr>
      <p:grpSpPr>
        <a:xfrm>
          <a:off x="0" y="0"/>
          <a:ext cx="0" cy="0"/>
          <a:chOff x="0" y="0"/>
          <a:chExt cx="0" cy="0"/>
        </a:xfrm>
      </p:grpSpPr>
      <p:pic>
        <p:nvPicPr>
          <p:cNvPr id="23" name="Rectangle 13752" descr="preencoded.png">
            <a:extLst>
              <a:ext uri="{FF2B5EF4-FFF2-40B4-BE49-F238E27FC236}">
                <a16:creationId xmlns:a16="http://schemas.microsoft.com/office/drawing/2014/main" id="{4866A9EC-74EF-D34A-829C-7B6D2A1478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4" name="Group 48095773" descr="preencoded.png">
            <a:extLst>
              <a:ext uri="{FF2B5EF4-FFF2-40B4-BE49-F238E27FC236}">
                <a16:creationId xmlns:a16="http://schemas.microsoft.com/office/drawing/2014/main" id="{9267C83D-7E81-01E3-456C-5356305FC4B5}"/>
              </a:ext>
            </a:extLst>
          </p:cNvPr>
          <p:cNvPicPr>
            <a:picLocks noChangeAspect="1"/>
          </p:cNvPicPr>
          <p:nvPr userDrawn="1"/>
        </p:nvPicPr>
        <p:blipFill>
          <a:blip r:embed="rId4"/>
          <a:srcRect/>
          <a:stretch/>
        </p:blipFill>
        <p:spPr>
          <a:xfrm>
            <a:off x="4610100" y="0"/>
            <a:ext cx="13677900" cy="10287000"/>
          </a:xfrm>
          <a:prstGeom prst="rect">
            <a:avLst/>
          </a:prstGeom>
        </p:spPr>
      </p:pic>
      <p:pic>
        <p:nvPicPr>
          <p:cNvPr id="26" name="Vector" descr="preencoded.png">
            <a:extLst>
              <a:ext uri="{FF2B5EF4-FFF2-40B4-BE49-F238E27FC236}">
                <a16:creationId xmlns:a16="http://schemas.microsoft.com/office/drawing/2014/main" id="{3CA1A3A9-7EF8-1DBF-7366-8275A9E8FBC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
        <p:nvSpPr>
          <p:cNvPr id="14" name="Text 0"/>
          <p:cNvSpPr>
            <a:spLocks noGrp="1"/>
          </p:cNvSpPr>
          <p:nvPr>
            <p:ph type="body" idx="112" hasCustomPrompt="1"/>
          </p:nvPr>
        </p:nvSpPr>
        <p:spPr>
          <a:xfrm>
            <a:off x="6834716" y="4606494"/>
            <a:ext cx="4618567"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Speakers (Master Slide 37)">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B092C97-A43B-0B08-1B28-77FD799BA02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29" name="Group 48095773" descr="preencoded.png">
            <a:extLst>
              <a:ext uri="{FF2B5EF4-FFF2-40B4-BE49-F238E27FC236}">
                <a16:creationId xmlns:a16="http://schemas.microsoft.com/office/drawing/2014/main" id="{AC899884-8B84-0287-8756-60014FBA414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0" name="Group 48095774" descr="preencoded.png">
            <a:extLst>
              <a:ext uri="{FF2B5EF4-FFF2-40B4-BE49-F238E27FC236}">
                <a16:creationId xmlns:a16="http://schemas.microsoft.com/office/drawing/2014/main" id="{0EF1C3D3-D758-DAE8-34ED-2D6E713F2798}"/>
              </a:ext>
            </a:extLst>
          </p:cNvPr>
          <p:cNvPicPr>
            <a:picLocks noChangeAspect="1"/>
          </p:cNvPicPr>
          <p:nvPr userDrawn="1"/>
        </p:nvPicPr>
        <p:blipFill>
          <a:blip r:embed="rId5"/>
          <a:srcRect/>
          <a:stretch/>
        </p:blipFill>
        <p:spPr>
          <a:xfrm>
            <a:off x="0" y="0"/>
            <a:ext cx="11350861" cy="10287000"/>
          </a:xfrm>
          <a:prstGeom prst="rect">
            <a:avLst/>
          </a:prstGeom>
        </p:spPr>
      </p:pic>
      <p:pic>
        <p:nvPicPr>
          <p:cNvPr id="31" name="Vector" descr="preencoded.png">
            <a:extLst>
              <a:ext uri="{FF2B5EF4-FFF2-40B4-BE49-F238E27FC236}">
                <a16:creationId xmlns:a16="http://schemas.microsoft.com/office/drawing/2014/main" id="{3EC10065-C9FD-1ABC-2563-7E340048229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28" name="Text 0">
            <a:extLst>
              <a:ext uri="{FF2B5EF4-FFF2-40B4-BE49-F238E27FC236}">
                <a16:creationId xmlns:a16="http://schemas.microsoft.com/office/drawing/2014/main" id="{51D2073C-6841-48E6-A06B-8447D5B59BB8}"/>
              </a:ext>
            </a:extLst>
          </p:cNvPr>
          <p:cNvSpPr>
            <a:spLocks noGrp="1"/>
          </p:cNvSpPr>
          <p:nvPr>
            <p:ph type="body" idx="126"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Speakers (Master Slide 38)">
    <p:bg>
      <p:bgPr>
        <a:solidFill>
          <a:srgbClr val="FAF9F4"/>
        </a:solidFill>
        <a:effectLst/>
      </p:bgPr>
    </p:bg>
    <p:spTree>
      <p:nvGrpSpPr>
        <p:cNvPr id="1" name=""/>
        <p:cNvGrpSpPr/>
        <p:nvPr/>
      </p:nvGrpSpPr>
      <p:grpSpPr>
        <a:xfrm>
          <a:off x="0" y="0"/>
          <a:ext cx="0" cy="0"/>
          <a:chOff x="0" y="0"/>
          <a:chExt cx="0" cy="0"/>
        </a:xfrm>
      </p:grpSpPr>
      <p:pic>
        <p:nvPicPr>
          <p:cNvPr id="2" name="Rectangle 13752" descr="preencoded.png">
            <a:extLst>
              <a:ext uri="{FF2B5EF4-FFF2-40B4-BE49-F238E27FC236}">
                <a16:creationId xmlns:a16="http://schemas.microsoft.com/office/drawing/2014/main" id="{8F91DEE8-6A08-8535-372A-FCAA48FF1DF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8288000" cy="10287000"/>
          </a:xfrm>
          <a:prstGeom prst="rect">
            <a:avLst/>
          </a:prstGeom>
        </p:spPr>
      </p:pic>
      <p:pic>
        <p:nvPicPr>
          <p:cNvPr id="33" name="Group 48095773" descr="preencoded.png">
            <a:extLst>
              <a:ext uri="{FF2B5EF4-FFF2-40B4-BE49-F238E27FC236}">
                <a16:creationId xmlns:a16="http://schemas.microsoft.com/office/drawing/2014/main" id="{66F197F4-0DC0-8BE5-9FE0-AE1F94FA69C9}"/>
              </a:ext>
            </a:extLst>
          </p:cNvPr>
          <p:cNvPicPr>
            <a:picLocks noChangeAspect="1"/>
          </p:cNvPicPr>
          <p:nvPr userDrawn="1"/>
        </p:nvPicPr>
        <p:blipFill>
          <a:blip r:embed="rId4"/>
          <a:srcRect/>
          <a:stretch/>
        </p:blipFill>
        <p:spPr>
          <a:xfrm>
            <a:off x="952500" y="0"/>
            <a:ext cx="17335500" cy="10287000"/>
          </a:xfrm>
          <a:prstGeom prst="rect">
            <a:avLst/>
          </a:prstGeom>
        </p:spPr>
      </p:pic>
      <p:pic>
        <p:nvPicPr>
          <p:cNvPr id="34" name="Group 48095774" descr="preencoded.png">
            <a:extLst>
              <a:ext uri="{FF2B5EF4-FFF2-40B4-BE49-F238E27FC236}">
                <a16:creationId xmlns:a16="http://schemas.microsoft.com/office/drawing/2014/main" id="{E4DCF9EE-2379-B5F4-4B4F-BDFC0AD47CC1}"/>
              </a:ext>
            </a:extLst>
          </p:cNvPr>
          <p:cNvPicPr>
            <a:picLocks noChangeAspect="1"/>
          </p:cNvPicPr>
          <p:nvPr userDrawn="1"/>
        </p:nvPicPr>
        <p:blipFill>
          <a:blip r:embed="rId5"/>
          <a:srcRect/>
          <a:stretch/>
        </p:blipFill>
        <p:spPr>
          <a:xfrm>
            <a:off x="0" y="0"/>
            <a:ext cx="11350861" cy="10287000"/>
          </a:xfrm>
          <a:prstGeom prst="rect">
            <a:avLst/>
          </a:prstGeom>
        </p:spPr>
      </p:pic>
      <p:pic>
        <p:nvPicPr>
          <p:cNvPr id="35" name="Vector" descr="preencoded.png">
            <a:extLst>
              <a:ext uri="{FF2B5EF4-FFF2-40B4-BE49-F238E27FC236}">
                <a16:creationId xmlns:a16="http://schemas.microsoft.com/office/drawing/2014/main" id="{07B5A1A7-236D-E01B-116B-2833E35F79A3}"/>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9601200"/>
            <a:ext cx="609600" cy="304800"/>
          </a:xfrm>
          <a:prstGeom prst="rect">
            <a:avLst/>
          </a:prstGeom>
        </p:spPr>
      </p:pic>
      <p:sp>
        <p:nvSpPr>
          <p:cNvPr id="32" name="Text 0">
            <a:extLst>
              <a:ext uri="{FF2B5EF4-FFF2-40B4-BE49-F238E27FC236}">
                <a16:creationId xmlns:a16="http://schemas.microsoft.com/office/drawing/2014/main" id="{8A9E3D15-2C25-1674-4068-215BF1A1D43B}"/>
              </a:ext>
            </a:extLst>
          </p:cNvPr>
          <p:cNvSpPr>
            <a:spLocks noGrp="1"/>
          </p:cNvSpPr>
          <p:nvPr>
            <p:ph type="body" idx="130" hasCustomPrompt="1"/>
          </p:nvPr>
        </p:nvSpPr>
        <p:spPr>
          <a:xfrm>
            <a:off x="933449" y="952500"/>
            <a:ext cx="468841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Speakers</a:t>
            </a:r>
            <a:endParaRPr lang="en-US" sz="9600"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Speakers (Master Slide 39)">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052600-9542-ECCD-748D-27C3F28015E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7E9AA9C-EE46-2EB4-5EE6-CE91102CC081}"/>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17" name="Vector" descr="preencoded.png">
            <a:extLst>
              <a:ext uri="{FF2B5EF4-FFF2-40B4-BE49-F238E27FC236}">
                <a16:creationId xmlns:a16="http://schemas.microsoft.com/office/drawing/2014/main" id="{DC6F26CD-F626-3B91-374F-F62AE7FB22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10496745" y="3513506"/>
            <a:ext cx="2539845" cy="253984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Text 0"/>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
        <p:nvSpPr>
          <p:cNvPr id="10" name="Text 0"/>
          <p:cNvSpPr>
            <a:spLocks noGrp="1"/>
          </p:cNvSpPr>
          <p:nvPr>
            <p:ph type="body" idx="108" hasCustomPrompt="1"/>
          </p:nvPr>
        </p:nvSpPr>
        <p:spPr>
          <a:xfrm>
            <a:off x="235267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1" name="Text 0"/>
          <p:cNvSpPr>
            <a:spLocks noGrp="1"/>
          </p:cNvSpPr>
          <p:nvPr>
            <p:ph type="body" idx="109" hasCustomPrompt="1"/>
          </p:nvPr>
        </p:nvSpPr>
        <p:spPr>
          <a:xfrm>
            <a:off x="10496745" y="6801182"/>
            <a:ext cx="4877884" cy="489301"/>
          </a:xfrm>
          <a:prstGeom prst="rect">
            <a:avLst/>
          </a:prstGeom>
          <a:noFill/>
          <a:ln/>
        </p:spPr>
        <p:txBody>
          <a:bodyPr wrap="square" lIns="0" rtlCol="0"/>
          <a:lstStyle>
            <a:lvl1pPr marL="0" indent="0" algn="l">
              <a:lnSpc>
                <a:spcPts val="3261"/>
              </a:lnSpc>
              <a:buNone/>
              <a:defRPr lang="en-US" sz="2174"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261"/>
              </a:lnSpc>
              <a:buNone/>
            </a:pPr>
            <a:r>
              <a:rPr lang="en-US" sz="2174" kern="0" spc="-75" dirty="0">
                <a:solidFill>
                  <a:srgbClr val="FFFFFF"/>
                </a:solidFill>
                <a:latin typeface="Enduro Regular" pitchFamily="34" charset="0"/>
                <a:ea typeface="Enduro Regular" pitchFamily="34" charset="-122"/>
                <a:cs typeface="Enduro Regular" pitchFamily="34" charset="-120"/>
              </a:rPr>
              <a:t>Role, Company</a:t>
            </a:r>
            <a:endParaRPr lang="en-US" sz="2174" dirty="0"/>
          </a:p>
        </p:txBody>
      </p:sp>
      <p:sp>
        <p:nvSpPr>
          <p:cNvPr id="12" name="Text 0"/>
          <p:cNvSpPr>
            <a:spLocks noGrp="1"/>
          </p:cNvSpPr>
          <p:nvPr>
            <p:ph type="body" idx="110" hasCustomPrompt="1"/>
          </p:nvPr>
        </p:nvSpPr>
        <p:spPr>
          <a:xfrm>
            <a:off x="235267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
        <p:nvSpPr>
          <p:cNvPr id="13" name="Text 0"/>
          <p:cNvSpPr>
            <a:spLocks noGrp="1"/>
          </p:cNvSpPr>
          <p:nvPr>
            <p:ph type="body" idx="111" hasCustomPrompt="1"/>
          </p:nvPr>
        </p:nvSpPr>
        <p:spPr>
          <a:xfrm>
            <a:off x="10496745" y="6391545"/>
            <a:ext cx="5457631" cy="314325"/>
          </a:xfrm>
          <a:prstGeom prst="rect">
            <a:avLst/>
          </a:prstGeom>
          <a:noFill/>
          <a:ln/>
        </p:spPr>
        <p:txBody>
          <a:bodyPr wrap="square" lIns="0" rtlCol="0"/>
          <a:lstStyle>
            <a:lvl1pPr marL="0" indent="0" algn="l">
              <a:lnSpc>
                <a:spcPts val="3478"/>
              </a:lnSpc>
              <a:buNone/>
              <a:defRPr lang="en-US" sz="3478"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478"/>
              </a:lnSpc>
              <a:buNone/>
            </a:pPr>
            <a:r>
              <a:rPr lang="en-US" sz="3478" kern="0" spc="-75" dirty="0">
                <a:solidFill>
                  <a:srgbClr val="FFFFFF"/>
                </a:solidFill>
                <a:latin typeface="Enduro Regular" pitchFamily="34" charset="0"/>
                <a:ea typeface="Enduro Regular" pitchFamily="34" charset="-122"/>
                <a:cs typeface="Enduro Regular" pitchFamily="34" charset="-120"/>
              </a:rPr>
              <a:t>FirstName Last Name</a:t>
            </a:r>
            <a:endParaRPr lang="en-US" sz="3478"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Master Slide 3)">
    <p:bg>
      <p:bgPr>
        <a:solidFill>
          <a:srgbClr val="FEE19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22C944-ADC5-022E-29C7-07F203CFB71A}"/>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4" name="Text 0"/>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5" name="Text 0"/>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6" name="Text 0"/>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84340EFB-F81D-82D5-DE97-33F7E76A211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Speakers (Master Slide 40)">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87771D-6A34-BF6E-6C8C-E425B2995FE1}"/>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04E1BED7-AA36-D8E4-66F3-F23611E4A8BA}"/>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0" name="Vector" descr="preencoded.png">
            <a:extLst>
              <a:ext uri="{FF2B5EF4-FFF2-40B4-BE49-F238E27FC236}">
                <a16:creationId xmlns:a16="http://schemas.microsoft.com/office/drawing/2014/main" id="{D2610649-EB63-1E36-BE7C-8E51C6D7FEC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387667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Text 0"/>
          <p:cNvSpPr>
            <a:spLocks noGrp="1"/>
          </p:cNvSpPr>
          <p:nvPr>
            <p:ph type="body" idx="109" hasCustomPrompt="1"/>
          </p:nvPr>
        </p:nvSpPr>
        <p:spPr>
          <a:xfrm>
            <a:off x="2352675"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2" name="Text 0"/>
          <p:cNvSpPr>
            <a:spLocks noGrp="1"/>
          </p:cNvSpPr>
          <p:nvPr>
            <p:ph type="body" idx="110" hasCustomPrompt="1"/>
          </p:nvPr>
        </p:nvSpPr>
        <p:spPr>
          <a:xfrm>
            <a:off x="796290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13582650" y="6133454"/>
            <a:ext cx="3371850" cy="37855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2352675"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5" name="Text 0"/>
          <p:cNvSpPr>
            <a:spLocks noGrp="1"/>
          </p:cNvSpPr>
          <p:nvPr>
            <p:ph type="body" idx="113" hasCustomPrompt="1"/>
          </p:nvPr>
        </p:nvSpPr>
        <p:spPr>
          <a:xfrm>
            <a:off x="796290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6" name="Text 0"/>
          <p:cNvSpPr>
            <a:spLocks noGrp="1"/>
          </p:cNvSpPr>
          <p:nvPr>
            <p:ph type="body" idx="114" hasCustomPrompt="1"/>
          </p:nvPr>
        </p:nvSpPr>
        <p:spPr>
          <a:xfrm>
            <a:off x="13582650" y="586263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a:extLst>
              <a:ext uri="{FF2B5EF4-FFF2-40B4-BE49-F238E27FC236}">
                <a16:creationId xmlns:a16="http://schemas.microsoft.com/office/drawing/2014/main" id="{474C54C8-2848-92AF-D113-B0CA46F1D660}"/>
              </a:ext>
            </a:extLst>
          </p:cNvPr>
          <p:cNvSpPr>
            <a:spLocks noGrp="1"/>
          </p:cNvSpPr>
          <p:nvPr>
            <p:ph type="body" idx="107"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Speakers (Master Slide 41)">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DC5A3-4CFC-2BBA-D9C2-0C8D19ED9876}"/>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22CFAEE1-E405-C08C-F769-842DBC713E2D}"/>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3" name="Vector" descr="preencoded.png">
            <a:extLst>
              <a:ext uri="{FF2B5EF4-FFF2-40B4-BE49-F238E27FC236}">
                <a16:creationId xmlns:a16="http://schemas.microsoft.com/office/drawing/2014/main" id="{1C49C592-C18C-46C8-664B-B7E3983C5BC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3" name="Text 0"/>
          <p:cNvSpPr>
            <a:spLocks noGrp="1"/>
          </p:cNvSpPr>
          <p:nvPr>
            <p:ph type="body" idx="111"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9" name="Text 0"/>
          <p:cNvSpPr>
            <a:spLocks noGrp="1"/>
          </p:cNvSpPr>
          <p:nvPr>
            <p:ph type="body" idx="117"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a:extLst>
              <a:ext uri="{FF2B5EF4-FFF2-40B4-BE49-F238E27FC236}">
                <a16:creationId xmlns:a16="http://schemas.microsoft.com/office/drawing/2014/main" id="{1250FF5B-B8EC-6B23-4128-F2FEA268606B}"/>
              </a:ext>
            </a:extLst>
          </p:cNvPr>
          <p:cNvSpPr>
            <a:spLocks noGrp="1"/>
          </p:cNvSpPr>
          <p:nvPr>
            <p:ph type="body" idx="118"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Speakers (Master Slide 42)">
    <p:bg>
      <p:bgPr>
        <a:solidFill>
          <a:srgbClr val="FAF9F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DAE32-BCCA-8F1C-EEE6-01EA1D02C529}"/>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5" name="Group 48095773" descr="preencoded.png">
            <a:extLst>
              <a:ext uri="{FF2B5EF4-FFF2-40B4-BE49-F238E27FC236}">
                <a16:creationId xmlns:a16="http://schemas.microsoft.com/office/drawing/2014/main" id="{CCDA1676-4402-04B2-4E98-6DE2EC6536CC}"/>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6" name="Vector" descr="preencoded.png">
            <a:extLst>
              <a:ext uri="{FF2B5EF4-FFF2-40B4-BE49-F238E27FC236}">
                <a16:creationId xmlns:a16="http://schemas.microsoft.com/office/drawing/2014/main" id="{2DD0A128-204B-AFA1-722A-211F0FE176C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446722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00774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3" name="Text 0"/>
          <p:cNvSpPr>
            <a:spLocks noGrp="1"/>
          </p:cNvSpPr>
          <p:nvPr>
            <p:ph type="body" idx="111" hasCustomPrompt="1"/>
          </p:nvPr>
        </p:nvSpPr>
        <p:spPr>
          <a:xfrm>
            <a:off x="2352675"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4" name="Text 0"/>
          <p:cNvSpPr>
            <a:spLocks noGrp="1"/>
          </p:cNvSpPr>
          <p:nvPr>
            <p:ph type="body" idx="112" hasCustomPrompt="1"/>
          </p:nvPr>
        </p:nvSpPr>
        <p:spPr>
          <a:xfrm>
            <a:off x="796290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13582650" y="5225747"/>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7" name="Text 0"/>
          <p:cNvSpPr>
            <a:spLocks noGrp="1"/>
          </p:cNvSpPr>
          <p:nvPr>
            <p:ph type="body" idx="115"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18" name="Text 0"/>
          <p:cNvSpPr>
            <a:spLocks noGrp="1"/>
          </p:cNvSpPr>
          <p:nvPr>
            <p:ph type="body" idx="116" hasCustomPrompt="1"/>
          </p:nvPr>
        </p:nvSpPr>
        <p:spPr>
          <a:xfrm>
            <a:off x="4467225"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0077450" y="8383284"/>
            <a:ext cx="3371850" cy="414724"/>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446722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100774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7" name="Text 0">
            <a:extLst>
              <a:ext uri="{FF2B5EF4-FFF2-40B4-BE49-F238E27FC236}">
                <a16:creationId xmlns:a16="http://schemas.microsoft.com/office/drawing/2014/main" id="{46BB95A5-FEDA-4D11-3484-EA18BAB0DC3E}"/>
              </a:ext>
            </a:extLst>
          </p:cNvPr>
          <p:cNvSpPr>
            <a:spLocks noGrp="1"/>
          </p:cNvSpPr>
          <p:nvPr>
            <p:ph type="body" idx="121"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Speakers (Master Slide 43)">
    <p:bg>
      <p:bgPr>
        <a:solidFill>
          <a:srgbClr val="FAF9F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B11AC3-40DB-A3F3-0FA9-76961D6E60D5}"/>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3" name="Group 48095773" descr="preencoded.png">
            <a:extLst>
              <a:ext uri="{FF2B5EF4-FFF2-40B4-BE49-F238E27FC236}">
                <a16:creationId xmlns:a16="http://schemas.microsoft.com/office/drawing/2014/main" id="{FC11284E-9F62-87B2-F3F5-1DE12CEC1AFF}"/>
              </a:ext>
            </a:extLst>
          </p:cNvPr>
          <p:cNvPicPr>
            <a:picLocks noChangeAspect="1"/>
          </p:cNvPicPr>
          <p:nvPr userDrawn="1"/>
        </p:nvPicPr>
        <p:blipFill>
          <a:blip r:embed="rId3"/>
          <a:srcRect/>
          <a:stretch/>
        </p:blipFill>
        <p:spPr>
          <a:xfrm>
            <a:off x="6410325" y="0"/>
            <a:ext cx="11877675" cy="10287000"/>
          </a:xfrm>
          <a:prstGeom prst="rect">
            <a:avLst/>
          </a:prstGeom>
        </p:spPr>
      </p:pic>
      <p:pic>
        <p:nvPicPr>
          <p:cNvPr id="29" name="Vector" descr="preencoded.png">
            <a:extLst>
              <a:ext uri="{FF2B5EF4-FFF2-40B4-BE49-F238E27FC236}">
                <a16:creationId xmlns:a16="http://schemas.microsoft.com/office/drawing/2014/main" id="{21E32C24-399D-656A-4807-BB4EE7F0F33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image"/>
          <p:cNvSpPr>
            <a:spLocks noGrp="1"/>
          </p:cNvSpPr>
          <p:nvPr>
            <p:ph idx="104" hasCustomPrompt="1"/>
          </p:nvPr>
        </p:nvSpPr>
        <p:spPr>
          <a:xfrm>
            <a:off x="2352675"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7" name="image"/>
          <p:cNvSpPr>
            <a:spLocks noGrp="1"/>
          </p:cNvSpPr>
          <p:nvPr>
            <p:ph idx="105" hasCustomPrompt="1"/>
          </p:nvPr>
        </p:nvSpPr>
        <p:spPr>
          <a:xfrm>
            <a:off x="2352675"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p:cNvSpPr>
            <a:spLocks noGrp="1"/>
          </p:cNvSpPr>
          <p:nvPr>
            <p:ph idx="106" hasCustomPrompt="1"/>
          </p:nvPr>
        </p:nvSpPr>
        <p:spPr>
          <a:xfrm>
            <a:off x="796290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9" name="image"/>
          <p:cNvSpPr>
            <a:spLocks noGrp="1"/>
          </p:cNvSpPr>
          <p:nvPr>
            <p:ph idx="107" hasCustomPrompt="1"/>
          </p:nvPr>
        </p:nvSpPr>
        <p:spPr>
          <a:xfrm>
            <a:off x="796290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0" name="image"/>
          <p:cNvSpPr>
            <a:spLocks noGrp="1"/>
          </p:cNvSpPr>
          <p:nvPr>
            <p:ph idx="108" hasCustomPrompt="1"/>
          </p:nvPr>
        </p:nvSpPr>
        <p:spPr>
          <a:xfrm>
            <a:off x="13582650" y="2981325"/>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image"/>
          <p:cNvSpPr>
            <a:spLocks noGrp="1"/>
          </p:cNvSpPr>
          <p:nvPr>
            <p:ph idx="109" hasCustomPrompt="1"/>
          </p:nvPr>
        </p:nvSpPr>
        <p:spPr>
          <a:xfrm>
            <a:off x="13582650" y="6138863"/>
            <a:ext cx="1752600" cy="17526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4" name="Text 0"/>
          <p:cNvSpPr>
            <a:spLocks noGrp="1"/>
          </p:cNvSpPr>
          <p:nvPr>
            <p:ph type="body" idx="112" hasCustomPrompt="1"/>
          </p:nvPr>
        </p:nvSpPr>
        <p:spPr>
          <a:xfrm>
            <a:off x="2352675"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5" name="Text 0"/>
          <p:cNvSpPr>
            <a:spLocks noGrp="1"/>
          </p:cNvSpPr>
          <p:nvPr>
            <p:ph type="body" idx="113" hasCustomPrompt="1"/>
          </p:nvPr>
        </p:nvSpPr>
        <p:spPr>
          <a:xfrm>
            <a:off x="2352675"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6" name="Text 0"/>
          <p:cNvSpPr>
            <a:spLocks noGrp="1"/>
          </p:cNvSpPr>
          <p:nvPr>
            <p:ph type="body" idx="114" hasCustomPrompt="1"/>
          </p:nvPr>
        </p:nvSpPr>
        <p:spPr>
          <a:xfrm>
            <a:off x="796290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7" name="Text 0"/>
          <p:cNvSpPr>
            <a:spLocks noGrp="1"/>
          </p:cNvSpPr>
          <p:nvPr>
            <p:ph type="body" idx="115" hasCustomPrompt="1"/>
          </p:nvPr>
        </p:nvSpPr>
        <p:spPr>
          <a:xfrm>
            <a:off x="796290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8" name="Text 0"/>
          <p:cNvSpPr>
            <a:spLocks noGrp="1"/>
          </p:cNvSpPr>
          <p:nvPr>
            <p:ph type="body" idx="116" hasCustomPrompt="1"/>
          </p:nvPr>
        </p:nvSpPr>
        <p:spPr>
          <a:xfrm>
            <a:off x="13582650" y="5225746"/>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19" name="Text 0"/>
          <p:cNvSpPr>
            <a:spLocks noGrp="1"/>
          </p:cNvSpPr>
          <p:nvPr>
            <p:ph type="body" idx="117" hasCustomPrompt="1"/>
          </p:nvPr>
        </p:nvSpPr>
        <p:spPr>
          <a:xfrm>
            <a:off x="13582650" y="8383283"/>
            <a:ext cx="3371850" cy="439437"/>
          </a:xfrm>
          <a:prstGeom prst="rect">
            <a:avLst/>
          </a:prstGeom>
          <a:noFill/>
          <a:ln/>
        </p:spPr>
        <p:txBody>
          <a:bodyPr wrap="square" lIns="0"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20" name="Text 0"/>
          <p:cNvSpPr>
            <a:spLocks noGrp="1"/>
          </p:cNvSpPr>
          <p:nvPr>
            <p:ph type="body" idx="118" hasCustomPrompt="1"/>
          </p:nvPr>
        </p:nvSpPr>
        <p:spPr>
          <a:xfrm>
            <a:off x="2352675"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1" name="Text 0"/>
          <p:cNvSpPr>
            <a:spLocks noGrp="1"/>
          </p:cNvSpPr>
          <p:nvPr>
            <p:ph type="body" idx="119" hasCustomPrompt="1"/>
          </p:nvPr>
        </p:nvSpPr>
        <p:spPr>
          <a:xfrm>
            <a:off x="2352675"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2" name="Text 0"/>
          <p:cNvSpPr>
            <a:spLocks noGrp="1"/>
          </p:cNvSpPr>
          <p:nvPr>
            <p:ph type="body" idx="120" hasCustomPrompt="1"/>
          </p:nvPr>
        </p:nvSpPr>
        <p:spPr>
          <a:xfrm>
            <a:off x="796290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3" name="Text 0"/>
          <p:cNvSpPr>
            <a:spLocks noGrp="1"/>
          </p:cNvSpPr>
          <p:nvPr>
            <p:ph type="body" idx="121" hasCustomPrompt="1"/>
          </p:nvPr>
        </p:nvSpPr>
        <p:spPr>
          <a:xfrm>
            <a:off x="796290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4" name="Text 0"/>
          <p:cNvSpPr>
            <a:spLocks noGrp="1"/>
          </p:cNvSpPr>
          <p:nvPr>
            <p:ph type="body" idx="122" hasCustomPrompt="1"/>
          </p:nvPr>
        </p:nvSpPr>
        <p:spPr>
          <a:xfrm>
            <a:off x="13582650" y="4967288"/>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25" name="Text 0"/>
          <p:cNvSpPr>
            <a:spLocks noGrp="1"/>
          </p:cNvSpPr>
          <p:nvPr>
            <p:ph type="body" idx="123" hasCustomPrompt="1"/>
          </p:nvPr>
        </p:nvSpPr>
        <p:spPr>
          <a:xfrm>
            <a:off x="13582650" y="8124825"/>
            <a:ext cx="3771900" cy="219075"/>
          </a:xfrm>
          <a:prstGeom prst="rect">
            <a:avLst/>
          </a:prstGeom>
          <a:noFill/>
          <a:ln/>
        </p:spPr>
        <p:txBody>
          <a:bodyPr wrap="square" lIns="0"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
        <p:nvSpPr>
          <p:cNvPr id="30" name="Text 0">
            <a:extLst>
              <a:ext uri="{FF2B5EF4-FFF2-40B4-BE49-F238E27FC236}">
                <a16:creationId xmlns:a16="http://schemas.microsoft.com/office/drawing/2014/main" id="{F3BAC2D9-341F-41B0-0A2E-D8A397907FFD}"/>
              </a:ext>
            </a:extLst>
          </p:cNvPr>
          <p:cNvSpPr>
            <a:spLocks noGrp="1"/>
          </p:cNvSpPr>
          <p:nvPr>
            <p:ph type="body" idx="124" hasCustomPrompt="1"/>
          </p:nvPr>
        </p:nvSpPr>
        <p:spPr>
          <a:xfrm>
            <a:off x="933449" y="952500"/>
            <a:ext cx="4620683"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9600"/>
              </a:lnSpc>
              <a:buNone/>
            </a:pPr>
            <a:r>
              <a:rPr lang="en-US" sz="9600" kern="0" spc="-300" dirty="0">
                <a:solidFill>
                  <a:srgbClr val="FFFFFF"/>
                </a:solidFill>
                <a:latin typeface="Enduro Narrow Regular" pitchFamily="34" charset="0"/>
                <a:ea typeface="Enduro Narrow Regular" pitchFamily="34" charset="-122"/>
                <a:cs typeface="Enduro Narrow Regular" pitchFamily="34" charset="-120"/>
              </a:rPr>
              <a:t>Our Team</a:t>
            </a:r>
            <a:endParaRPr lang="en-US" sz="9600"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2647950"/>
            <a:ext cx="2352675" cy="2495550"/>
          </a:xfrm>
          <a:prstGeom prst="rect">
            <a:avLst/>
          </a:prstGeom>
        </p:spPr>
      </p:pic>
      <p:pic>
        <p:nvPicPr>
          <p:cNvPr id="53" name="Rectangle 13948" descr="preencoded.png">
            <a:extLst>
              <a:ext uri="{FF2B5EF4-FFF2-40B4-BE49-F238E27FC236}">
                <a16:creationId xmlns:a16="http://schemas.microsoft.com/office/drawing/2014/main" id="{FA362FF4-71D4-B904-9190-773333C507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2647950"/>
            <a:ext cx="2352675" cy="2495550"/>
          </a:xfrm>
          <a:prstGeom prst="rect">
            <a:avLst/>
          </a:prstGeom>
        </p:spPr>
      </p:pic>
      <p:pic>
        <p:nvPicPr>
          <p:cNvPr id="55" name="Rectangle 13949" descr="preencoded.png">
            <a:extLst>
              <a:ext uri="{FF2B5EF4-FFF2-40B4-BE49-F238E27FC236}">
                <a16:creationId xmlns:a16="http://schemas.microsoft.com/office/drawing/2014/main" id="{92DFF3C8-1904-9152-116A-E7FE6DE44C8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572250" y="6181725"/>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2647950"/>
            <a:ext cx="2352675" cy="2495550"/>
          </a:xfrm>
          <a:prstGeom prst="rect">
            <a:avLst/>
          </a:prstGeom>
        </p:spPr>
      </p:pic>
      <p:pic>
        <p:nvPicPr>
          <p:cNvPr id="57" name="Rectangle 13950" descr="preencoded.png">
            <a:extLst>
              <a:ext uri="{FF2B5EF4-FFF2-40B4-BE49-F238E27FC236}">
                <a16:creationId xmlns:a16="http://schemas.microsoft.com/office/drawing/2014/main" id="{CBBA5ECE-DF48-CD39-95C5-4C3602C9E6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382125" y="6181725"/>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2647950"/>
            <a:ext cx="2352675" cy="2495550"/>
          </a:xfrm>
          <a:prstGeom prst="rect">
            <a:avLst/>
          </a:prstGeom>
        </p:spPr>
      </p:pic>
      <p:pic>
        <p:nvPicPr>
          <p:cNvPr id="59" name="Rectangle 13951" descr="preencoded.png">
            <a:extLst>
              <a:ext uri="{FF2B5EF4-FFF2-40B4-BE49-F238E27FC236}">
                <a16:creationId xmlns:a16="http://schemas.microsoft.com/office/drawing/2014/main" id="{EAC985C3-A46C-4A26-4185-35E186DAF56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2192000" y="6181725"/>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2295525"/>
            <a:ext cx="16383000" cy="352425"/>
          </a:xfrm>
          <a:prstGeom prst="rect">
            <a:avLst/>
          </a:prstGeom>
        </p:spPr>
      </p:pic>
      <p:pic>
        <p:nvPicPr>
          <p:cNvPr id="62" name="Rectangle 13954" descr="preencoded.png">
            <a:extLst>
              <a:ext uri="{FF2B5EF4-FFF2-40B4-BE49-F238E27FC236}">
                <a16:creationId xmlns:a16="http://schemas.microsoft.com/office/drawing/2014/main" id="{5D6683AB-199E-524E-920E-B0CC800CCD8A}"/>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63" name="Rectangle 13955" descr="preencoded.png">
            <a:extLst>
              <a:ext uri="{FF2B5EF4-FFF2-40B4-BE49-F238E27FC236}">
                <a16:creationId xmlns:a16="http://schemas.microsoft.com/office/drawing/2014/main" id="{F178D816-7E0E-FC60-84A0-088C2DF9A6D5}"/>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9601200"/>
            <a:ext cx="609600" cy="304800"/>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eam/Speakers (Master Slide 44)">
    <p:bg>
      <p:bgPr>
        <a:solidFill>
          <a:srgbClr val="FAF9F4"/>
        </a:solidFill>
        <a:effectLst/>
      </p:bgPr>
    </p:bg>
    <p:spTree>
      <p:nvGrpSpPr>
        <p:cNvPr id="1" name=""/>
        <p:cNvGrpSpPr/>
        <p:nvPr/>
      </p:nvGrpSpPr>
      <p:grpSpPr>
        <a:xfrm>
          <a:off x="0" y="0"/>
          <a:ext cx="0" cy="0"/>
          <a:chOff x="0" y="0"/>
          <a:chExt cx="0" cy="0"/>
        </a:xfrm>
      </p:grpSpPr>
      <p:pic>
        <p:nvPicPr>
          <p:cNvPr id="2" name="Group 48095773" descr="preencoded.png">
            <a:extLst>
              <a:ext uri="{FF2B5EF4-FFF2-40B4-BE49-F238E27FC236}">
                <a16:creationId xmlns:a16="http://schemas.microsoft.com/office/drawing/2014/main" id="{425BB714-DB10-999A-8561-71331EFCA5E5}"/>
              </a:ext>
            </a:extLst>
          </p:cNvPr>
          <p:cNvPicPr>
            <a:picLocks noChangeAspect="1"/>
          </p:cNvPicPr>
          <p:nvPr userDrawn="1"/>
        </p:nvPicPr>
        <p:blipFill>
          <a:blip r:embed="rId2"/>
          <a:srcRect/>
          <a:stretch/>
        </p:blipFill>
        <p:spPr>
          <a:xfrm>
            <a:off x="190500" y="0"/>
            <a:ext cx="18097500" cy="10287000"/>
          </a:xfrm>
          <a:prstGeom prst="rect">
            <a:avLst/>
          </a:prstGeom>
        </p:spPr>
      </p:pic>
      <p:pic>
        <p:nvPicPr>
          <p:cNvPr id="3" name="Rectangle 13948" descr="preencoded.png">
            <a:extLst>
              <a:ext uri="{FF2B5EF4-FFF2-40B4-BE49-F238E27FC236}">
                <a16:creationId xmlns:a16="http://schemas.microsoft.com/office/drawing/2014/main" id="{2DAAD43B-93E6-589C-7363-7E227DAD1C5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62375" y="6181725"/>
            <a:ext cx="2352675" cy="2495550"/>
          </a:xfrm>
          <a:prstGeom prst="rect">
            <a:avLst/>
          </a:prstGeom>
        </p:spPr>
      </p:pic>
      <p:pic>
        <p:nvPicPr>
          <p:cNvPr id="4" name="Rectangle 13949" descr="preencoded.png">
            <a:extLst>
              <a:ext uri="{FF2B5EF4-FFF2-40B4-BE49-F238E27FC236}">
                <a16:creationId xmlns:a16="http://schemas.microsoft.com/office/drawing/2014/main" id="{614BA51D-8009-A13D-05A4-3C36B532ECE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572250" y="6181725"/>
            <a:ext cx="2352675" cy="2495550"/>
          </a:xfrm>
          <a:prstGeom prst="rect">
            <a:avLst/>
          </a:prstGeom>
        </p:spPr>
      </p:pic>
      <p:pic>
        <p:nvPicPr>
          <p:cNvPr id="5" name="Rectangle 13950" descr="preencoded.png">
            <a:extLst>
              <a:ext uri="{FF2B5EF4-FFF2-40B4-BE49-F238E27FC236}">
                <a16:creationId xmlns:a16="http://schemas.microsoft.com/office/drawing/2014/main" id="{C33EEF52-DBB6-985A-2864-0CB709C5D0D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82125" y="6181725"/>
            <a:ext cx="2352675" cy="2495550"/>
          </a:xfrm>
          <a:prstGeom prst="rect">
            <a:avLst/>
          </a:prstGeom>
        </p:spPr>
      </p:pic>
      <p:pic>
        <p:nvPicPr>
          <p:cNvPr id="6" name="Rectangle 13951" descr="preencoded.png">
            <a:extLst>
              <a:ext uri="{FF2B5EF4-FFF2-40B4-BE49-F238E27FC236}">
                <a16:creationId xmlns:a16="http://schemas.microsoft.com/office/drawing/2014/main" id="{EFC6931E-847B-900C-8065-E2F80505CC6A}"/>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192000" y="6181725"/>
            <a:ext cx="2352675" cy="2495550"/>
          </a:xfrm>
          <a:prstGeom prst="rect">
            <a:avLst/>
          </a:prstGeom>
        </p:spPr>
      </p:pic>
      <p:pic>
        <p:nvPicPr>
          <p:cNvPr id="7" name="Rectangle 13954" descr="preencoded.png">
            <a:extLst>
              <a:ext uri="{FF2B5EF4-FFF2-40B4-BE49-F238E27FC236}">
                <a16:creationId xmlns:a16="http://schemas.microsoft.com/office/drawing/2014/main" id="{A4B1D325-3F80-21AC-7A00-84CA8939D43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3762375" y="5829300"/>
            <a:ext cx="2352675" cy="352425"/>
          </a:xfrm>
          <a:prstGeom prst="rect">
            <a:avLst/>
          </a:prstGeom>
        </p:spPr>
      </p:pic>
      <p:pic>
        <p:nvPicPr>
          <p:cNvPr id="8" name="Rectangle 13955" descr="preencoded.png">
            <a:extLst>
              <a:ext uri="{FF2B5EF4-FFF2-40B4-BE49-F238E27FC236}">
                <a16:creationId xmlns:a16="http://schemas.microsoft.com/office/drawing/2014/main" id="{1400C5DD-EF33-77F1-95A4-8A6DA6E07CB8}"/>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6572250" y="5829300"/>
            <a:ext cx="7953375" cy="352425"/>
          </a:xfrm>
          <a:prstGeom prst="rect">
            <a:avLst/>
          </a:prstGeom>
        </p:spPr>
      </p:pic>
      <p:pic>
        <p:nvPicPr>
          <p:cNvPr id="26" name="Rectangle 13940" descr="preencoded.png">
            <a:extLst>
              <a:ext uri="{FF2B5EF4-FFF2-40B4-BE49-F238E27FC236}">
                <a16:creationId xmlns:a16="http://schemas.microsoft.com/office/drawing/2014/main" id="{8C1B285C-F12E-CCFE-9BEF-3E5AFEF0FF43}"/>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52500" y="2647950"/>
            <a:ext cx="2352675" cy="2495550"/>
          </a:xfrm>
          <a:prstGeom prst="rect">
            <a:avLst/>
          </a:prstGeom>
        </p:spPr>
      </p:pic>
      <p:pic>
        <p:nvPicPr>
          <p:cNvPr id="27" name="Rectangle 13942" descr="preencoded.png">
            <a:extLst>
              <a:ext uri="{FF2B5EF4-FFF2-40B4-BE49-F238E27FC236}">
                <a16:creationId xmlns:a16="http://schemas.microsoft.com/office/drawing/2014/main" id="{A3F0B1E9-DCE1-082A-97A7-DCE44F84F19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3762375" y="2647950"/>
            <a:ext cx="2352675" cy="2495550"/>
          </a:xfrm>
          <a:prstGeom prst="rect">
            <a:avLst/>
          </a:prstGeom>
        </p:spPr>
      </p:pic>
      <p:pic>
        <p:nvPicPr>
          <p:cNvPr id="54" name="Rectangle 13943" descr="preencoded.png">
            <a:extLst>
              <a:ext uri="{FF2B5EF4-FFF2-40B4-BE49-F238E27FC236}">
                <a16:creationId xmlns:a16="http://schemas.microsoft.com/office/drawing/2014/main" id="{E43C9F6D-0DBE-1E57-024A-455030C57E32}"/>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572250" y="2647950"/>
            <a:ext cx="2352675" cy="2495550"/>
          </a:xfrm>
          <a:prstGeom prst="rect">
            <a:avLst/>
          </a:prstGeom>
        </p:spPr>
      </p:pic>
      <p:pic>
        <p:nvPicPr>
          <p:cNvPr id="56" name="Rectangle 13944" descr="preencoded.png">
            <a:extLst>
              <a:ext uri="{FF2B5EF4-FFF2-40B4-BE49-F238E27FC236}">
                <a16:creationId xmlns:a16="http://schemas.microsoft.com/office/drawing/2014/main" id="{B95A1FC1-466F-857F-2E51-AAF6AD661065}"/>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9382125" y="2647950"/>
            <a:ext cx="2352675" cy="2495550"/>
          </a:xfrm>
          <a:prstGeom prst="rect">
            <a:avLst/>
          </a:prstGeom>
        </p:spPr>
      </p:pic>
      <p:pic>
        <p:nvPicPr>
          <p:cNvPr id="58" name="Rectangle 13945" descr="preencoded.png">
            <a:extLst>
              <a:ext uri="{FF2B5EF4-FFF2-40B4-BE49-F238E27FC236}">
                <a16:creationId xmlns:a16="http://schemas.microsoft.com/office/drawing/2014/main" id="{2736747C-0BD5-F78D-4580-D170DC6D99B8}"/>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2192000" y="2647950"/>
            <a:ext cx="2352675" cy="2495550"/>
          </a:xfrm>
          <a:prstGeom prst="rect">
            <a:avLst/>
          </a:prstGeom>
        </p:spPr>
      </p:pic>
      <p:pic>
        <p:nvPicPr>
          <p:cNvPr id="60" name="Rectangle 13946" descr="preencoded.png">
            <a:extLst>
              <a:ext uri="{FF2B5EF4-FFF2-40B4-BE49-F238E27FC236}">
                <a16:creationId xmlns:a16="http://schemas.microsoft.com/office/drawing/2014/main" id="{2E391D4A-424A-2377-7FE6-C4F8CA0CBF9A}"/>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15001875" y="2647950"/>
            <a:ext cx="2352675" cy="2495550"/>
          </a:xfrm>
          <a:prstGeom prst="rect">
            <a:avLst/>
          </a:prstGeom>
        </p:spPr>
      </p:pic>
      <p:pic>
        <p:nvPicPr>
          <p:cNvPr id="61" name="Rectangle 13941" descr="preencoded.png">
            <a:extLst>
              <a:ext uri="{FF2B5EF4-FFF2-40B4-BE49-F238E27FC236}">
                <a16:creationId xmlns:a16="http://schemas.microsoft.com/office/drawing/2014/main" id="{087F370B-94FF-F9F9-2051-A0473BCEDF65}"/>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952500" y="2295525"/>
            <a:ext cx="16383000" cy="352425"/>
          </a:xfrm>
          <a:prstGeom prst="rect">
            <a:avLst/>
          </a:prstGeom>
        </p:spPr>
      </p:pic>
      <p:sp>
        <p:nvSpPr>
          <p:cNvPr id="16" name="image"/>
          <p:cNvSpPr>
            <a:spLocks noGrp="1"/>
          </p:cNvSpPr>
          <p:nvPr>
            <p:ph idx="114" hasCustomPrompt="1"/>
          </p:nvPr>
        </p:nvSpPr>
        <p:spPr>
          <a:xfrm>
            <a:off x="15621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7" name="image"/>
          <p:cNvSpPr>
            <a:spLocks noGrp="1"/>
          </p:cNvSpPr>
          <p:nvPr>
            <p:ph idx="115" hasCustomPrompt="1"/>
          </p:nvPr>
        </p:nvSpPr>
        <p:spPr>
          <a:xfrm>
            <a:off x="43719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8" name="image"/>
          <p:cNvSpPr>
            <a:spLocks noGrp="1"/>
          </p:cNvSpPr>
          <p:nvPr>
            <p:ph idx="116" hasCustomPrompt="1"/>
          </p:nvPr>
        </p:nvSpPr>
        <p:spPr>
          <a:xfrm>
            <a:off x="437197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9" name="image"/>
          <p:cNvSpPr>
            <a:spLocks noGrp="1"/>
          </p:cNvSpPr>
          <p:nvPr>
            <p:ph idx="117" hasCustomPrompt="1"/>
          </p:nvPr>
        </p:nvSpPr>
        <p:spPr>
          <a:xfrm>
            <a:off x="718185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0" name="image"/>
          <p:cNvSpPr>
            <a:spLocks noGrp="1"/>
          </p:cNvSpPr>
          <p:nvPr>
            <p:ph idx="118" hasCustomPrompt="1"/>
          </p:nvPr>
        </p:nvSpPr>
        <p:spPr>
          <a:xfrm>
            <a:off x="718185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image"/>
          <p:cNvSpPr>
            <a:spLocks noGrp="1"/>
          </p:cNvSpPr>
          <p:nvPr>
            <p:ph idx="119" hasCustomPrompt="1"/>
          </p:nvPr>
        </p:nvSpPr>
        <p:spPr>
          <a:xfrm>
            <a:off x="999172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2" name="image"/>
          <p:cNvSpPr>
            <a:spLocks noGrp="1"/>
          </p:cNvSpPr>
          <p:nvPr>
            <p:ph idx="120" hasCustomPrompt="1"/>
          </p:nvPr>
        </p:nvSpPr>
        <p:spPr>
          <a:xfrm>
            <a:off x="9991725"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3" name="image"/>
          <p:cNvSpPr>
            <a:spLocks noGrp="1"/>
          </p:cNvSpPr>
          <p:nvPr>
            <p:ph idx="121" hasCustomPrompt="1"/>
          </p:nvPr>
        </p:nvSpPr>
        <p:spPr>
          <a:xfrm>
            <a:off x="12801600"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4" name="image"/>
          <p:cNvSpPr>
            <a:spLocks noGrp="1"/>
          </p:cNvSpPr>
          <p:nvPr>
            <p:ph idx="122" hasCustomPrompt="1"/>
          </p:nvPr>
        </p:nvSpPr>
        <p:spPr>
          <a:xfrm>
            <a:off x="12801600" y="6438900"/>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image"/>
          <p:cNvSpPr>
            <a:spLocks noGrp="1"/>
          </p:cNvSpPr>
          <p:nvPr>
            <p:ph idx="123" hasCustomPrompt="1"/>
          </p:nvPr>
        </p:nvSpPr>
        <p:spPr>
          <a:xfrm>
            <a:off x="15611475" y="2905125"/>
            <a:ext cx="1143000" cy="114300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Text 0"/>
          <p:cNvSpPr>
            <a:spLocks noGrp="1"/>
          </p:cNvSpPr>
          <p:nvPr>
            <p:ph type="body" idx="126" hasCustomPrompt="1"/>
          </p:nvPr>
        </p:nvSpPr>
        <p:spPr>
          <a:xfrm>
            <a:off x="942975"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29" name="Text 0"/>
          <p:cNvSpPr>
            <a:spLocks noGrp="1"/>
          </p:cNvSpPr>
          <p:nvPr>
            <p:ph type="body" idx="127" hasCustomPrompt="1"/>
          </p:nvPr>
        </p:nvSpPr>
        <p:spPr>
          <a:xfrm>
            <a:off x="3852074" y="4442676"/>
            <a:ext cx="2173278"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0" name="Text 0"/>
          <p:cNvSpPr>
            <a:spLocks noGrp="1"/>
          </p:cNvSpPr>
          <p:nvPr>
            <p:ph type="body" idx="128" hasCustomPrompt="1"/>
          </p:nvPr>
        </p:nvSpPr>
        <p:spPr>
          <a:xfrm>
            <a:off x="385220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1" name="Text 0"/>
          <p:cNvSpPr>
            <a:spLocks noGrp="1"/>
          </p:cNvSpPr>
          <p:nvPr>
            <p:ph type="body" idx="129" hasCustomPrompt="1"/>
          </p:nvPr>
        </p:nvSpPr>
        <p:spPr>
          <a:xfrm>
            <a:off x="6655957" y="4442676"/>
            <a:ext cx="2185262"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2" name="Text 0"/>
          <p:cNvSpPr>
            <a:spLocks noGrp="1"/>
          </p:cNvSpPr>
          <p:nvPr>
            <p:ph type="body" idx="130" hasCustomPrompt="1"/>
          </p:nvPr>
        </p:nvSpPr>
        <p:spPr>
          <a:xfrm>
            <a:off x="666207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3" name="Text 0"/>
          <p:cNvSpPr>
            <a:spLocks noGrp="1"/>
          </p:cNvSpPr>
          <p:nvPr>
            <p:ph type="body" idx="131" hasCustomPrompt="1"/>
          </p:nvPr>
        </p:nvSpPr>
        <p:spPr>
          <a:xfrm>
            <a:off x="9471951" y="4442676"/>
            <a:ext cx="2173024"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4" name="Text 0"/>
          <p:cNvSpPr>
            <a:spLocks noGrp="1"/>
          </p:cNvSpPr>
          <p:nvPr>
            <p:ph type="body" idx="132" hasCustomPrompt="1"/>
          </p:nvPr>
        </p:nvSpPr>
        <p:spPr>
          <a:xfrm>
            <a:off x="9471950"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5" name="Text 0"/>
          <p:cNvSpPr>
            <a:spLocks noGrp="1"/>
          </p:cNvSpPr>
          <p:nvPr>
            <p:ph type="body" idx="133" hasCustomPrompt="1"/>
          </p:nvPr>
        </p:nvSpPr>
        <p:spPr>
          <a:xfrm>
            <a:off x="12280818" y="4442676"/>
            <a:ext cx="2175040"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br>
              <a:rPr lang="en-US" sz="1200" kern="0" spc="-75" dirty="0">
                <a:solidFill>
                  <a:srgbClr val="242C2C"/>
                </a:solidFill>
                <a:latin typeface="Enduro Regular" pitchFamily="34" charset="0"/>
                <a:ea typeface="Enduro Regular" pitchFamily="34" charset="-122"/>
                <a:cs typeface="Enduro Regular" pitchFamily="34" charset="-120"/>
              </a:rPr>
            </a:b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6" name="Text 0"/>
          <p:cNvSpPr>
            <a:spLocks noGrp="1"/>
          </p:cNvSpPr>
          <p:nvPr>
            <p:ph type="body" idx="134" hasCustomPrompt="1"/>
          </p:nvPr>
        </p:nvSpPr>
        <p:spPr>
          <a:xfrm>
            <a:off x="12281825" y="7976451"/>
            <a:ext cx="2173026"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a:t>
            </a:r>
          </a:p>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Content Consulting</a:t>
            </a:r>
            <a:endParaRPr lang="en-US" sz="1200" dirty="0"/>
          </a:p>
        </p:txBody>
      </p:sp>
      <p:sp>
        <p:nvSpPr>
          <p:cNvPr id="37" name="Text 0"/>
          <p:cNvSpPr>
            <a:spLocks noGrp="1"/>
          </p:cNvSpPr>
          <p:nvPr>
            <p:ph type="body" idx="135" hasCustomPrompt="1"/>
          </p:nvPr>
        </p:nvSpPr>
        <p:spPr>
          <a:xfrm>
            <a:off x="14992350" y="4479012"/>
            <a:ext cx="2371725" cy="314325"/>
          </a:xfrm>
          <a:prstGeom prst="rect">
            <a:avLst/>
          </a:prstGeom>
          <a:noFill/>
          <a:ln/>
        </p:spPr>
        <p:txBody>
          <a:bodyPr wrap="square" rtlCol="0"/>
          <a:lstStyle>
            <a:lvl1pPr marL="0" indent="0" algn="ctr">
              <a:lnSpc>
                <a:spcPts val="1560"/>
              </a:lnSpc>
              <a:buNone/>
              <a:defRPr lang="en-US" sz="12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560"/>
              </a:lnSpc>
              <a:buNone/>
            </a:pPr>
            <a:r>
              <a:rPr lang="en-US" sz="1200" kern="0" spc="-75" dirty="0">
                <a:solidFill>
                  <a:srgbClr val="242C2C"/>
                </a:solidFill>
                <a:latin typeface="Enduro Regular" pitchFamily="34" charset="0"/>
                <a:ea typeface="Enduro Regular" pitchFamily="34" charset="-122"/>
                <a:cs typeface="Enduro Regular" pitchFamily="34" charset="-120"/>
              </a:rPr>
              <a:t>Senior Manager,  Content Consulting</a:t>
            </a:r>
            <a:endParaRPr lang="en-US" sz="1200" dirty="0"/>
          </a:p>
        </p:txBody>
      </p:sp>
      <p:sp>
        <p:nvSpPr>
          <p:cNvPr id="38" name="Text 0"/>
          <p:cNvSpPr>
            <a:spLocks noGrp="1"/>
          </p:cNvSpPr>
          <p:nvPr>
            <p:ph type="body" idx="136" hasCustomPrompt="1"/>
          </p:nvPr>
        </p:nvSpPr>
        <p:spPr>
          <a:xfrm>
            <a:off x="942975"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39" name="Text 0"/>
          <p:cNvSpPr>
            <a:spLocks noGrp="1"/>
          </p:cNvSpPr>
          <p:nvPr>
            <p:ph type="body" idx="137" hasCustomPrompt="1"/>
          </p:nvPr>
        </p:nvSpPr>
        <p:spPr>
          <a:xfrm>
            <a:off x="3852074" y="4183737"/>
            <a:ext cx="2173278"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0" name="Text 0"/>
          <p:cNvSpPr>
            <a:spLocks noGrp="1"/>
          </p:cNvSpPr>
          <p:nvPr>
            <p:ph type="body" idx="138" hasCustomPrompt="1"/>
          </p:nvPr>
        </p:nvSpPr>
        <p:spPr>
          <a:xfrm>
            <a:off x="385220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1" name="Text 0"/>
          <p:cNvSpPr>
            <a:spLocks noGrp="1"/>
          </p:cNvSpPr>
          <p:nvPr>
            <p:ph type="body" idx="139" hasCustomPrompt="1"/>
          </p:nvPr>
        </p:nvSpPr>
        <p:spPr>
          <a:xfrm>
            <a:off x="6655956" y="4183737"/>
            <a:ext cx="218526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2" name="Text 0"/>
          <p:cNvSpPr>
            <a:spLocks noGrp="1"/>
          </p:cNvSpPr>
          <p:nvPr>
            <p:ph type="body" idx="140" hasCustomPrompt="1"/>
          </p:nvPr>
        </p:nvSpPr>
        <p:spPr>
          <a:xfrm>
            <a:off x="666207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3" name="Text 0"/>
          <p:cNvSpPr>
            <a:spLocks noGrp="1"/>
          </p:cNvSpPr>
          <p:nvPr>
            <p:ph type="body" idx="141" hasCustomPrompt="1"/>
          </p:nvPr>
        </p:nvSpPr>
        <p:spPr>
          <a:xfrm>
            <a:off x="9471951" y="4183737"/>
            <a:ext cx="2173024"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4" name="Text 0"/>
          <p:cNvSpPr>
            <a:spLocks noGrp="1"/>
          </p:cNvSpPr>
          <p:nvPr>
            <p:ph type="body" idx="142" hasCustomPrompt="1"/>
          </p:nvPr>
        </p:nvSpPr>
        <p:spPr>
          <a:xfrm>
            <a:off x="9471950"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5" name="Text 0"/>
          <p:cNvSpPr>
            <a:spLocks noGrp="1"/>
          </p:cNvSpPr>
          <p:nvPr>
            <p:ph type="body" idx="143" hasCustomPrompt="1"/>
          </p:nvPr>
        </p:nvSpPr>
        <p:spPr>
          <a:xfrm>
            <a:off x="12280817" y="4183737"/>
            <a:ext cx="2175042"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6" name="Text 0"/>
          <p:cNvSpPr>
            <a:spLocks noGrp="1"/>
          </p:cNvSpPr>
          <p:nvPr>
            <p:ph type="body" idx="144" hasCustomPrompt="1"/>
          </p:nvPr>
        </p:nvSpPr>
        <p:spPr>
          <a:xfrm>
            <a:off x="12281825" y="7717512"/>
            <a:ext cx="2173026"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7" name="Text 0"/>
          <p:cNvSpPr>
            <a:spLocks noGrp="1"/>
          </p:cNvSpPr>
          <p:nvPr>
            <p:ph type="body" idx="145" hasCustomPrompt="1"/>
          </p:nvPr>
        </p:nvSpPr>
        <p:spPr>
          <a:xfrm>
            <a:off x="14992350" y="4183737"/>
            <a:ext cx="2371725" cy="152400"/>
          </a:xfrm>
          <a:prstGeom prst="rect">
            <a:avLst/>
          </a:prstGeom>
          <a:noFill/>
          <a:ln/>
        </p:spPr>
        <p:txBody>
          <a:bodyPr wrap="square" rtlCol="0"/>
          <a:lstStyle>
            <a:lvl1pPr marL="0" indent="0" algn="ctr">
              <a:lnSpc>
                <a:spcPts val="1650"/>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1650"/>
              </a:lnSpc>
              <a:buNone/>
            </a:pPr>
            <a:r>
              <a:rPr lang="en-US" sz="1650" kern="0" spc="-75" dirty="0">
                <a:solidFill>
                  <a:srgbClr val="242C2C"/>
                </a:solidFill>
                <a:latin typeface="Enduro Regular" pitchFamily="34" charset="0"/>
                <a:ea typeface="Enduro Regular" pitchFamily="34" charset="-122"/>
                <a:cs typeface="Enduro Regular" pitchFamily="34" charset="-120"/>
              </a:rPr>
              <a:t>First Name Last Name</a:t>
            </a:r>
            <a:endParaRPr lang="en-US" sz="1650" dirty="0"/>
          </a:p>
        </p:txBody>
      </p:sp>
      <p:sp>
        <p:nvSpPr>
          <p:cNvPr id="48" name="Text 0"/>
          <p:cNvSpPr>
            <a:spLocks noGrp="1"/>
          </p:cNvSpPr>
          <p:nvPr>
            <p:ph type="body" idx="146" hasCustomPrompt="1"/>
          </p:nvPr>
        </p:nvSpPr>
        <p:spPr>
          <a:xfrm>
            <a:off x="942976" y="952500"/>
            <a:ext cx="16411574"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Meet the team behind Docebo Content</a:t>
            </a:r>
            <a:endParaRPr lang="en-US" sz="7200" dirty="0"/>
          </a:p>
        </p:txBody>
      </p:sp>
      <p:sp>
        <p:nvSpPr>
          <p:cNvPr id="49" name="Text 0"/>
          <p:cNvSpPr>
            <a:spLocks noGrp="1"/>
          </p:cNvSpPr>
          <p:nvPr>
            <p:ph type="body" idx="147" hasCustomPrompt="1"/>
          </p:nvPr>
        </p:nvSpPr>
        <p:spPr>
          <a:xfrm>
            <a:off x="5180811" y="2360859"/>
            <a:ext cx="7926377" cy="219075"/>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Consulting</a:t>
            </a:r>
            <a:endParaRPr lang="en-US" sz="1500" dirty="0"/>
          </a:p>
        </p:txBody>
      </p:sp>
      <p:sp>
        <p:nvSpPr>
          <p:cNvPr id="50" name="Text 0"/>
          <p:cNvSpPr>
            <a:spLocks noGrp="1"/>
          </p:cNvSpPr>
          <p:nvPr>
            <p:ph type="body" idx="148" hasCustomPrompt="1"/>
          </p:nvPr>
        </p:nvSpPr>
        <p:spPr>
          <a:xfrm>
            <a:off x="4123757" y="5910136"/>
            <a:ext cx="1629910"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Partnerships</a:t>
            </a:r>
            <a:endParaRPr lang="en-US" sz="1500" dirty="0"/>
          </a:p>
        </p:txBody>
      </p:sp>
      <p:sp>
        <p:nvSpPr>
          <p:cNvPr id="51" name="Text 0"/>
          <p:cNvSpPr>
            <a:spLocks noGrp="1"/>
          </p:cNvSpPr>
          <p:nvPr>
            <p:ph type="body" idx="149" hasCustomPrompt="1"/>
          </p:nvPr>
        </p:nvSpPr>
        <p:spPr>
          <a:xfrm>
            <a:off x="8417797" y="5910136"/>
            <a:ext cx="4281329" cy="190752"/>
          </a:xfrm>
          <a:prstGeom prst="rect">
            <a:avLst/>
          </a:prstGeom>
          <a:noFill/>
          <a:ln/>
        </p:spPr>
        <p:txBody>
          <a:bodyPr wrap="square" rtlCol="0"/>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Content Marketplace</a:t>
            </a:r>
            <a:endParaRPr lang="en-US" sz="1500" dirty="0"/>
          </a:p>
        </p:txBody>
      </p:sp>
      <p:pic>
        <p:nvPicPr>
          <p:cNvPr id="52" name="Vector" descr="preencoded.png">
            <a:extLst>
              <a:ext uri="{FF2B5EF4-FFF2-40B4-BE49-F238E27FC236}">
                <a16:creationId xmlns:a16="http://schemas.microsoft.com/office/drawing/2014/main" id="{181D8B18-68A5-9C14-917D-9BC6D879ABB1}"/>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387036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artner Logos (Master Slide 46)">
    <p:bg>
      <p:bgPr>
        <a:solidFill>
          <a:srgbClr val="FAF9F4"/>
        </a:solidFill>
        <a:effectLst/>
      </p:bgPr>
    </p:bg>
    <p:spTree>
      <p:nvGrpSpPr>
        <p:cNvPr id="1" name=""/>
        <p:cNvGrpSpPr/>
        <p:nvPr/>
      </p:nvGrpSpPr>
      <p:grpSpPr>
        <a:xfrm>
          <a:off x="0" y="0"/>
          <a:ext cx="0" cy="0"/>
          <a:chOff x="0" y="0"/>
          <a:chExt cx="0" cy="0"/>
        </a:xfrm>
      </p:grpSpPr>
      <p:pic>
        <p:nvPicPr>
          <p:cNvPr id="37" name="Group 48095773" descr="preencoded.png">
            <a:extLst>
              <a:ext uri="{FF2B5EF4-FFF2-40B4-BE49-F238E27FC236}">
                <a16:creationId xmlns:a16="http://schemas.microsoft.com/office/drawing/2014/main" id="{771CA029-6C63-D1AE-0AF9-79E7F6DA8905}"/>
              </a:ext>
            </a:extLst>
          </p:cNvPr>
          <p:cNvPicPr>
            <a:picLocks noChangeAspect="1"/>
          </p:cNvPicPr>
          <p:nvPr userDrawn="1"/>
        </p:nvPicPr>
        <p:blipFill>
          <a:blip r:embed="rId2"/>
          <a:srcRect/>
          <a:stretch/>
        </p:blipFill>
        <p:spPr>
          <a:xfrm>
            <a:off x="190500" y="0"/>
            <a:ext cx="18097500" cy="10287000"/>
          </a:xfrm>
          <a:prstGeom prst="rect">
            <a:avLst/>
          </a:prstGeom>
        </p:spPr>
      </p:pic>
      <p:sp>
        <p:nvSpPr>
          <p:cNvPr id="23" name="Rounded Rectangle 22">
            <a:extLst>
              <a:ext uri="{FF2B5EF4-FFF2-40B4-BE49-F238E27FC236}">
                <a16:creationId xmlns:a16="http://schemas.microsoft.com/office/drawing/2014/main" id="{2B10DF36-77AC-2C1B-A816-67FE91DB2CB9}"/>
              </a:ext>
            </a:extLst>
          </p:cNvPr>
          <p:cNvSpPr/>
          <p:nvPr userDrawn="1"/>
        </p:nvSpPr>
        <p:spPr>
          <a:xfrm>
            <a:off x="952499" y="2603483"/>
            <a:ext cx="16402051" cy="6388117"/>
          </a:xfrm>
          <a:prstGeom prst="roundRect">
            <a:avLst>
              <a:gd name="adj" fmla="val 21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ector"/>
          <p:cNvSpPr>
            <a:spLocks noGrp="1"/>
          </p:cNvSpPr>
          <p:nvPr>
            <p:ph idx="104" hasCustomPrompt="1"/>
          </p:nvPr>
        </p:nvSpPr>
        <p:spPr>
          <a:xfrm>
            <a:off x="5172463"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1" name="Vector"/>
          <p:cNvSpPr>
            <a:spLocks noGrp="1"/>
          </p:cNvSpPr>
          <p:nvPr>
            <p:ph idx="109" hasCustomPrompt="1"/>
          </p:nvPr>
        </p:nvSpPr>
        <p:spPr>
          <a:xfrm>
            <a:off x="5172463" y="5489525"/>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6" name="Vector"/>
          <p:cNvSpPr>
            <a:spLocks noGrp="1"/>
          </p:cNvSpPr>
          <p:nvPr>
            <p:ph idx="114" hasCustomPrompt="1"/>
          </p:nvPr>
        </p:nvSpPr>
        <p:spPr>
          <a:xfrm>
            <a:off x="5172463" y="7503472"/>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1" name="Text 0"/>
          <p:cNvSpPr>
            <a:spLocks noGrp="1"/>
          </p:cNvSpPr>
          <p:nvPr>
            <p:ph type="body" idx="119" hasCustomPrompt="1"/>
          </p:nvPr>
        </p:nvSpPr>
        <p:spPr>
          <a:xfrm>
            <a:off x="952499" y="952500"/>
            <a:ext cx="6396567" cy="876300"/>
          </a:xfrm>
          <a:prstGeom prst="rect">
            <a:avLst/>
          </a:prstGeom>
          <a:noFill/>
          <a:ln/>
        </p:spPr>
        <p:txBody>
          <a:bodyPr wrap="square" rtlCol="0"/>
          <a:lstStyle>
            <a:lvl1pPr marL="0" indent="0" algn="l">
              <a:lnSpc>
                <a:spcPts val="9600"/>
              </a:lnSpc>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Our Partners</a:t>
            </a:r>
            <a:endParaRPr lang="en-US" sz="9600" dirty="0"/>
          </a:p>
        </p:txBody>
      </p:sp>
      <p:sp>
        <p:nvSpPr>
          <p:cNvPr id="22" name="Text 0"/>
          <p:cNvSpPr>
            <a:spLocks noGrp="1"/>
          </p:cNvSpPr>
          <p:nvPr>
            <p:ph type="body" idx="120"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4" name="Vector">
            <a:extLst>
              <a:ext uri="{FF2B5EF4-FFF2-40B4-BE49-F238E27FC236}">
                <a16:creationId xmlns:a16="http://schemas.microsoft.com/office/drawing/2014/main" id="{06B73210-C49C-807D-C474-6DD83DFCDDDC}"/>
              </a:ext>
            </a:extLst>
          </p:cNvPr>
          <p:cNvSpPr>
            <a:spLocks noGrp="1"/>
          </p:cNvSpPr>
          <p:nvPr>
            <p:ph idx="121" hasCustomPrompt="1"/>
          </p:nvPr>
        </p:nvSpPr>
        <p:spPr>
          <a:xfrm>
            <a:off x="8152730"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5" name="Vector">
            <a:extLst>
              <a:ext uri="{FF2B5EF4-FFF2-40B4-BE49-F238E27FC236}">
                <a16:creationId xmlns:a16="http://schemas.microsoft.com/office/drawing/2014/main" id="{0AADDB70-4FE0-23EB-5878-A808DCE345E8}"/>
              </a:ext>
            </a:extLst>
          </p:cNvPr>
          <p:cNvSpPr>
            <a:spLocks noGrp="1"/>
          </p:cNvSpPr>
          <p:nvPr>
            <p:ph idx="122" hasCustomPrompt="1"/>
          </p:nvPr>
        </p:nvSpPr>
        <p:spPr>
          <a:xfrm>
            <a:off x="8152730" y="7505707"/>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6" name="Vector">
            <a:extLst>
              <a:ext uri="{FF2B5EF4-FFF2-40B4-BE49-F238E27FC236}">
                <a16:creationId xmlns:a16="http://schemas.microsoft.com/office/drawing/2014/main" id="{08D92215-0274-8BE8-AAC1-30F80FE8F995}"/>
              </a:ext>
            </a:extLst>
          </p:cNvPr>
          <p:cNvSpPr>
            <a:spLocks noGrp="1"/>
          </p:cNvSpPr>
          <p:nvPr>
            <p:ph idx="123" hasCustomPrompt="1"/>
          </p:nvPr>
        </p:nvSpPr>
        <p:spPr>
          <a:xfrm>
            <a:off x="8152730"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7" name="Vector">
            <a:extLst>
              <a:ext uri="{FF2B5EF4-FFF2-40B4-BE49-F238E27FC236}">
                <a16:creationId xmlns:a16="http://schemas.microsoft.com/office/drawing/2014/main" id="{0E89A4E6-62C7-50C9-ADFF-058451C26DD9}"/>
              </a:ext>
            </a:extLst>
          </p:cNvPr>
          <p:cNvSpPr>
            <a:spLocks noGrp="1"/>
          </p:cNvSpPr>
          <p:nvPr>
            <p:ph idx="124" hasCustomPrompt="1"/>
          </p:nvPr>
        </p:nvSpPr>
        <p:spPr>
          <a:xfrm>
            <a:off x="11132997"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8" name="Vector">
            <a:extLst>
              <a:ext uri="{FF2B5EF4-FFF2-40B4-BE49-F238E27FC236}">
                <a16:creationId xmlns:a16="http://schemas.microsoft.com/office/drawing/2014/main" id="{0B2AB559-EE6C-FFFC-7186-FD0142C7E639}"/>
              </a:ext>
            </a:extLst>
          </p:cNvPr>
          <p:cNvSpPr>
            <a:spLocks noGrp="1"/>
          </p:cNvSpPr>
          <p:nvPr>
            <p:ph idx="125" hasCustomPrompt="1"/>
          </p:nvPr>
        </p:nvSpPr>
        <p:spPr>
          <a:xfrm>
            <a:off x="11132997"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29" name="Vector">
            <a:extLst>
              <a:ext uri="{FF2B5EF4-FFF2-40B4-BE49-F238E27FC236}">
                <a16:creationId xmlns:a16="http://schemas.microsoft.com/office/drawing/2014/main" id="{D32414DC-70CC-5B0E-058A-D10326752ABA}"/>
              </a:ext>
            </a:extLst>
          </p:cNvPr>
          <p:cNvSpPr>
            <a:spLocks noGrp="1"/>
          </p:cNvSpPr>
          <p:nvPr>
            <p:ph idx="126" hasCustomPrompt="1"/>
          </p:nvPr>
        </p:nvSpPr>
        <p:spPr>
          <a:xfrm>
            <a:off x="11132997"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0" name="Vector">
            <a:extLst>
              <a:ext uri="{FF2B5EF4-FFF2-40B4-BE49-F238E27FC236}">
                <a16:creationId xmlns:a16="http://schemas.microsoft.com/office/drawing/2014/main" id="{65ABCC0A-CE7D-5912-3E98-B2C2256672D1}"/>
              </a:ext>
            </a:extLst>
          </p:cNvPr>
          <p:cNvSpPr>
            <a:spLocks noGrp="1"/>
          </p:cNvSpPr>
          <p:nvPr>
            <p:ph idx="127" hasCustomPrompt="1"/>
          </p:nvPr>
        </p:nvSpPr>
        <p:spPr>
          <a:xfrm>
            <a:off x="14113264"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1" name="Vector">
            <a:extLst>
              <a:ext uri="{FF2B5EF4-FFF2-40B4-BE49-F238E27FC236}">
                <a16:creationId xmlns:a16="http://schemas.microsoft.com/office/drawing/2014/main" id="{9AE5522D-4B1C-F342-D90B-2DE65BEFF313}"/>
              </a:ext>
            </a:extLst>
          </p:cNvPr>
          <p:cNvSpPr>
            <a:spLocks noGrp="1"/>
          </p:cNvSpPr>
          <p:nvPr>
            <p:ph idx="128" hasCustomPrompt="1"/>
          </p:nvPr>
        </p:nvSpPr>
        <p:spPr>
          <a:xfrm>
            <a:off x="14113264"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2" name="Vector">
            <a:extLst>
              <a:ext uri="{FF2B5EF4-FFF2-40B4-BE49-F238E27FC236}">
                <a16:creationId xmlns:a16="http://schemas.microsoft.com/office/drawing/2014/main" id="{8AB2FAC4-0F09-3F9D-5349-6F549735372E}"/>
              </a:ext>
            </a:extLst>
          </p:cNvPr>
          <p:cNvSpPr>
            <a:spLocks noGrp="1"/>
          </p:cNvSpPr>
          <p:nvPr>
            <p:ph idx="129" hasCustomPrompt="1"/>
          </p:nvPr>
        </p:nvSpPr>
        <p:spPr>
          <a:xfrm>
            <a:off x="14113264"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3" name="Vector">
            <a:extLst>
              <a:ext uri="{FF2B5EF4-FFF2-40B4-BE49-F238E27FC236}">
                <a16:creationId xmlns:a16="http://schemas.microsoft.com/office/drawing/2014/main" id="{9FCFCD91-241B-E15D-BA7D-9D5589C597B6}"/>
              </a:ext>
            </a:extLst>
          </p:cNvPr>
          <p:cNvSpPr>
            <a:spLocks noGrp="1"/>
          </p:cNvSpPr>
          <p:nvPr>
            <p:ph idx="130" hasCustomPrompt="1"/>
          </p:nvPr>
        </p:nvSpPr>
        <p:spPr>
          <a:xfrm>
            <a:off x="2192196" y="5490640"/>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4" name="Vector">
            <a:extLst>
              <a:ext uri="{FF2B5EF4-FFF2-40B4-BE49-F238E27FC236}">
                <a16:creationId xmlns:a16="http://schemas.microsoft.com/office/drawing/2014/main" id="{559BA5CC-B95C-5305-C6AC-5A9C4E785213}"/>
              </a:ext>
            </a:extLst>
          </p:cNvPr>
          <p:cNvSpPr>
            <a:spLocks noGrp="1"/>
          </p:cNvSpPr>
          <p:nvPr>
            <p:ph idx="131" hasCustomPrompt="1"/>
          </p:nvPr>
        </p:nvSpPr>
        <p:spPr>
          <a:xfrm>
            <a:off x="2192196" y="34755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35" name="Vector">
            <a:extLst>
              <a:ext uri="{FF2B5EF4-FFF2-40B4-BE49-F238E27FC236}">
                <a16:creationId xmlns:a16="http://schemas.microsoft.com/office/drawing/2014/main" id="{0933F614-FEE5-C096-6A90-BF296304F0EA}"/>
              </a:ext>
            </a:extLst>
          </p:cNvPr>
          <p:cNvSpPr>
            <a:spLocks noGrp="1"/>
          </p:cNvSpPr>
          <p:nvPr>
            <p:ph idx="132" hasCustomPrompt="1"/>
          </p:nvPr>
        </p:nvSpPr>
        <p:spPr>
          <a:xfrm>
            <a:off x="2192196" y="7488774"/>
            <a:ext cx="1982539" cy="63492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6" name="Vector" descr="preencoded.png">
            <a:extLst>
              <a:ext uri="{FF2B5EF4-FFF2-40B4-BE49-F238E27FC236}">
                <a16:creationId xmlns:a16="http://schemas.microsoft.com/office/drawing/2014/main" id="{4AD02344-30DF-6DF7-3603-7F6CF122000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Master Slide 48)">
    <p:bg>
      <p:bgPr>
        <a:solidFill>
          <a:srgbClr val="DAAB4E"/>
        </a:solidFill>
        <a:effectLst/>
      </p:bgPr>
    </p:bg>
    <p:spTree>
      <p:nvGrpSpPr>
        <p:cNvPr id="1" name=""/>
        <p:cNvGrpSpPr/>
        <p:nvPr/>
      </p:nvGrpSpPr>
      <p:grpSpPr>
        <a:xfrm>
          <a:off x="0" y="0"/>
          <a:ext cx="0" cy="0"/>
          <a:chOff x="0" y="0"/>
          <a:chExt cx="0" cy="0"/>
        </a:xfrm>
      </p:grpSpPr>
      <p:pic>
        <p:nvPicPr>
          <p:cNvPr id="9" name="image" descr="preencoded.png">
            <a:extLst>
              <a:ext uri="{FF2B5EF4-FFF2-40B4-BE49-F238E27FC236}">
                <a16:creationId xmlns:a16="http://schemas.microsoft.com/office/drawing/2014/main" id="{89FB89A7-9453-BF23-DB3C-D922658ACD83}"/>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8" name="Text 0">
            <a:extLst>
              <a:ext uri="{FF2B5EF4-FFF2-40B4-BE49-F238E27FC236}">
                <a16:creationId xmlns:a16="http://schemas.microsoft.com/office/drawing/2014/main" id="{664759D1-63BC-2353-B99D-01D88DBE0115}"/>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AB95A123-3E6A-3C74-873E-15DE13D9D4A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2C720A8A-0D9D-66D0-8541-FC6928B0404D}"/>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1B946326-CD07-52BD-72F0-B4346F1DA9A7}"/>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B117A26B-25C0-3E41-E5FA-942ECE994147}"/>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Master Slide 49)">
    <p:bg>
      <p:bgPr>
        <a:solidFill>
          <a:srgbClr val="52714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0A3A04B-298B-1946-7ECC-BA734D03D087}"/>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890F474F-8148-019F-383F-8EF74FEC8F2F}"/>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46E59FE9-1444-5246-387B-315AFF9BE77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404F2DED-DEDF-23C3-25EF-C4689DE8E617}"/>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E643975A-2D37-38AB-D63E-AD793A338AD6}"/>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5C53EDCC-AEA2-EFDE-7890-F46F531F3E0C}"/>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Master Slide 50)">
    <p:bg>
      <p:bgPr>
        <a:solidFill>
          <a:srgbClr val="35656E"/>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653DEAD7-9F7F-97D9-E57B-492094EEE381}"/>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7DBC6C6-1809-E287-7888-E57564A1CA8C}"/>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182FE1E1-B02A-19DC-29BA-5974C7EF35A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DD0D14D7-EA86-685E-3A1A-2112D08A9655}"/>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6D5926F1-189F-653F-979D-9EBCF3EAD75B}"/>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1AD7A90F-22D0-AF2F-3D68-42BF96AFA3C1}"/>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Master Slide 4)">
    <p:bg>
      <p:bgPr>
        <a:solidFill>
          <a:srgbClr val="D3E9EE"/>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ABC292B-F1AD-1627-9A4F-C51F411519A7}"/>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8" name="Text 0">
            <a:extLst>
              <a:ext uri="{FF2B5EF4-FFF2-40B4-BE49-F238E27FC236}">
                <a16:creationId xmlns:a16="http://schemas.microsoft.com/office/drawing/2014/main" id="{04210ECD-8612-8227-A10C-1BD7F73A2BA2}"/>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9" name="Text 0">
            <a:extLst>
              <a:ext uri="{FF2B5EF4-FFF2-40B4-BE49-F238E27FC236}">
                <a16:creationId xmlns:a16="http://schemas.microsoft.com/office/drawing/2014/main" id="{16DBB051-36B9-D260-2BC1-4D14C6E9913F}"/>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0" name="Text 0">
            <a:extLst>
              <a:ext uri="{FF2B5EF4-FFF2-40B4-BE49-F238E27FC236}">
                <a16:creationId xmlns:a16="http://schemas.microsoft.com/office/drawing/2014/main" id="{D129263A-9235-63A5-0D8A-ED0A1842C8FF}"/>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1" name="Vector" descr="preencoded.png">
            <a:extLst>
              <a:ext uri="{FF2B5EF4-FFF2-40B4-BE49-F238E27FC236}">
                <a16:creationId xmlns:a16="http://schemas.microsoft.com/office/drawing/2014/main" id="{F8B6406B-D41B-2A63-3A6B-95D02813F6F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Master Slide 51)">
    <p:bg>
      <p:bgPr>
        <a:solidFill>
          <a:srgbClr val="B05C3B"/>
        </a:solidFill>
        <a:effectLst/>
      </p:bgPr>
    </p:bg>
    <p:spTree>
      <p:nvGrpSpPr>
        <p:cNvPr id="1" name=""/>
        <p:cNvGrpSpPr/>
        <p:nvPr/>
      </p:nvGrpSpPr>
      <p:grpSpPr>
        <a:xfrm>
          <a:off x="0" y="0"/>
          <a:ext cx="0" cy="0"/>
          <a:chOff x="0" y="0"/>
          <a:chExt cx="0" cy="0"/>
        </a:xfrm>
      </p:grpSpPr>
      <p:pic>
        <p:nvPicPr>
          <p:cNvPr id="8" name="image" descr="preencoded.png">
            <a:extLst>
              <a:ext uri="{FF2B5EF4-FFF2-40B4-BE49-F238E27FC236}">
                <a16:creationId xmlns:a16="http://schemas.microsoft.com/office/drawing/2014/main" id="{9651FE57-4957-3AFC-01FB-B105172BDE9B}"/>
              </a:ext>
            </a:extLst>
          </p:cNvPr>
          <p:cNvPicPr>
            <a:picLocks noChangeAspect="1"/>
          </p:cNvPicPr>
          <p:nvPr userDrawn="1"/>
        </p:nvPicPr>
        <p:blipFill>
          <a:blip r:embed="rId2">
            <a:alphaModFix amt="40000"/>
          </a:blip>
          <a:srcRect/>
          <a:stretch/>
        </p:blipFill>
        <p:spPr>
          <a:xfrm>
            <a:off x="0" y="0"/>
            <a:ext cx="18288000" cy="10287000"/>
          </a:xfrm>
          <a:prstGeom prst="rect">
            <a:avLst/>
          </a:prstGeom>
        </p:spPr>
      </p:pic>
      <p:sp>
        <p:nvSpPr>
          <p:cNvPr id="9" name="Text 0">
            <a:extLst>
              <a:ext uri="{FF2B5EF4-FFF2-40B4-BE49-F238E27FC236}">
                <a16:creationId xmlns:a16="http://schemas.microsoft.com/office/drawing/2014/main" id="{9EA0BBEC-51A3-02BE-754D-171A5A693A39}"/>
              </a:ext>
            </a:extLst>
          </p:cNvPr>
          <p:cNvSpPr>
            <a:spLocks noGrp="1"/>
          </p:cNvSpPr>
          <p:nvPr>
            <p:ph type="body" idx="105" hasCustomPrompt="1"/>
          </p:nvPr>
        </p:nvSpPr>
        <p:spPr>
          <a:xfrm>
            <a:off x="952500" y="952500"/>
            <a:ext cx="11496675" cy="4695825"/>
          </a:xfrm>
          <a:prstGeom prst="rect">
            <a:avLst/>
          </a:prstGeom>
          <a:noFill/>
          <a:ln/>
        </p:spPr>
        <p:txBody>
          <a:bodyPr wrap="square" rtlCol="0"/>
          <a:lstStyle>
            <a:lvl1pPr marL="0" indent="0" algn="l">
              <a:lnSpc>
                <a:spcPts val="7920"/>
              </a:lnSpc>
              <a:buNone/>
              <a:defRPr lang="en-US" sz="72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7920"/>
              </a:lnSpc>
              <a:buNone/>
            </a:pPr>
            <a:r>
              <a:rPr lang="en-US" sz="72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 </a:t>
            </a:r>
            <a:endParaRPr lang="en-US" sz="7200" dirty="0"/>
          </a:p>
        </p:txBody>
      </p:sp>
      <p:pic>
        <p:nvPicPr>
          <p:cNvPr id="10" name="Vector" descr="preencoded.png">
            <a:extLst>
              <a:ext uri="{FF2B5EF4-FFF2-40B4-BE49-F238E27FC236}">
                <a16:creationId xmlns:a16="http://schemas.microsoft.com/office/drawing/2014/main" id="{74B7461C-A481-4EB3-4AAF-8BE4AE27B3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 name="Mask group" descr="preencoded.png">
            <a:extLst>
              <a:ext uri="{FF2B5EF4-FFF2-40B4-BE49-F238E27FC236}">
                <a16:creationId xmlns:a16="http://schemas.microsoft.com/office/drawing/2014/main" id="{5AC7D772-6ABF-1623-76EA-16164D3F7600}"/>
              </a:ext>
            </a:extLst>
          </p:cNvPr>
          <p:cNvPicPr>
            <a:picLocks noChangeAspect="1"/>
          </p:cNvPicPr>
          <p:nvPr userDrawn="1"/>
        </p:nvPicPr>
        <p:blipFill>
          <a:blip r:embed="rId5"/>
          <a:srcRect/>
          <a:stretch/>
        </p:blipFill>
        <p:spPr>
          <a:xfrm>
            <a:off x="15887700" y="952500"/>
            <a:ext cx="1444414" cy="979456"/>
          </a:xfrm>
          <a:prstGeom prst="rect">
            <a:avLst/>
          </a:prstGeom>
        </p:spPr>
      </p:pic>
      <p:sp>
        <p:nvSpPr>
          <p:cNvPr id="3" name="Text 0">
            <a:extLst>
              <a:ext uri="{FF2B5EF4-FFF2-40B4-BE49-F238E27FC236}">
                <a16:creationId xmlns:a16="http://schemas.microsoft.com/office/drawing/2014/main" id="{2126AEB1-E276-216F-D70A-57D21429792F}"/>
              </a:ext>
            </a:extLst>
          </p:cNvPr>
          <p:cNvSpPr>
            <a:spLocks noGrp="1"/>
          </p:cNvSpPr>
          <p:nvPr>
            <p:ph type="body" idx="110" hasCustomPrompt="1"/>
          </p:nvPr>
        </p:nvSpPr>
        <p:spPr>
          <a:xfrm>
            <a:off x="952500" y="6640208"/>
            <a:ext cx="3371850" cy="439437"/>
          </a:xfrm>
          <a:prstGeom prst="rect">
            <a:avLst/>
          </a:prstGeom>
          <a:noFill/>
          <a:ln/>
        </p:spPr>
        <p:txBody>
          <a:bodyPr wrap="square" rtlCol="0"/>
          <a:lstStyle>
            <a:lvl1pPr marL="0" indent="0" algn="l">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Role, Company</a:t>
            </a:r>
            <a:endParaRPr lang="en-US" sz="1500" dirty="0"/>
          </a:p>
        </p:txBody>
      </p:sp>
      <p:sp>
        <p:nvSpPr>
          <p:cNvPr id="4" name="Text 0">
            <a:extLst>
              <a:ext uri="{FF2B5EF4-FFF2-40B4-BE49-F238E27FC236}">
                <a16:creationId xmlns:a16="http://schemas.microsoft.com/office/drawing/2014/main" id="{F5FF2FD7-0A8B-80A6-911D-4FEEF7DAB464}"/>
              </a:ext>
            </a:extLst>
          </p:cNvPr>
          <p:cNvSpPr>
            <a:spLocks noGrp="1"/>
          </p:cNvSpPr>
          <p:nvPr>
            <p:ph type="body" idx="114" hasCustomPrompt="1"/>
          </p:nvPr>
        </p:nvSpPr>
        <p:spPr>
          <a:xfrm>
            <a:off x="952500" y="6381750"/>
            <a:ext cx="3771900" cy="219075"/>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FirstName Last Name</a:t>
            </a:r>
            <a:endParaRPr lang="en-US" sz="2400"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4 Point) (Master Slide 52)">
    <p:bg>
      <p:bgPr>
        <a:solidFill>
          <a:srgbClr val="FAF9F4"/>
        </a:solidFill>
        <a:effectLst/>
      </p:bgPr>
    </p:bg>
    <p:spTree>
      <p:nvGrpSpPr>
        <p:cNvPr id="1" name=""/>
        <p:cNvGrpSpPr/>
        <p:nvPr/>
      </p:nvGrpSpPr>
      <p:grpSpPr>
        <a:xfrm>
          <a:off x="0" y="0"/>
          <a:ext cx="0" cy="0"/>
          <a:chOff x="0" y="0"/>
          <a:chExt cx="0" cy="0"/>
        </a:xfrm>
      </p:grpSpPr>
      <p:pic>
        <p:nvPicPr>
          <p:cNvPr id="19" name="Group 48095773" descr="preencoded.png">
            <a:extLst>
              <a:ext uri="{FF2B5EF4-FFF2-40B4-BE49-F238E27FC236}">
                <a16:creationId xmlns:a16="http://schemas.microsoft.com/office/drawing/2014/main" id="{54844B52-CD1B-94FD-77A4-25DC158E6D92}"/>
              </a:ext>
            </a:extLst>
          </p:cNvPr>
          <p:cNvPicPr>
            <a:picLocks noChangeAspect="1"/>
          </p:cNvPicPr>
          <p:nvPr userDrawn="1"/>
        </p:nvPicPr>
        <p:blipFill>
          <a:blip r:embed="rId2"/>
          <a:srcRect/>
          <a:stretch/>
        </p:blipFill>
        <p:spPr>
          <a:xfrm>
            <a:off x="0" y="0"/>
            <a:ext cx="18288000" cy="10287000"/>
          </a:xfrm>
          <a:prstGeom prst="rect">
            <a:avLst/>
          </a:prstGeom>
        </p:spPr>
      </p:pic>
      <p:pic>
        <p:nvPicPr>
          <p:cNvPr id="20" name="Vector" descr="preencoded.png">
            <a:extLst>
              <a:ext uri="{FF2B5EF4-FFF2-40B4-BE49-F238E27FC236}">
                <a16:creationId xmlns:a16="http://schemas.microsoft.com/office/drawing/2014/main" id="{F21B120C-63EF-4113-7880-BCDFE2E625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1" name="Ellipse 1" descr="preencoded.png">
            <a:extLst>
              <a:ext uri="{FF2B5EF4-FFF2-40B4-BE49-F238E27FC236}">
                <a16:creationId xmlns:a16="http://schemas.microsoft.com/office/drawing/2014/main" id="{3E5BF7CD-AED1-678B-3AD1-31D160A73B4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2" name="Ellipse 2" descr="preencoded.png">
            <a:extLst>
              <a:ext uri="{FF2B5EF4-FFF2-40B4-BE49-F238E27FC236}">
                <a16:creationId xmlns:a16="http://schemas.microsoft.com/office/drawing/2014/main" id="{43ED2D9A-5CFF-3DE6-3887-D955341ADBF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162550" y="4419600"/>
            <a:ext cx="609600" cy="609600"/>
          </a:xfrm>
          <a:prstGeom prst="rect">
            <a:avLst/>
          </a:prstGeom>
        </p:spPr>
      </p:pic>
      <p:pic>
        <p:nvPicPr>
          <p:cNvPr id="23" name="Ellipse 3" descr="preencoded.png">
            <a:extLst>
              <a:ext uri="{FF2B5EF4-FFF2-40B4-BE49-F238E27FC236}">
                <a16:creationId xmlns:a16="http://schemas.microsoft.com/office/drawing/2014/main" id="{88735A22-F1B5-2D4D-A4EC-4BDB11F8F7F9}"/>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372600" y="5276850"/>
            <a:ext cx="609600" cy="609600"/>
          </a:xfrm>
          <a:prstGeom prst="rect">
            <a:avLst/>
          </a:prstGeom>
        </p:spPr>
      </p:pic>
      <p:pic>
        <p:nvPicPr>
          <p:cNvPr id="24" name="Ellipse 4" descr="preencoded.png">
            <a:extLst>
              <a:ext uri="{FF2B5EF4-FFF2-40B4-BE49-F238E27FC236}">
                <a16:creationId xmlns:a16="http://schemas.microsoft.com/office/drawing/2014/main" id="{4A83FAC4-03AD-93D3-5112-4C9493C4EDD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3582650" y="5476875"/>
            <a:ext cx="609600" cy="609600"/>
          </a:xfrm>
          <a:prstGeom prst="rect">
            <a:avLst/>
          </a:prstGeom>
        </p:spPr>
      </p:pic>
      <p:sp>
        <p:nvSpPr>
          <p:cNvPr id="9" name="Text 0"/>
          <p:cNvSpPr>
            <a:spLocks noGrp="1"/>
          </p:cNvSpPr>
          <p:nvPr>
            <p:ph type="body" idx="107" hasCustomPrompt="1"/>
          </p:nvPr>
        </p:nvSpPr>
        <p:spPr>
          <a:xfrm>
            <a:off x="952500" y="952500"/>
            <a:ext cx="113538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0" name="Text 0"/>
          <p:cNvSpPr>
            <a:spLocks noGrp="1"/>
          </p:cNvSpPr>
          <p:nvPr>
            <p:ph type="body" idx="108"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1" name="Text 0"/>
          <p:cNvSpPr>
            <a:spLocks noGrp="1"/>
          </p:cNvSpPr>
          <p:nvPr>
            <p:ph type="body" idx="109"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5162550" y="6229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9372600" y="699135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13582650"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6" name="Text 0"/>
          <p:cNvSpPr>
            <a:spLocks noGrp="1"/>
          </p:cNvSpPr>
          <p:nvPr>
            <p:ph type="body" idx="114" hasCustomPrompt="1"/>
          </p:nvPr>
        </p:nvSpPr>
        <p:spPr>
          <a:xfrm>
            <a:off x="5162550" y="5448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7" name="Text 0"/>
          <p:cNvSpPr>
            <a:spLocks noGrp="1"/>
          </p:cNvSpPr>
          <p:nvPr>
            <p:ph type="body" idx="115" hasCustomPrompt="1"/>
          </p:nvPr>
        </p:nvSpPr>
        <p:spPr>
          <a:xfrm>
            <a:off x="9372600" y="621030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13582650"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886200"/>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324350" y="4200525"/>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686675" y="4953000"/>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1058525" y="5476875"/>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5324475"/>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56007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324350" y="60102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7686675" y="6667500"/>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5" name="Text 0"/>
          <p:cNvSpPr>
            <a:spLocks noGrp="1"/>
          </p:cNvSpPr>
          <p:nvPr>
            <p:ph type="body" idx="113" hasCustomPrompt="1"/>
          </p:nvPr>
        </p:nvSpPr>
        <p:spPr>
          <a:xfrm>
            <a:off x="11058525" y="71913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4430375" y="7038975"/>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48196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324350" y="52292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7686675" y="5886450"/>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0" name="Text 0"/>
          <p:cNvSpPr>
            <a:spLocks noGrp="1"/>
          </p:cNvSpPr>
          <p:nvPr>
            <p:ph type="body" idx="118" hasCustomPrompt="1"/>
          </p:nvPr>
        </p:nvSpPr>
        <p:spPr>
          <a:xfrm>
            <a:off x="11058525" y="64103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4430375" y="6257925"/>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meline (5 Point) (Master Slide 53)">
    <p:bg>
      <p:bgPr>
        <a:solidFill>
          <a:srgbClr val="FAF9F4"/>
        </a:solidFill>
        <a:effectLst/>
      </p:bgPr>
    </p:bg>
    <p:spTree>
      <p:nvGrpSpPr>
        <p:cNvPr id="1" name=""/>
        <p:cNvGrpSpPr/>
        <p:nvPr/>
      </p:nvGrpSpPr>
      <p:grpSpPr>
        <a:xfrm>
          <a:off x="0" y="0"/>
          <a:ext cx="0" cy="0"/>
          <a:chOff x="0" y="0"/>
          <a:chExt cx="0" cy="0"/>
        </a:xfrm>
      </p:grpSpPr>
      <p:pic>
        <p:nvPicPr>
          <p:cNvPr id="22" name="Group 48095773" descr="preencoded.png">
            <a:extLst>
              <a:ext uri="{FF2B5EF4-FFF2-40B4-BE49-F238E27FC236}">
                <a16:creationId xmlns:a16="http://schemas.microsoft.com/office/drawing/2014/main" id="{60DFDB31-0754-483C-9E0C-0D3DC727DF89}"/>
              </a:ext>
            </a:extLst>
          </p:cNvPr>
          <p:cNvPicPr>
            <a:picLocks noChangeAspect="1"/>
          </p:cNvPicPr>
          <p:nvPr userDrawn="1"/>
        </p:nvPicPr>
        <p:blipFill>
          <a:blip r:embed="rId2"/>
          <a:srcRect/>
          <a:stretch/>
        </p:blipFill>
        <p:spPr>
          <a:xfrm>
            <a:off x="0" y="757646"/>
            <a:ext cx="18288000" cy="10287000"/>
          </a:xfrm>
          <a:prstGeom prst="rect">
            <a:avLst/>
          </a:prstGeom>
        </p:spPr>
      </p:pic>
      <p:pic>
        <p:nvPicPr>
          <p:cNvPr id="23" name="Vector" descr="preencoded.png">
            <a:extLst>
              <a:ext uri="{FF2B5EF4-FFF2-40B4-BE49-F238E27FC236}">
                <a16:creationId xmlns:a16="http://schemas.microsoft.com/office/drawing/2014/main" id="{79542C4A-783C-ED09-0E31-D956B7CC5F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pic>
        <p:nvPicPr>
          <p:cNvPr id="24" name="Ellipse 1" descr="preencoded.png">
            <a:extLst>
              <a:ext uri="{FF2B5EF4-FFF2-40B4-BE49-F238E27FC236}">
                <a16:creationId xmlns:a16="http://schemas.microsoft.com/office/drawing/2014/main" id="{312191CC-BAC8-CCD7-A323-E95BAF17EE4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4643846"/>
            <a:ext cx="609600" cy="609600"/>
          </a:xfrm>
          <a:prstGeom prst="rect">
            <a:avLst/>
          </a:prstGeom>
        </p:spPr>
      </p:pic>
      <p:pic>
        <p:nvPicPr>
          <p:cNvPr id="25" name="Ellipse 2" descr="preencoded.png">
            <a:extLst>
              <a:ext uri="{FF2B5EF4-FFF2-40B4-BE49-F238E27FC236}">
                <a16:creationId xmlns:a16="http://schemas.microsoft.com/office/drawing/2014/main" id="{47CB238C-35A6-851D-EAD2-E5919C809BD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4803322" y="5032329"/>
            <a:ext cx="609600" cy="609600"/>
          </a:xfrm>
          <a:prstGeom prst="rect">
            <a:avLst/>
          </a:prstGeom>
        </p:spPr>
      </p:pic>
      <p:pic>
        <p:nvPicPr>
          <p:cNvPr id="26" name="Ellipse 3" descr="preencoded.png">
            <a:extLst>
              <a:ext uri="{FF2B5EF4-FFF2-40B4-BE49-F238E27FC236}">
                <a16:creationId xmlns:a16="http://schemas.microsoft.com/office/drawing/2014/main" id="{51018A2A-2AD7-6C72-B53A-31BCC98CDE2C}"/>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8654144" y="5901146"/>
            <a:ext cx="609600" cy="609600"/>
          </a:xfrm>
          <a:prstGeom prst="rect">
            <a:avLst/>
          </a:prstGeom>
        </p:spPr>
      </p:pic>
      <p:pic>
        <p:nvPicPr>
          <p:cNvPr id="27" name="Ellipse 4" descr="preencoded.png">
            <a:extLst>
              <a:ext uri="{FF2B5EF4-FFF2-40B4-BE49-F238E27FC236}">
                <a16:creationId xmlns:a16="http://schemas.microsoft.com/office/drawing/2014/main" id="{9046B43A-7C0A-7AED-91CF-23F40825F27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2504966" y="6339296"/>
            <a:ext cx="609600" cy="609600"/>
          </a:xfrm>
          <a:prstGeom prst="rect">
            <a:avLst/>
          </a:prstGeom>
        </p:spPr>
      </p:pic>
      <p:pic>
        <p:nvPicPr>
          <p:cNvPr id="28" name="Ellipse 5" descr="preencoded.png">
            <a:extLst>
              <a:ext uri="{FF2B5EF4-FFF2-40B4-BE49-F238E27FC236}">
                <a16:creationId xmlns:a16="http://schemas.microsoft.com/office/drawing/2014/main" id="{FA7F87DC-C0F7-6FD9-09E3-35D4291EC54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4430375" y="6082121"/>
            <a:ext cx="609600" cy="609600"/>
          </a:xfrm>
          <a:prstGeom prst="rect">
            <a:avLst/>
          </a:prstGeom>
        </p:spPr>
      </p:pic>
      <p:sp>
        <p:nvSpPr>
          <p:cNvPr id="10" name="Text 0"/>
          <p:cNvSpPr>
            <a:spLocks noGrp="1"/>
          </p:cNvSpPr>
          <p:nvPr>
            <p:ph type="body" idx="108" hasCustomPrompt="1"/>
          </p:nvPr>
        </p:nvSpPr>
        <p:spPr>
          <a:xfrm>
            <a:off x="952500" y="952500"/>
            <a:ext cx="123253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Timeline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952500" y="63583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4803322" y="67679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4" name="Text 0"/>
          <p:cNvSpPr>
            <a:spLocks noGrp="1"/>
          </p:cNvSpPr>
          <p:nvPr>
            <p:ph type="body" idx="112" hasCustomPrompt="1"/>
          </p:nvPr>
        </p:nvSpPr>
        <p:spPr>
          <a:xfrm>
            <a:off x="8654144" y="7425146"/>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6" name="Text 0"/>
          <p:cNvSpPr>
            <a:spLocks noGrp="1"/>
          </p:cNvSpPr>
          <p:nvPr>
            <p:ph type="body" idx="114" hasCustomPrompt="1"/>
          </p:nvPr>
        </p:nvSpPr>
        <p:spPr>
          <a:xfrm>
            <a:off x="12504966" y="7796621"/>
            <a:ext cx="29337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7" name="Text 0"/>
          <p:cNvSpPr>
            <a:spLocks noGrp="1"/>
          </p:cNvSpPr>
          <p:nvPr>
            <p:ph type="body" idx="115" hasCustomPrompt="1"/>
          </p:nvPr>
        </p:nvSpPr>
        <p:spPr>
          <a:xfrm>
            <a:off x="952500" y="55772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8" name="Text 0"/>
          <p:cNvSpPr>
            <a:spLocks noGrp="1"/>
          </p:cNvSpPr>
          <p:nvPr>
            <p:ph type="body" idx="116" hasCustomPrompt="1"/>
          </p:nvPr>
        </p:nvSpPr>
        <p:spPr>
          <a:xfrm>
            <a:off x="4803322" y="59868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9" name="Text 0"/>
          <p:cNvSpPr>
            <a:spLocks noGrp="1"/>
          </p:cNvSpPr>
          <p:nvPr>
            <p:ph type="body" idx="117" hasCustomPrompt="1"/>
          </p:nvPr>
        </p:nvSpPr>
        <p:spPr>
          <a:xfrm>
            <a:off x="8654144" y="6644096"/>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1" name="Text 0"/>
          <p:cNvSpPr>
            <a:spLocks noGrp="1"/>
          </p:cNvSpPr>
          <p:nvPr>
            <p:ph type="body" idx="119" hasCustomPrompt="1"/>
          </p:nvPr>
        </p:nvSpPr>
        <p:spPr>
          <a:xfrm>
            <a:off x="12504966" y="7015571"/>
            <a:ext cx="2219325" cy="523875"/>
          </a:xfrm>
          <a:prstGeom prst="rect">
            <a:avLst/>
          </a:prstGeom>
          <a:noFill/>
          <a:ln/>
        </p:spPr>
        <p:txBody>
          <a:bodyPr wrap="square" rtlCol="0"/>
          <a:lstStyle>
            <a:lvl1pPr marL="0" indent="0" algn="l">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pic>
        <p:nvPicPr>
          <p:cNvPr id="2" name="Ellipse 2" descr="preencoded.png">
            <a:extLst>
              <a:ext uri="{FF2B5EF4-FFF2-40B4-BE49-F238E27FC236}">
                <a16:creationId xmlns:a16="http://schemas.microsoft.com/office/drawing/2014/main" id="{11CF255F-4352-53E8-FB1C-A15500C99C3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2877911" y="4727529"/>
            <a:ext cx="609600" cy="609600"/>
          </a:xfrm>
          <a:prstGeom prst="rect">
            <a:avLst/>
          </a:prstGeom>
        </p:spPr>
      </p:pic>
      <p:pic>
        <p:nvPicPr>
          <p:cNvPr id="3" name="Ellipse 2" descr="preencoded.png">
            <a:extLst>
              <a:ext uri="{FF2B5EF4-FFF2-40B4-BE49-F238E27FC236}">
                <a16:creationId xmlns:a16="http://schemas.microsoft.com/office/drawing/2014/main" id="{56A1BC8F-1CF6-B72F-0ABB-F20A7B83BCA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728733" y="5434965"/>
            <a:ext cx="609600" cy="609600"/>
          </a:xfrm>
          <a:prstGeom prst="rect">
            <a:avLst/>
          </a:prstGeom>
        </p:spPr>
      </p:pic>
      <p:pic>
        <p:nvPicPr>
          <p:cNvPr id="4" name="Ellipse 2" descr="preencoded.png">
            <a:extLst>
              <a:ext uri="{FF2B5EF4-FFF2-40B4-BE49-F238E27FC236}">
                <a16:creationId xmlns:a16="http://schemas.microsoft.com/office/drawing/2014/main" id="{F76C9E22-2657-9F14-CACF-90DE8C02D9F6}"/>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579555" y="6205946"/>
            <a:ext cx="609600" cy="609600"/>
          </a:xfrm>
          <a:prstGeom prst="rect">
            <a:avLst/>
          </a:prstGeom>
        </p:spPr>
      </p:pic>
    </p:spTree>
    <p:extLst>
      <p:ext uri="{BB962C8B-B14F-4D97-AF65-F5344CB8AC3E}">
        <p14:creationId xmlns:p14="http://schemas.microsoft.com/office/powerpoint/2010/main" val="580721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W/ Headline (Simple) - 2 (Master Slide 54)">
    <p:bg>
      <p:bgPr>
        <a:solidFill>
          <a:srgbClr val="FAF9F4"/>
        </a:solidFill>
        <a:effectLst/>
      </p:bgPr>
    </p:bg>
    <p:spTree>
      <p:nvGrpSpPr>
        <p:cNvPr id="1" name=""/>
        <p:cNvGrpSpPr/>
        <p:nvPr/>
      </p:nvGrpSpPr>
      <p:grpSpPr>
        <a:xfrm>
          <a:off x="0" y="0"/>
          <a:ext cx="0" cy="0"/>
          <a:chOff x="0" y="0"/>
          <a:chExt cx="0" cy="0"/>
        </a:xfrm>
      </p:grpSpPr>
      <p:pic>
        <p:nvPicPr>
          <p:cNvPr id="14" name="Rectangle 13956" descr="preencoded.png">
            <a:extLst>
              <a:ext uri="{FF2B5EF4-FFF2-40B4-BE49-F238E27FC236}">
                <a16:creationId xmlns:a16="http://schemas.microsoft.com/office/drawing/2014/main" id="{D6C24154-1BF1-C5A9-CDDA-027C386326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77000" y="4962525"/>
            <a:ext cx="5153025" cy="2695575"/>
          </a:xfrm>
          <a:prstGeom prst="rect">
            <a:avLst/>
          </a:prstGeom>
        </p:spPr>
      </p:pic>
      <p:pic>
        <p:nvPicPr>
          <p:cNvPr id="15" name="Rectangle 13957" descr="preencoded.png">
            <a:extLst>
              <a:ext uri="{FF2B5EF4-FFF2-40B4-BE49-F238E27FC236}">
                <a16:creationId xmlns:a16="http://schemas.microsoft.com/office/drawing/2014/main" id="{F0908FAB-F2AD-4436-B222-86E7C514B10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087225" y="4962525"/>
            <a:ext cx="5153025" cy="2695575"/>
          </a:xfrm>
          <a:prstGeom prst="rect">
            <a:avLst/>
          </a:prstGeom>
        </p:spPr>
      </p:pic>
      <p:pic>
        <p:nvPicPr>
          <p:cNvPr id="16" name="Vector" descr="preencoded.png">
            <a:extLst>
              <a:ext uri="{FF2B5EF4-FFF2-40B4-BE49-F238E27FC236}">
                <a16:creationId xmlns:a16="http://schemas.microsoft.com/office/drawing/2014/main" id="{3B68D57F-F9D1-47E1-8B83-3A932C162C2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pic>
        <p:nvPicPr>
          <p:cNvPr id="17" name="Rectangle 13959" descr="preencoded.png">
            <a:extLst>
              <a:ext uri="{FF2B5EF4-FFF2-40B4-BE49-F238E27FC236}">
                <a16:creationId xmlns:a16="http://schemas.microsoft.com/office/drawing/2014/main" id="{EF7DDE01-F029-217F-77C1-EEDC394B885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477000" y="4848225"/>
            <a:ext cx="5153025" cy="114300"/>
          </a:xfrm>
          <a:prstGeom prst="rect">
            <a:avLst/>
          </a:prstGeom>
        </p:spPr>
      </p:pic>
      <p:pic>
        <p:nvPicPr>
          <p:cNvPr id="18" name="Rectangle 13960" descr="preencoded.png">
            <a:extLst>
              <a:ext uri="{FF2B5EF4-FFF2-40B4-BE49-F238E27FC236}">
                <a16:creationId xmlns:a16="http://schemas.microsoft.com/office/drawing/2014/main" id="{8BBF64BE-0AB0-73AE-9397-568D9E70BE8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087225" y="4848225"/>
            <a:ext cx="5153025" cy="114300"/>
          </a:xfrm>
          <a:prstGeom prst="rect">
            <a:avLst/>
          </a:prstGeom>
        </p:spPr>
      </p:pic>
      <p:sp>
        <p:nvSpPr>
          <p:cNvPr id="8" name="Text 0"/>
          <p:cNvSpPr>
            <a:spLocks noGrp="1"/>
          </p:cNvSpPr>
          <p:nvPr>
            <p:ph type="body" idx="106" hasCustomPrompt="1"/>
          </p:nvPr>
        </p:nvSpPr>
        <p:spPr>
          <a:xfrm>
            <a:off x="952500" y="952500"/>
            <a:ext cx="1026795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0" name="Text 0"/>
          <p:cNvSpPr>
            <a:spLocks noGrp="1"/>
          </p:cNvSpPr>
          <p:nvPr>
            <p:ph type="body" idx="108" hasCustomPrompt="1"/>
          </p:nvPr>
        </p:nvSpPr>
        <p:spPr>
          <a:xfrm>
            <a:off x="124968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1" name="Text 0"/>
          <p:cNvSpPr>
            <a:spLocks noGrp="1"/>
          </p:cNvSpPr>
          <p:nvPr>
            <p:ph type="body" idx="109" hasCustomPrompt="1"/>
          </p:nvPr>
        </p:nvSpPr>
        <p:spPr>
          <a:xfrm>
            <a:off x="68865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120872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64674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s W/ Headline (Simple) - 3 (Master Slide 55)">
    <p:bg>
      <p:bgPr>
        <a:solidFill>
          <a:srgbClr val="FAF9F4"/>
        </a:solidFill>
        <a:effectLst/>
      </p:bgPr>
    </p:bg>
    <p:spTree>
      <p:nvGrpSpPr>
        <p:cNvPr id="1" name=""/>
        <p:cNvGrpSpPr/>
        <p:nvPr/>
      </p:nvGrpSpPr>
      <p:grpSpPr>
        <a:xfrm>
          <a:off x="0" y="0"/>
          <a:ext cx="0" cy="0"/>
          <a:chOff x="0" y="0"/>
          <a:chExt cx="0" cy="0"/>
        </a:xfrm>
      </p:grpSpPr>
      <p:pic>
        <p:nvPicPr>
          <p:cNvPr id="18" name="Rectangle 13956" descr="preencoded.png">
            <a:extLst>
              <a:ext uri="{FF2B5EF4-FFF2-40B4-BE49-F238E27FC236}">
                <a16:creationId xmlns:a16="http://schemas.microsoft.com/office/drawing/2014/main" id="{DD117349-4C41-5790-17C7-2B883C0679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5153025" cy="2695575"/>
          </a:xfrm>
          <a:prstGeom prst="rect">
            <a:avLst/>
          </a:prstGeom>
        </p:spPr>
      </p:pic>
      <p:pic>
        <p:nvPicPr>
          <p:cNvPr id="19" name="Rectangle 13957" descr="preencoded.png">
            <a:extLst>
              <a:ext uri="{FF2B5EF4-FFF2-40B4-BE49-F238E27FC236}">
                <a16:creationId xmlns:a16="http://schemas.microsoft.com/office/drawing/2014/main" id="{B92798B2-4E97-D6C8-E951-41AEC3CB09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562725" y="4962525"/>
            <a:ext cx="5153025" cy="2695575"/>
          </a:xfrm>
          <a:prstGeom prst="rect">
            <a:avLst/>
          </a:prstGeom>
        </p:spPr>
      </p:pic>
      <p:pic>
        <p:nvPicPr>
          <p:cNvPr id="20" name="Rectangle 13958" descr="preencoded.png">
            <a:extLst>
              <a:ext uri="{FF2B5EF4-FFF2-40B4-BE49-F238E27FC236}">
                <a16:creationId xmlns:a16="http://schemas.microsoft.com/office/drawing/2014/main" id="{CAE740D1-CBC6-0217-8742-7753DDF066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2172950" y="4962525"/>
            <a:ext cx="5153025" cy="2695575"/>
          </a:xfrm>
          <a:prstGeom prst="rect">
            <a:avLst/>
          </a:prstGeom>
        </p:spPr>
      </p:pic>
      <p:pic>
        <p:nvPicPr>
          <p:cNvPr id="21" name="Vector" descr="preencoded.png">
            <a:extLst>
              <a:ext uri="{FF2B5EF4-FFF2-40B4-BE49-F238E27FC236}">
                <a16:creationId xmlns:a16="http://schemas.microsoft.com/office/drawing/2014/main" id="{E640F568-0958-037D-03C9-AB1E756BA82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2" name="Rectangle 13959" descr="preencoded.png">
            <a:extLst>
              <a:ext uri="{FF2B5EF4-FFF2-40B4-BE49-F238E27FC236}">
                <a16:creationId xmlns:a16="http://schemas.microsoft.com/office/drawing/2014/main" id="{E27D2493-55F8-D552-C4D7-2FFAE7E204B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5153025" cy="114300"/>
          </a:xfrm>
          <a:prstGeom prst="rect">
            <a:avLst/>
          </a:prstGeom>
        </p:spPr>
      </p:pic>
      <p:pic>
        <p:nvPicPr>
          <p:cNvPr id="23" name="Rectangle 13960" descr="preencoded.png">
            <a:extLst>
              <a:ext uri="{FF2B5EF4-FFF2-40B4-BE49-F238E27FC236}">
                <a16:creationId xmlns:a16="http://schemas.microsoft.com/office/drawing/2014/main" id="{F92E31AD-1A59-EF4E-FE1D-632A34B0FDE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562725" y="4848225"/>
            <a:ext cx="5153025" cy="114300"/>
          </a:xfrm>
          <a:prstGeom prst="rect">
            <a:avLst/>
          </a:prstGeom>
        </p:spPr>
      </p:pic>
      <p:pic>
        <p:nvPicPr>
          <p:cNvPr id="24" name="Rectangle 13961" descr="preencoded.png">
            <a:extLst>
              <a:ext uri="{FF2B5EF4-FFF2-40B4-BE49-F238E27FC236}">
                <a16:creationId xmlns:a16="http://schemas.microsoft.com/office/drawing/2014/main" id="{FE543265-095E-7A00-2BCE-ADB850BCCD3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2172950" y="4848225"/>
            <a:ext cx="5153025" cy="114300"/>
          </a:xfrm>
          <a:prstGeom prst="rect">
            <a:avLst/>
          </a:prstGeom>
        </p:spPr>
      </p:pic>
      <p:sp>
        <p:nvSpPr>
          <p:cNvPr id="10" name="Text 0"/>
          <p:cNvSpPr>
            <a:spLocks noGrp="1"/>
          </p:cNvSpPr>
          <p:nvPr>
            <p:ph type="body" idx="108"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1" name="Text 0"/>
          <p:cNvSpPr>
            <a:spLocks noGrp="1"/>
          </p:cNvSpPr>
          <p:nvPr>
            <p:ph type="body" idx="109"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2" name="Text 0"/>
          <p:cNvSpPr>
            <a:spLocks noGrp="1"/>
          </p:cNvSpPr>
          <p:nvPr>
            <p:ph type="body" idx="110" hasCustomPrompt="1"/>
          </p:nvPr>
        </p:nvSpPr>
        <p:spPr>
          <a:xfrm>
            <a:off x="6972300"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3" name="Text 0"/>
          <p:cNvSpPr>
            <a:spLocks noGrp="1"/>
          </p:cNvSpPr>
          <p:nvPr>
            <p:ph type="body" idx="111" hasCustomPrompt="1"/>
          </p:nvPr>
        </p:nvSpPr>
        <p:spPr>
          <a:xfrm>
            <a:off x="1258252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4" name="Text 0"/>
          <p:cNvSpPr>
            <a:spLocks noGrp="1"/>
          </p:cNvSpPr>
          <p:nvPr>
            <p:ph type="body" idx="112" hasCustomPrompt="1"/>
          </p:nvPr>
        </p:nvSpPr>
        <p:spPr>
          <a:xfrm>
            <a:off x="1362075" y="5534025"/>
            <a:ext cx="4333875" cy="876300"/>
          </a:xfrm>
          <a:prstGeom prst="rect">
            <a:avLst/>
          </a:prstGeom>
          <a:noFill/>
          <a:ln/>
        </p:spPr>
        <p:txBody>
          <a:bodyPr wrap="square" rtlCol="0"/>
          <a:lstStyle>
            <a:lvl1pPr marL="0" indent="0" algn="ctr">
              <a:lnSpc>
                <a:spcPts val="9600"/>
              </a:lnSpc>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394646"/>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5" name="Text 0"/>
          <p:cNvSpPr>
            <a:spLocks noGrp="1"/>
          </p:cNvSpPr>
          <p:nvPr>
            <p:ph type="body" idx="113" hasCustomPrompt="1"/>
          </p:nvPr>
        </p:nvSpPr>
        <p:spPr>
          <a:xfrm>
            <a:off x="656272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6" name="Text 0"/>
          <p:cNvSpPr>
            <a:spLocks noGrp="1"/>
          </p:cNvSpPr>
          <p:nvPr>
            <p:ph type="body" idx="114" hasCustomPrompt="1"/>
          </p:nvPr>
        </p:nvSpPr>
        <p:spPr>
          <a:xfrm>
            <a:off x="12172950"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7" name="Text 0"/>
          <p:cNvSpPr>
            <a:spLocks noGrp="1"/>
          </p:cNvSpPr>
          <p:nvPr>
            <p:ph type="body" idx="115" hasCustomPrompt="1"/>
          </p:nvPr>
        </p:nvSpPr>
        <p:spPr>
          <a:xfrm>
            <a:off x="942975" y="6896100"/>
            <a:ext cx="5172075" cy="190500"/>
          </a:xfrm>
          <a:prstGeom prst="rect">
            <a:avLst/>
          </a:prstGeom>
          <a:noFill/>
          <a:ln/>
        </p:spPr>
        <p:txBody>
          <a:bodyPr wrap="square" rtlCol="0"/>
          <a:lstStyle>
            <a:lvl1pPr marL="0" indent="0" algn="ctr">
              <a:lnSpc>
                <a:spcPts val="3150"/>
              </a:lnSpc>
              <a:buNone/>
              <a:defRPr lang="en-US" sz="21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2100"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s W/ Headline (Simple) - 4 (Master Slide 56)">
    <p:bg>
      <p:bgPr>
        <a:solidFill>
          <a:srgbClr val="FAF9F4"/>
        </a:solidFill>
        <a:effectLst/>
      </p:bgPr>
    </p:bg>
    <p:spTree>
      <p:nvGrpSpPr>
        <p:cNvPr id="1" name=""/>
        <p:cNvGrpSpPr/>
        <p:nvPr/>
      </p:nvGrpSpPr>
      <p:grpSpPr>
        <a:xfrm>
          <a:off x="0" y="0"/>
          <a:ext cx="0" cy="0"/>
          <a:chOff x="0" y="0"/>
          <a:chExt cx="0" cy="0"/>
        </a:xfrm>
      </p:grpSpPr>
      <p:pic>
        <p:nvPicPr>
          <p:cNvPr id="22" name="Rectangle 13956" descr="preencoded.png">
            <a:extLst>
              <a:ext uri="{FF2B5EF4-FFF2-40B4-BE49-F238E27FC236}">
                <a16:creationId xmlns:a16="http://schemas.microsoft.com/office/drawing/2014/main" id="{31F710C0-4EAC-4E1A-EA45-4515E51E957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4962525"/>
            <a:ext cx="3752850" cy="2124075"/>
          </a:xfrm>
          <a:prstGeom prst="rect">
            <a:avLst/>
          </a:prstGeom>
        </p:spPr>
      </p:pic>
      <p:pic>
        <p:nvPicPr>
          <p:cNvPr id="23" name="Rectangle 13960" descr="preencoded.png">
            <a:extLst>
              <a:ext uri="{FF2B5EF4-FFF2-40B4-BE49-F238E27FC236}">
                <a16:creationId xmlns:a16="http://schemas.microsoft.com/office/drawing/2014/main" id="{E135B352-D247-5F54-3CAE-D9BFFB0EE65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162550" y="4962525"/>
            <a:ext cx="3752850" cy="2124075"/>
          </a:xfrm>
          <a:prstGeom prst="rect">
            <a:avLst/>
          </a:prstGeom>
        </p:spPr>
      </p:pic>
      <p:pic>
        <p:nvPicPr>
          <p:cNvPr id="24" name="Rectangle 13962" descr="preencoded.png">
            <a:extLst>
              <a:ext uri="{FF2B5EF4-FFF2-40B4-BE49-F238E27FC236}">
                <a16:creationId xmlns:a16="http://schemas.microsoft.com/office/drawing/2014/main" id="{19048AC8-65C6-3999-2077-B6C0DAA3AFD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4962525"/>
            <a:ext cx="3752850" cy="2124075"/>
          </a:xfrm>
          <a:prstGeom prst="rect">
            <a:avLst/>
          </a:prstGeom>
        </p:spPr>
      </p:pic>
      <p:pic>
        <p:nvPicPr>
          <p:cNvPr id="25" name="Rectangle 13964" descr="preencoded.png">
            <a:extLst>
              <a:ext uri="{FF2B5EF4-FFF2-40B4-BE49-F238E27FC236}">
                <a16:creationId xmlns:a16="http://schemas.microsoft.com/office/drawing/2014/main" id="{9E4E4EE2-0769-7FB9-1E5C-9AEC963D96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3582650" y="4962525"/>
            <a:ext cx="3752850" cy="2124075"/>
          </a:xfrm>
          <a:prstGeom prst="rect">
            <a:avLst/>
          </a:prstGeom>
        </p:spPr>
      </p:pic>
      <p:pic>
        <p:nvPicPr>
          <p:cNvPr id="26" name="Vector" descr="preencoded.png">
            <a:extLst>
              <a:ext uri="{FF2B5EF4-FFF2-40B4-BE49-F238E27FC236}">
                <a16:creationId xmlns:a16="http://schemas.microsoft.com/office/drawing/2014/main" id="{91C8FB70-9729-9210-B7E7-A9E9A056D13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pic>
        <p:nvPicPr>
          <p:cNvPr id="27" name="Rectangle 13959" descr="preencoded.png">
            <a:extLst>
              <a:ext uri="{FF2B5EF4-FFF2-40B4-BE49-F238E27FC236}">
                <a16:creationId xmlns:a16="http://schemas.microsoft.com/office/drawing/2014/main" id="{BBB82B3D-C3FD-49FC-1E1C-404834F4CC9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52500" y="4848225"/>
            <a:ext cx="3752850" cy="114300"/>
          </a:xfrm>
          <a:prstGeom prst="rect">
            <a:avLst/>
          </a:prstGeom>
        </p:spPr>
      </p:pic>
      <p:pic>
        <p:nvPicPr>
          <p:cNvPr id="28" name="Rectangle 13961" descr="preencoded.png">
            <a:extLst>
              <a:ext uri="{FF2B5EF4-FFF2-40B4-BE49-F238E27FC236}">
                <a16:creationId xmlns:a16="http://schemas.microsoft.com/office/drawing/2014/main" id="{05AADBA7-5A9C-F876-F3C3-1D9C8E55894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162550" y="4848225"/>
            <a:ext cx="3752850" cy="114300"/>
          </a:xfrm>
          <a:prstGeom prst="rect">
            <a:avLst/>
          </a:prstGeom>
        </p:spPr>
      </p:pic>
      <p:pic>
        <p:nvPicPr>
          <p:cNvPr id="29" name="Rectangle 13963" descr="preencoded.png">
            <a:extLst>
              <a:ext uri="{FF2B5EF4-FFF2-40B4-BE49-F238E27FC236}">
                <a16:creationId xmlns:a16="http://schemas.microsoft.com/office/drawing/2014/main" id="{60EEC010-72A4-9AA1-2C67-F431CD414F17}"/>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9372600" y="4848225"/>
            <a:ext cx="3752850" cy="114300"/>
          </a:xfrm>
          <a:prstGeom prst="rect">
            <a:avLst/>
          </a:prstGeom>
        </p:spPr>
      </p:pic>
      <p:pic>
        <p:nvPicPr>
          <p:cNvPr id="30" name="Rectangle 13965" descr="preencoded.png">
            <a:extLst>
              <a:ext uri="{FF2B5EF4-FFF2-40B4-BE49-F238E27FC236}">
                <a16:creationId xmlns:a16="http://schemas.microsoft.com/office/drawing/2014/main" id="{35DB4B46-05F1-8734-AC9D-86840519B6B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3582650" y="4848225"/>
            <a:ext cx="3752850" cy="114300"/>
          </a:xfrm>
          <a:prstGeom prst="rect">
            <a:avLst/>
          </a:prstGeom>
        </p:spPr>
      </p:pic>
      <p:sp>
        <p:nvSpPr>
          <p:cNvPr id="12" name="Text 0"/>
          <p:cNvSpPr>
            <a:spLocks noGrp="1"/>
          </p:cNvSpPr>
          <p:nvPr>
            <p:ph type="body" idx="110" hasCustomPrompt="1"/>
          </p:nvPr>
        </p:nvSpPr>
        <p:spPr>
          <a:xfrm>
            <a:off x="952499" y="952500"/>
            <a:ext cx="10088033"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Stats headline can go here</a:t>
            </a:r>
            <a:endParaRPr lang="en-US" sz="7200" dirty="0"/>
          </a:p>
        </p:txBody>
      </p:sp>
      <p:sp>
        <p:nvSpPr>
          <p:cNvPr id="13" name="Text 0"/>
          <p:cNvSpPr>
            <a:spLocks noGrp="1"/>
          </p:cNvSpPr>
          <p:nvPr>
            <p:ph type="body" idx="111"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14" name="Text 0"/>
          <p:cNvSpPr>
            <a:spLocks noGrp="1"/>
          </p:cNvSpPr>
          <p:nvPr>
            <p:ph type="body" idx="112" hasCustomPrompt="1"/>
          </p:nvPr>
        </p:nvSpPr>
        <p:spPr>
          <a:xfrm>
            <a:off x="12477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5" name="Text 0"/>
          <p:cNvSpPr>
            <a:spLocks noGrp="1"/>
          </p:cNvSpPr>
          <p:nvPr>
            <p:ph type="body" idx="113" hasCustomPrompt="1"/>
          </p:nvPr>
        </p:nvSpPr>
        <p:spPr>
          <a:xfrm>
            <a:off x="54578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6" name="Text 0"/>
          <p:cNvSpPr>
            <a:spLocks noGrp="1"/>
          </p:cNvSpPr>
          <p:nvPr>
            <p:ph type="body" idx="114" hasCustomPrompt="1"/>
          </p:nvPr>
        </p:nvSpPr>
        <p:spPr>
          <a:xfrm>
            <a:off x="966787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7" name="Text 0"/>
          <p:cNvSpPr>
            <a:spLocks noGrp="1"/>
          </p:cNvSpPr>
          <p:nvPr>
            <p:ph type="body" idx="115" hasCustomPrompt="1"/>
          </p:nvPr>
        </p:nvSpPr>
        <p:spPr>
          <a:xfrm>
            <a:off x="13877925" y="5486400"/>
            <a:ext cx="316230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394646"/>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8" name="Text 0"/>
          <p:cNvSpPr>
            <a:spLocks noGrp="1"/>
          </p:cNvSpPr>
          <p:nvPr>
            <p:ph type="body" idx="116" hasCustomPrompt="1"/>
          </p:nvPr>
        </p:nvSpPr>
        <p:spPr>
          <a:xfrm>
            <a:off x="13335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9" name="Text 0"/>
          <p:cNvSpPr>
            <a:spLocks noGrp="1"/>
          </p:cNvSpPr>
          <p:nvPr>
            <p:ph type="body" idx="117" hasCustomPrompt="1"/>
          </p:nvPr>
        </p:nvSpPr>
        <p:spPr>
          <a:xfrm>
            <a:off x="55435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0" name="Text 0"/>
          <p:cNvSpPr>
            <a:spLocks noGrp="1"/>
          </p:cNvSpPr>
          <p:nvPr>
            <p:ph type="body" idx="118" hasCustomPrompt="1"/>
          </p:nvPr>
        </p:nvSpPr>
        <p:spPr>
          <a:xfrm>
            <a:off x="975360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
        <p:nvSpPr>
          <p:cNvPr id="21" name="Text 0"/>
          <p:cNvSpPr>
            <a:spLocks noGrp="1"/>
          </p:cNvSpPr>
          <p:nvPr>
            <p:ph type="body" idx="119" hasCustomPrompt="1"/>
          </p:nvPr>
        </p:nvSpPr>
        <p:spPr>
          <a:xfrm>
            <a:off x="13963650" y="6419850"/>
            <a:ext cx="2990850" cy="152400"/>
          </a:xfrm>
          <a:prstGeom prst="rect">
            <a:avLst/>
          </a:prstGeom>
          <a:noFill/>
          <a:ln/>
        </p:spPr>
        <p:txBody>
          <a:bodyPr wrap="square" rtlCol="0"/>
          <a:lstStyle>
            <a:lvl1pPr marL="0" indent="0" algn="ctr">
              <a:lnSpc>
                <a:spcPts val="2475"/>
              </a:lnSpc>
              <a:buNone/>
              <a:defRPr lang="en-US" sz="165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242C2C"/>
                </a:solidFill>
                <a:latin typeface="Enduro Regular" pitchFamily="34" charset="0"/>
                <a:ea typeface="Enduro Regular" pitchFamily="34" charset="-122"/>
                <a:cs typeface="Enduro Regular" pitchFamily="34" charset="-120"/>
              </a:rPr>
              <a:t>Lorem Ipsum Dolor Sit Amet</a:t>
            </a:r>
            <a:endParaRPr lang="en-US" sz="1650"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s W/ Headline (Khaki) - 1 (Master Slide 57)">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44A16603-DF72-5B32-5C4F-011162D33710}"/>
              </a:ext>
            </a:extLst>
          </p:cNvPr>
          <p:cNvPicPr>
            <a:picLocks noChangeAspect="1"/>
          </p:cNvPicPr>
          <p:nvPr userDrawn="1"/>
        </p:nvPicPr>
        <p:blipFill>
          <a:blip r:embed="rId2"/>
          <a:srcRect/>
          <a:stretch/>
        </p:blipFill>
        <p:spPr>
          <a:xfrm>
            <a:off x="0" y="0"/>
            <a:ext cx="17995604" cy="10287000"/>
          </a:xfrm>
          <a:prstGeom prst="rect">
            <a:avLst/>
          </a:prstGeom>
        </p:spPr>
      </p:pic>
      <p:pic>
        <p:nvPicPr>
          <p:cNvPr id="11" name="image 1214" descr="preencoded.png">
            <a:extLst>
              <a:ext uri="{FF2B5EF4-FFF2-40B4-BE49-F238E27FC236}">
                <a16:creationId xmlns:a16="http://schemas.microsoft.com/office/drawing/2014/main" id="{1E4BF71D-70C0-6A90-2E8A-9A8ACEA9CAEA}"/>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3126575B-ECC4-FB4B-689E-03126490052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6" name="Text 0"/>
          <p:cNvSpPr>
            <a:spLocks noGrp="1"/>
          </p:cNvSpPr>
          <p:nvPr>
            <p:ph type="body" idx="104" hasCustomPrompt="1"/>
          </p:nvPr>
        </p:nvSpPr>
        <p:spPr>
          <a:xfrm>
            <a:off x="10591800" y="4295775"/>
            <a:ext cx="5514975" cy="1504950"/>
          </a:xfrm>
          <a:prstGeom prst="rect">
            <a:avLst/>
          </a:prstGeom>
          <a:noFill/>
          <a:ln/>
        </p:spPr>
        <p:txBody>
          <a:bodyPr wrap="square" rtlCol="0"/>
          <a:lstStyle>
            <a:lvl1pPr marL="0" indent="0" algn="l">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10591800" y="6381750"/>
            <a:ext cx="6581775" cy="219075"/>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8" name="Text 0"/>
          <p:cNvSpPr>
            <a:spLocks noGrp="1"/>
          </p:cNvSpPr>
          <p:nvPr>
            <p:ph type="body" idx="106" hasCustomPrompt="1"/>
          </p:nvPr>
        </p:nvSpPr>
        <p:spPr>
          <a:xfrm>
            <a:off x="952500" y="952500"/>
            <a:ext cx="100711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9" name="Text 0"/>
          <p:cNvSpPr>
            <a:spLocks noGrp="1"/>
          </p:cNvSpPr>
          <p:nvPr>
            <p:ph type="body" idx="10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s W/ Headline (Khaki) - 2 (Master Slide 58)">
    <p:bg>
      <p:bgPr>
        <a:solidFill>
          <a:srgbClr val="9A9389"/>
        </a:solidFill>
        <a:effectLst/>
      </p:bgPr>
    </p:bg>
    <p:spTree>
      <p:nvGrpSpPr>
        <p:cNvPr id="1" name=""/>
        <p:cNvGrpSpPr/>
        <p:nvPr/>
      </p:nvGrpSpPr>
      <p:grpSpPr>
        <a:xfrm>
          <a:off x="0" y="0"/>
          <a:ext cx="0" cy="0"/>
          <a:chOff x="0" y="0"/>
          <a:chExt cx="0" cy="0"/>
        </a:xfrm>
      </p:grpSpPr>
      <p:pic>
        <p:nvPicPr>
          <p:cNvPr id="13" name="Group 48095773" descr="preencoded.png">
            <a:extLst>
              <a:ext uri="{FF2B5EF4-FFF2-40B4-BE49-F238E27FC236}">
                <a16:creationId xmlns:a16="http://schemas.microsoft.com/office/drawing/2014/main" id="{73D6EF47-A2CD-3854-1EF4-510D98D19508}"/>
              </a:ext>
            </a:extLst>
          </p:cNvPr>
          <p:cNvPicPr>
            <a:picLocks noChangeAspect="1"/>
          </p:cNvPicPr>
          <p:nvPr userDrawn="1"/>
        </p:nvPicPr>
        <p:blipFill>
          <a:blip r:embed="rId2"/>
          <a:srcRect/>
          <a:stretch/>
        </p:blipFill>
        <p:spPr>
          <a:xfrm>
            <a:off x="1257300" y="0"/>
            <a:ext cx="17030700" cy="10287000"/>
          </a:xfrm>
          <a:prstGeom prst="rect">
            <a:avLst/>
          </a:prstGeom>
        </p:spPr>
      </p:pic>
      <p:pic>
        <p:nvPicPr>
          <p:cNvPr id="14" name="image 1214" descr="preencoded.png">
            <a:extLst>
              <a:ext uri="{FF2B5EF4-FFF2-40B4-BE49-F238E27FC236}">
                <a16:creationId xmlns:a16="http://schemas.microsoft.com/office/drawing/2014/main" id="{79E875FC-A5BD-DC12-1B88-F0FDB5AE1742}"/>
              </a:ext>
            </a:extLst>
          </p:cNvPr>
          <p:cNvPicPr>
            <a:picLocks noChangeAspect="1"/>
          </p:cNvPicPr>
          <p:nvPr userDrawn="1"/>
        </p:nvPicPr>
        <p:blipFill>
          <a:blip r:embed="rId3"/>
          <a:srcRect/>
          <a:stretch/>
        </p:blipFill>
        <p:spPr>
          <a:xfrm>
            <a:off x="0" y="0"/>
            <a:ext cx="18288000" cy="10287000"/>
          </a:xfrm>
          <a:prstGeom prst="rect">
            <a:avLst/>
          </a:prstGeom>
        </p:spPr>
      </p:pic>
      <p:pic>
        <p:nvPicPr>
          <p:cNvPr id="15" name="Vector" descr="preencoded.png">
            <a:extLst>
              <a:ext uri="{FF2B5EF4-FFF2-40B4-BE49-F238E27FC236}">
                <a16:creationId xmlns:a16="http://schemas.microsoft.com/office/drawing/2014/main" id="{91279142-3D06-7510-5E7C-C77AC9239F0E}"/>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7" name="Text 0"/>
          <p:cNvSpPr>
            <a:spLocks noGrp="1"/>
          </p:cNvSpPr>
          <p:nvPr>
            <p:ph type="body" idx="105" hasCustomPrompt="1"/>
          </p:nvPr>
        </p:nvSpPr>
        <p:spPr>
          <a:xfrm>
            <a:off x="952500"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8" name="Text 0"/>
          <p:cNvSpPr>
            <a:spLocks noGrp="1"/>
          </p:cNvSpPr>
          <p:nvPr>
            <p:ph type="body" idx="106" hasCustomPrompt="1"/>
          </p:nvPr>
        </p:nvSpPr>
        <p:spPr>
          <a:xfrm>
            <a:off x="7972425" y="5067300"/>
            <a:ext cx="5514975" cy="876300"/>
          </a:xfrm>
          <a:prstGeom prst="rect">
            <a:avLst/>
          </a:prstGeom>
          <a:noFill/>
          <a:ln/>
        </p:spPr>
        <p:txBody>
          <a:bodyPr wrap="square" rtlCol="0"/>
          <a:lstStyle>
            <a:lvl1pPr marL="0" indent="0" algn="l">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-22%</a:t>
            </a:r>
            <a:endParaRPr lang="en-US" sz="9600" dirty="0"/>
          </a:p>
        </p:txBody>
      </p:sp>
      <p:sp>
        <p:nvSpPr>
          <p:cNvPr id="9" name="Text 0"/>
          <p:cNvSpPr>
            <a:spLocks noGrp="1"/>
          </p:cNvSpPr>
          <p:nvPr>
            <p:ph type="body" idx="107" hasCustomPrompt="1"/>
          </p:nvPr>
        </p:nvSpPr>
        <p:spPr>
          <a:xfrm>
            <a:off x="952501" y="6429375"/>
            <a:ext cx="516256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0" name="Text 0"/>
          <p:cNvSpPr>
            <a:spLocks noGrp="1"/>
          </p:cNvSpPr>
          <p:nvPr>
            <p:ph type="body" idx="108" hasCustomPrompt="1"/>
          </p:nvPr>
        </p:nvSpPr>
        <p:spPr>
          <a:xfrm>
            <a:off x="7972426" y="6429375"/>
            <a:ext cx="6121402" cy="564092"/>
          </a:xfrm>
          <a:prstGeom prst="rect">
            <a:avLst/>
          </a:prstGeom>
          <a:noFill/>
          <a:ln/>
        </p:spPr>
        <p:txBody>
          <a:bodyPr wrap="square" rtlCol="0"/>
          <a:lstStyle>
            <a:lvl1pPr marL="0" indent="0" algn="l">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11" name="Text 0"/>
          <p:cNvSpPr>
            <a:spLocks noGrp="1"/>
          </p:cNvSpPr>
          <p:nvPr>
            <p:ph type="body" idx="109" hasCustomPrompt="1"/>
          </p:nvPr>
        </p:nvSpPr>
        <p:spPr>
          <a:xfrm>
            <a:off x="952500" y="952500"/>
            <a:ext cx="97663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2" name="Text 0"/>
          <p:cNvSpPr>
            <a:spLocks noGrp="1"/>
          </p:cNvSpPr>
          <p:nvPr>
            <p:ph type="body" idx="110"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16" name="Line 12" descr="preencoded.png">
            <a:extLst>
              <a:ext uri="{FF2B5EF4-FFF2-40B4-BE49-F238E27FC236}">
                <a16:creationId xmlns:a16="http://schemas.microsoft.com/office/drawing/2014/main" id="{65D21508-502E-AA81-D9A0-AE283EFF70EA}"/>
              </a:ext>
            </a:extLst>
          </p:cNvPr>
          <p:cNvPicPr>
            <a:picLocks noChangeAspect="1"/>
          </p:cNvPicPr>
          <p:nvPr userDrawn="1"/>
        </p:nvPicPr>
        <p:blipFill>
          <a:blip r:embed="rId6"/>
          <a:srcRect/>
          <a:stretch/>
        </p:blipFill>
        <p:spPr>
          <a:xfrm>
            <a:off x="6343650" y="5010150"/>
            <a:ext cx="9525" cy="1685925"/>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s W/ Headline (Khaki) - 3 (Master Slide 59)">
    <p:bg>
      <p:bgPr>
        <a:solidFill>
          <a:srgbClr val="9A9389"/>
        </a:solidFill>
        <a:effectLst/>
      </p:bgPr>
    </p:bg>
    <p:spTree>
      <p:nvGrpSpPr>
        <p:cNvPr id="1" name=""/>
        <p:cNvGrpSpPr/>
        <p:nvPr/>
      </p:nvGrpSpPr>
      <p:grpSpPr>
        <a:xfrm>
          <a:off x="0" y="0"/>
          <a:ext cx="0" cy="0"/>
          <a:chOff x="0" y="0"/>
          <a:chExt cx="0" cy="0"/>
        </a:xfrm>
      </p:grpSpPr>
      <p:pic>
        <p:nvPicPr>
          <p:cNvPr id="16" name="Group 48095774" descr="preencoded.png">
            <a:extLst>
              <a:ext uri="{FF2B5EF4-FFF2-40B4-BE49-F238E27FC236}">
                <a16:creationId xmlns:a16="http://schemas.microsoft.com/office/drawing/2014/main" id="{71EB1CE5-D673-7AEB-7E13-A969AE4A1DB4}"/>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7" name="image 1214" descr="preencoded.png">
            <a:extLst>
              <a:ext uri="{FF2B5EF4-FFF2-40B4-BE49-F238E27FC236}">
                <a16:creationId xmlns:a16="http://schemas.microsoft.com/office/drawing/2014/main" id="{1EAF6B29-4FA6-0740-72C6-500E3E9C1367}"/>
              </a:ext>
            </a:extLst>
          </p:cNvPr>
          <p:cNvPicPr>
            <a:picLocks noChangeAspect="1"/>
          </p:cNvPicPr>
          <p:nvPr userDrawn="1"/>
        </p:nvPicPr>
        <p:blipFill>
          <a:blip r:embed="rId3"/>
          <a:srcRect/>
          <a:stretch/>
        </p:blipFill>
        <p:spPr>
          <a:xfrm>
            <a:off x="4762" y="0"/>
            <a:ext cx="18288000" cy="10287000"/>
          </a:xfrm>
          <a:prstGeom prst="rect">
            <a:avLst/>
          </a:prstGeom>
        </p:spPr>
      </p:pic>
      <p:sp>
        <p:nvSpPr>
          <p:cNvPr id="14" name="Text 0"/>
          <p:cNvSpPr>
            <a:spLocks noGrp="1"/>
          </p:cNvSpPr>
          <p:nvPr>
            <p:ph type="body" idx="112" hasCustomPrompt="1"/>
          </p:nvPr>
        </p:nvSpPr>
        <p:spPr>
          <a:xfrm>
            <a:off x="952500" y="952500"/>
            <a:ext cx="10223500"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5" name="Text 0"/>
          <p:cNvSpPr>
            <a:spLocks noGrp="1"/>
          </p:cNvSpPr>
          <p:nvPr>
            <p:ph type="body" idx="113"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0" name="Vector" descr="preencoded.png">
            <a:extLst>
              <a:ext uri="{FF2B5EF4-FFF2-40B4-BE49-F238E27FC236}">
                <a16:creationId xmlns:a16="http://schemas.microsoft.com/office/drawing/2014/main" id="{C3133579-5147-6170-F0A6-218598B6184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2" name="Text 0">
            <a:extLst>
              <a:ext uri="{FF2B5EF4-FFF2-40B4-BE49-F238E27FC236}">
                <a16:creationId xmlns:a16="http://schemas.microsoft.com/office/drawing/2014/main" id="{DB869AF1-75EB-80A5-561C-FE2679F3C092}"/>
              </a:ext>
            </a:extLst>
          </p:cNvPr>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3" name="Text 0">
            <a:extLst>
              <a:ext uri="{FF2B5EF4-FFF2-40B4-BE49-F238E27FC236}">
                <a16:creationId xmlns:a16="http://schemas.microsoft.com/office/drawing/2014/main" id="{E2DF581F-C3DC-5C14-D2F5-EAF2BD69B2EF}"/>
              </a:ext>
            </a:extLst>
          </p:cNvPr>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4" name="Text 0">
            <a:extLst>
              <a:ext uri="{FF2B5EF4-FFF2-40B4-BE49-F238E27FC236}">
                <a16:creationId xmlns:a16="http://schemas.microsoft.com/office/drawing/2014/main" id="{EB6AD1B2-33D0-EC3A-73D4-6EB541980F8D}"/>
              </a:ext>
            </a:extLst>
          </p:cNvPr>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5" name="Text 0">
            <a:extLst>
              <a:ext uri="{FF2B5EF4-FFF2-40B4-BE49-F238E27FC236}">
                <a16:creationId xmlns:a16="http://schemas.microsoft.com/office/drawing/2014/main" id="{D07F31AF-3A4B-4F98-A69D-3B599417DB6A}"/>
              </a:ext>
            </a:extLst>
          </p:cNvPr>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6" name="Text 0">
            <a:extLst>
              <a:ext uri="{FF2B5EF4-FFF2-40B4-BE49-F238E27FC236}">
                <a16:creationId xmlns:a16="http://schemas.microsoft.com/office/drawing/2014/main" id="{9E54F9C7-0344-13FF-586F-A5B9EE547CC8}"/>
              </a:ext>
            </a:extLst>
          </p:cNvPr>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7" name="Text 0">
            <a:extLst>
              <a:ext uri="{FF2B5EF4-FFF2-40B4-BE49-F238E27FC236}">
                <a16:creationId xmlns:a16="http://schemas.microsoft.com/office/drawing/2014/main" id="{57638741-26DF-E085-1584-99141559D2EA}"/>
              </a:ext>
            </a:extLst>
          </p:cNvPr>
          <p:cNvSpPr>
            <a:spLocks noGrp="1"/>
          </p:cNvSpPr>
          <p:nvPr>
            <p:ph type="body" idx="114"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21" name="Line 12" descr="preencoded.png">
            <a:extLst>
              <a:ext uri="{FF2B5EF4-FFF2-40B4-BE49-F238E27FC236}">
                <a16:creationId xmlns:a16="http://schemas.microsoft.com/office/drawing/2014/main" id="{0EDAEA51-ABB1-EDEC-7EB3-A8A6D4A2E9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22" name="Line 12" descr="preencoded.png">
            <a:extLst>
              <a:ext uri="{FF2B5EF4-FFF2-40B4-BE49-F238E27FC236}">
                <a16:creationId xmlns:a16="http://schemas.microsoft.com/office/drawing/2014/main" id="{AF2ED50C-96C8-046F-0809-33DB974386EC}"/>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Master Slide 5)">
    <p:bg>
      <p:bgPr>
        <a:solidFill>
          <a:srgbClr val="FEE19A"/>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E743C14-40E0-0FD4-5510-398E9AB188D4}"/>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C36CDB70-8557-3457-4B7D-BB87E8BA031C}"/>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2233B8ED-58A5-9C59-3EC4-2E420B875BBE}"/>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C6C08E82-BDF5-183C-FFD8-2C67C843F0C2}"/>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CBE5FB8E-B697-A838-4044-19D4DDB7A1D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0" name="Mask group" descr="preencoded.png">
            <a:extLst>
              <a:ext uri="{FF2B5EF4-FFF2-40B4-BE49-F238E27FC236}">
                <a16:creationId xmlns:a16="http://schemas.microsoft.com/office/drawing/2014/main" id="{89D83A66-11D4-E5D5-437D-C973D2AD133A}"/>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s W/ Headline (Khaki) - 4 (Master Slide 60)">
    <p:bg>
      <p:bgPr>
        <a:solidFill>
          <a:srgbClr val="9A9389"/>
        </a:solidFill>
        <a:effectLst/>
      </p:bgPr>
    </p:bg>
    <p:spTree>
      <p:nvGrpSpPr>
        <p:cNvPr id="1" name=""/>
        <p:cNvGrpSpPr/>
        <p:nvPr/>
      </p:nvGrpSpPr>
      <p:grpSpPr>
        <a:xfrm>
          <a:off x="0" y="0"/>
          <a:ext cx="0" cy="0"/>
          <a:chOff x="0" y="0"/>
          <a:chExt cx="0" cy="0"/>
        </a:xfrm>
      </p:grpSpPr>
      <p:pic>
        <p:nvPicPr>
          <p:cNvPr id="20" name="Group 48095773" descr="preencoded.png">
            <a:extLst>
              <a:ext uri="{FF2B5EF4-FFF2-40B4-BE49-F238E27FC236}">
                <a16:creationId xmlns:a16="http://schemas.microsoft.com/office/drawing/2014/main" id="{C7659B48-54F1-FCD2-DE53-04F3277B78B0}"/>
              </a:ext>
            </a:extLst>
          </p:cNvPr>
          <p:cNvPicPr>
            <a:picLocks noChangeAspect="1"/>
          </p:cNvPicPr>
          <p:nvPr userDrawn="1"/>
        </p:nvPicPr>
        <p:blipFill>
          <a:blip r:embed="rId2"/>
          <a:srcRect/>
          <a:stretch/>
        </p:blipFill>
        <p:spPr>
          <a:xfrm>
            <a:off x="12182475" y="0"/>
            <a:ext cx="6105525" cy="5651199"/>
          </a:xfrm>
          <a:prstGeom prst="rect">
            <a:avLst/>
          </a:prstGeom>
        </p:spPr>
      </p:pic>
      <p:pic>
        <p:nvPicPr>
          <p:cNvPr id="21" name="Group 48095774" descr="preencoded.png">
            <a:extLst>
              <a:ext uri="{FF2B5EF4-FFF2-40B4-BE49-F238E27FC236}">
                <a16:creationId xmlns:a16="http://schemas.microsoft.com/office/drawing/2014/main" id="{B0B00D3C-45EF-099C-FFFD-A95EC7A8F514}"/>
              </a:ext>
            </a:extLst>
          </p:cNvPr>
          <p:cNvPicPr>
            <a:picLocks noChangeAspect="1"/>
          </p:cNvPicPr>
          <p:nvPr userDrawn="1"/>
        </p:nvPicPr>
        <p:blipFill>
          <a:blip r:embed="rId3"/>
          <a:srcRect/>
          <a:stretch/>
        </p:blipFill>
        <p:spPr>
          <a:xfrm>
            <a:off x="0" y="762000"/>
            <a:ext cx="18288000" cy="9525000"/>
          </a:xfrm>
          <a:prstGeom prst="rect">
            <a:avLst/>
          </a:prstGeom>
        </p:spPr>
      </p:pic>
      <p:pic>
        <p:nvPicPr>
          <p:cNvPr id="22" name="image 1214" descr="preencoded.png">
            <a:extLst>
              <a:ext uri="{FF2B5EF4-FFF2-40B4-BE49-F238E27FC236}">
                <a16:creationId xmlns:a16="http://schemas.microsoft.com/office/drawing/2014/main" id="{657D47B5-6F1D-1899-7E32-F45D0E3C501B}"/>
              </a:ext>
            </a:extLst>
          </p:cNvPr>
          <p:cNvPicPr>
            <a:picLocks noChangeAspect="1"/>
          </p:cNvPicPr>
          <p:nvPr userDrawn="1"/>
        </p:nvPicPr>
        <p:blipFill>
          <a:blip r:embed="rId4"/>
          <a:srcRect/>
          <a:stretch/>
        </p:blipFill>
        <p:spPr>
          <a:xfrm>
            <a:off x="0" y="0"/>
            <a:ext cx="18288000" cy="10287000"/>
          </a:xfrm>
          <a:prstGeom prst="rect">
            <a:avLst/>
          </a:prstGeom>
        </p:spPr>
      </p:pic>
      <p:pic>
        <p:nvPicPr>
          <p:cNvPr id="23" name="Vector" descr="preencoded.png">
            <a:extLst>
              <a:ext uri="{FF2B5EF4-FFF2-40B4-BE49-F238E27FC236}">
                <a16:creationId xmlns:a16="http://schemas.microsoft.com/office/drawing/2014/main" id="{7027CFC9-F090-FBFF-DCD8-E1F50DBB9F0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8" name="Text 0"/>
          <p:cNvSpPr>
            <a:spLocks noGrp="1"/>
          </p:cNvSpPr>
          <p:nvPr>
            <p:ph type="body" idx="116" hasCustomPrompt="1"/>
          </p:nvPr>
        </p:nvSpPr>
        <p:spPr>
          <a:xfrm>
            <a:off x="952500" y="952500"/>
            <a:ext cx="9834033" cy="657225"/>
          </a:xfrm>
          <a:prstGeom prst="rect">
            <a:avLst/>
          </a:prstGeom>
          <a:noFill/>
          <a:ln/>
        </p:spPr>
        <p:txBody>
          <a:bodyPr wrap="square" rtlCol="0"/>
          <a:lstStyle>
            <a:lvl1pPr marL="0" indent="0" algn="l">
              <a:lnSpc>
                <a:spcPts val="7200"/>
              </a:lnSpc>
              <a:buNone/>
              <a:defRPr lang="en-US" sz="7200" b="0" i="0" kern="0" spc="-225" dirty="0">
                <a:solidFill>
                  <a:srgbClr val="FFFFFF"/>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FFFFFF"/>
                </a:solidFill>
                <a:latin typeface="Enduro Narrow Regular" pitchFamily="34" charset="0"/>
                <a:ea typeface="Enduro Narrow Regular" pitchFamily="34" charset="-122"/>
                <a:cs typeface="Enduro Narrow Regular" pitchFamily="34" charset="-120"/>
              </a:rPr>
              <a:t>Stat headline can go here</a:t>
            </a:r>
            <a:endParaRPr lang="en-US" sz="7200" dirty="0"/>
          </a:p>
        </p:txBody>
      </p:sp>
      <p:sp>
        <p:nvSpPr>
          <p:cNvPr id="19" name="Text 0"/>
          <p:cNvSpPr>
            <a:spLocks noGrp="1"/>
          </p:cNvSpPr>
          <p:nvPr>
            <p:ph type="body" idx="117"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sp>
        <p:nvSpPr>
          <p:cNvPr id="2" name="Text 0">
            <a:extLst>
              <a:ext uri="{FF2B5EF4-FFF2-40B4-BE49-F238E27FC236}">
                <a16:creationId xmlns:a16="http://schemas.microsoft.com/office/drawing/2014/main" id="{240621BE-F4DF-8BB8-DD56-A569484DF365}"/>
              </a:ext>
            </a:extLst>
          </p:cNvPr>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3" name="Text 0">
            <a:extLst>
              <a:ext uri="{FF2B5EF4-FFF2-40B4-BE49-F238E27FC236}">
                <a16:creationId xmlns:a16="http://schemas.microsoft.com/office/drawing/2014/main" id="{699AA985-C747-84B8-0BEB-67699760BCCC}"/>
              </a:ext>
            </a:extLst>
          </p:cNvPr>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4" name="Text 0">
            <a:extLst>
              <a:ext uri="{FF2B5EF4-FFF2-40B4-BE49-F238E27FC236}">
                <a16:creationId xmlns:a16="http://schemas.microsoft.com/office/drawing/2014/main" id="{962EAD7A-3332-A328-C13A-E43C1FB67857}"/>
              </a:ext>
            </a:extLst>
          </p:cNvPr>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5" name="Text 0">
            <a:extLst>
              <a:ext uri="{FF2B5EF4-FFF2-40B4-BE49-F238E27FC236}">
                <a16:creationId xmlns:a16="http://schemas.microsoft.com/office/drawing/2014/main" id="{F1015096-6E3A-E6EF-1DB5-C65C1498F55E}"/>
              </a:ext>
            </a:extLst>
          </p:cNvPr>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6" name="Text 0">
            <a:extLst>
              <a:ext uri="{FF2B5EF4-FFF2-40B4-BE49-F238E27FC236}">
                <a16:creationId xmlns:a16="http://schemas.microsoft.com/office/drawing/2014/main" id="{D6FCE58F-D153-855F-8878-B2E9CD801E44}"/>
              </a:ext>
            </a:extLst>
          </p:cNvPr>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7" name="Text 0">
            <a:extLst>
              <a:ext uri="{FF2B5EF4-FFF2-40B4-BE49-F238E27FC236}">
                <a16:creationId xmlns:a16="http://schemas.microsoft.com/office/drawing/2014/main" id="{3E53ED73-4563-D6DD-12D4-6D3ACD150611}"/>
              </a:ext>
            </a:extLst>
          </p:cNvPr>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8" name="Text 0">
            <a:extLst>
              <a:ext uri="{FF2B5EF4-FFF2-40B4-BE49-F238E27FC236}">
                <a16:creationId xmlns:a16="http://schemas.microsoft.com/office/drawing/2014/main" id="{0FCECE7F-6059-729B-750B-39605EE8E4E5}"/>
              </a:ext>
            </a:extLst>
          </p:cNvPr>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9" name="Text 0">
            <a:extLst>
              <a:ext uri="{FF2B5EF4-FFF2-40B4-BE49-F238E27FC236}">
                <a16:creationId xmlns:a16="http://schemas.microsoft.com/office/drawing/2014/main" id="{17AF340A-342C-CA8A-ED28-A89069990CC2}"/>
              </a:ext>
            </a:extLst>
          </p:cNvPr>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27" name="Line 13" descr="preencoded.png">
            <a:extLst>
              <a:ext uri="{FF2B5EF4-FFF2-40B4-BE49-F238E27FC236}">
                <a16:creationId xmlns:a16="http://schemas.microsoft.com/office/drawing/2014/main" id="{77F17282-DFDA-AE5C-7FEB-D5BE082238EB}"/>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28" name="Line 12" descr="preencoded.png">
            <a:extLst>
              <a:ext uri="{FF2B5EF4-FFF2-40B4-BE49-F238E27FC236}">
                <a16:creationId xmlns:a16="http://schemas.microsoft.com/office/drawing/2014/main" id="{AA9D7DBE-325F-8C05-69BB-E45A244B34C7}"/>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9" name="Line 13" descr="preencoded.png">
            <a:extLst>
              <a:ext uri="{FF2B5EF4-FFF2-40B4-BE49-F238E27FC236}">
                <a16:creationId xmlns:a16="http://schemas.microsoft.com/office/drawing/2014/main" id="{D5D0EA3E-B40E-2BAE-D2A6-01961E484BD0}"/>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s-1 (Master Slide 61)">
    <p:bg>
      <p:bgPr>
        <a:solidFill>
          <a:srgbClr val="9A9389"/>
        </a:solidFill>
        <a:effectLst/>
      </p:bgPr>
    </p:bg>
    <p:spTree>
      <p:nvGrpSpPr>
        <p:cNvPr id="1" name=""/>
        <p:cNvGrpSpPr/>
        <p:nvPr/>
      </p:nvGrpSpPr>
      <p:grpSpPr>
        <a:xfrm>
          <a:off x="0" y="0"/>
          <a:ext cx="0" cy="0"/>
          <a:chOff x="0" y="0"/>
          <a:chExt cx="0" cy="0"/>
        </a:xfrm>
      </p:grpSpPr>
      <p:pic>
        <p:nvPicPr>
          <p:cNvPr id="8" name="Group 48095773" descr="preencoded.png">
            <a:extLst>
              <a:ext uri="{FF2B5EF4-FFF2-40B4-BE49-F238E27FC236}">
                <a16:creationId xmlns:a16="http://schemas.microsoft.com/office/drawing/2014/main" id="{0E96F541-E960-42F3-D692-DDF95515EFB7}"/>
              </a:ext>
            </a:extLst>
          </p:cNvPr>
          <p:cNvPicPr>
            <a:picLocks noChangeAspect="1"/>
          </p:cNvPicPr>
          <p:nvPr userDrawn="1"/>
        </p:nvPicPr>
        <p:blipFill>
          <a:blip r:embed="rId2"/>
          <a:srcRect/>
          <a:stretch/>
        </p:blipFill>
        <p:spPr>
          <a:xfrm>
            <a:off x="0" y="0"/>
            <a:ext cx="18288000" cy="10287000"/>
          </a:xfrm>
          <a:prstGeom prst="rect">
            <a:avLst/>
          </a:prstGeom>
        </p:spPr>
      </p:pic>
      <p:pic>
        <p:nvPicPr>
          <p:cNvPr id="9" name="image 1214" descr="preencoded.png">
            <a:extLst>
              <a:ext uri="{FF2B5EF4-FFF2-40B4-BE49-F238E27FC236}">
                <a16:creationId xmlns:a16="http://schemas.microsoft.com/office/drawing/2014/main" id="{9C96E2BF-0A42-C9F3-6B65-54C9ECD24407}"/>
              </a:ext>
            </a:extLst>
          </p:cNvPr>
          <p:cNvPicPr>
            <a:picLocks noChangeAspect="1"/>
          </p:cNvPicPr>
          <p:nvPr userDrawn="1"/>
        </p:nvPicPr>
        <p:blipFill>
          <a:blip r:embed="rId3"/>
          <a:srcRect/>
          <a:stretch/>
        </p:blipFill>
        <p:spPr>
          <a:xfrm>
            <a:off x="0" y="0"/>
            <a:ext cx="18288000" cy="10287000"/>
          </a:xfrm>
          <a:prstGeom prst="rect">
            <a:avLst/>
          </a:prstGeom>
        </p:spPr>
      </p:pic>
      <p:pic>
        <p:nvPicPr>
          <p:cNvPr id="10" name="Vector" descr="preencoded.png">
            <a:extLst>
              <a:ext uri="{FF2B5EF4-FFF2-40B4-BE49-F238E27FC236}">
                <a16:creationId xmlns:a16="http://schemas.microsoft.com/office/drawing/2014/main" id="{670584FF-583A-74AD-1DA4-1D73E9BAB5C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51" cy="304800"/>
          </a:xfrm>
          <a:prstGeom prst="rect">
            <a:avLst/>
          </a:prstGeom>
        </p:spPr>
      </p:pic>
      <p:sp>
        <p:nvSpPr>
          <p:cNvPr id="6" name="Text 0"/>
          <p:cNvSpPr>
            <a:spLocks noGrp="1"/>
          </p:cNvSpPr>
          <p:nvPr>
            <p:ph type="body" idx="104" hasCustomPrompt="1"/>
          </p:nvPr>
        </p:nvSpPr>
        <p:spPr>
          <a:xfrm>
            <a:off x="63817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57%</a:t>
            </a:r>
            <a:endParaRPr lang="en-US" sz="16500" dirty="0"/>
          </a:p>
        </p:txBody>
      </p:sp>
      <p:sp>
        <p:nvSpPr>
          <p:cNvPr id="7" name="Text 0"/>
          <p:cNvSpPr>
            <a:spLocks noGrp="1"/>
          </p:cNvSpPr>
          <p:nvPr>
            <p:ph type="body" idx="105" hasCustomPrompt="1"/>
          </p:nvPr>
        </p:nvSpPr>
        <p:spPr>
          <a:xfrm>
            <a:off x="58578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s-2 (Master Slide 62)">
    <p:bg>
      <p:bgPr>
        <a:solidFill>
          <a:srgbClr val="9A9389"/>
        </a:solidFill>
        <a:effectLst/>
      </p:bgPr>
    </p:bg>
    <p:spTree>
      <p:nvGrpSpPr>
        <p:cNvPr id="1" name=""/>
        <p:cNvGrpSpPr/>
        <p:nvPr/>
      </p:nvGrpSpPr>
      <p:grpSpPr>
        <a:xfrm>
          <a:off x="0" y="0"/>
          <a:ext cx="0" cy="0"/>
          <a:chOff x="0" y="0"/>
          <a:chExt cx="0" cy="0"/>
        </a:xfrm>
      </p:grpSpPr>
      <p:pic>
        <p:nvPicPr>
          <p:cNvPr id="10" name="Group 48095773" descr="preencoded.png">
            <a:extLst>
              <a:ext uri="{FF2B5EF4-FFF2-40B4-BE49-F238E27FC236}">
                <a16:creationId xmlns:a16="http://schemas.microsoft.com/office/drawing/2014/main" id="{ED9CC50B-0858-F493-6C66-54CC8E951354}"/>
              </a:ext>
            </a:extLst>
          </p:cNvPr>
          <p:cNvPicPr>
            <a:picLocks noChangeAspect="1"/>
          </p:cNvPicPr>
          <p:nvPr userDrawn="1"/>
        </p:nvPicPr>
        <p:blipFill>
          <a:blip r:embed="rId2"/>
          <a:srcRect/>
          <a:stretch/>
        </p:blipFill>
        <p:spPr>
          <a:xfrm>
            <a:off x="0" y="0"/>
            <a:ext cx="18288000" cy="10287000"/>
          </a:xfrm>
          <a:prstGeom prst="rect">
            <a:avLst/>
          </a:prstGeom>
        </p:spPr>
      </p:pic>
      <p:pic>
        <p:nvPicPr>
          <p:cNvPr id="11" name="image 1214" descr="preencoded.png">
            <a:extLst>
              <a:ext uri="{FF2B5EF4-FFF2-40B4-BE49-F238E27FC236}">
                <a16:creationId xmlns:a16="http://schemas.microsoft.com/office/drawing/2014/main" id="{EE64F3A7-83B2-3910-048A-38E592C0F3B0}"/>
              </a:ext>
            </a:extLst>
          </p:cNvPr>
          <p:cNvPicPr>
            <a:picLocks noChangeAspect="1"/>
          </p:cNvPicPr>
          <p:nvPr userDrawn="1"/>
        </p:nvPicPr>
        <p:blipFill>
          <a:blip r:embed="rId3"/>
          <a:srcRect/>
          <a:stretch/>
        </p:blipFill>
        <p:spPr>
          <a:xfrm>
            <a:off x="0" y="0"/>
            <a:ext cx="18288000" cy="10287000"/>
          </a:xfrm>
          <a:prstGeom prst="rect">
            <a:avLst/>
          </a:prstGeom>
        </p:spPr>
      </p:pic>
      <p:pic>
        <p:nvPicPr>
          <p:cNvPr id="12" name="Vector" descr="preencoded.png">
            <a:extLst>
              <a:ext uri="{FF2B5EF4-FFF2-40B4-BE49-F238E27FC236}">
                <a16:creationId xmlns:a16="http://schemas.microsoft.com/office/drawing/2014/main" id="{2EA70959-E328-5C75-9DBA-BC5A89D1A8D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6" name="Text 0"/>
          <p:cNvSpPr>
            <a:spLocks noGrp="1"/>
          </p:cNvSpPr>
          <p:nvPr>
            <p:ph type="body" idx="104" hasCustomPrompt="1"/>
          </p:nvPr>
        </p:nvSpPr>
        <p:spPr>
          <a:xfrm>
            <a:off x="2867025"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5x</a:t>
            </a:r>
            <a:endParaRPr lang="en-US" sz="16500" dirty="0"/>
          </a:p>
        </p:txBody>
      </p:sp>
      <p:sp>
        <p:nvSpPr>
          <p:cNvPr id="7" name="Text 0"/>
          <p:cNvSpPr>
            <a:spLocks noGrp="1"/>
          </p:cNvSpPr>
          <p:nvPr>
            <p:ph type="body" idx="105" hasCustomPrompt="1"/>
          </p:nvPr>
        </p:nvSpPr>
        <p:spPr>
          <a:xfrm>
            <a:off x="9886950" y="3990975"/>
            <a:ext cx="5514975" cy="1504950"/>
          </a:xfrm>
          <a:prstGeom prst="rect">
            <a:avLst/>
          </a:prstGeom>
          <a:noFill/>
          <a:ln/>
        </p:spPr>
        <p:txBody>
          <a:bodyPr wrap="square" rtlCol="0"/>
          <a:lstStyle>
            <a:lvl1pPr marL="0" indent="0" algn="ctr">
              <a:lnSpc>
                <a:spcPts val="16500"/>
              </a:lnSpc>
              <a:buNone/>
              <a:defRPr lang="en-US" sz="16500" b="0" i="0" kern="0" spc="-5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16500"/>
              </a:lnSpc>
              <a:buNone/>
            </a:pPr>
            <a:r>
              <a:rPr lang="en-US" sz="16500" kern="0" spc="-525" dirty="0">
                <a:solidFill>
                  <a:srgbClr val="FFFFFF"/>
                </a:solidFill>
                <a:latin typeface="Victor Serif 40 Regular" pitchFamily="34" charset="0"/>
                <a:ea typeface="Victor Serif 40 Regular" pitchFamily="34" charset="-122"/>
                <a:cs typeface="Victor Serif 40 Regular" pitchFamily="34" charset="-120"/>
              </a:rPr>
              <a:t>-22%</a:t>
            </a:r>
            <a:endParaRPr lang="en-US" sz="16500" dirty="0"/>
          </a:p>
        </p:txBody>
      </p:sp>
      <p:sp>
        <p:nvSpPr>
          <p:cNvPr id="8" name="Text 0"/>
          <p:cNvSpPr>
            <a:spLocks noGrp="1"/>
          </p:cNvSpPr>
          <p:nvPr>
            <p:ph type="body" idx="106" hasCustomPrompt="1"/>
          </p:nvPr>
        </p:nvSpPr>
        <p:spPr>
          <a:xfrm>
            <a:off x="2343150"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
        <p:nvSpPr>
          <p:cNvPr id="9" name="Text 0"/>
          <p:cNvSpPr>
            <a:spLocks noGrp="1"/>
          </p:cNvSpPr>
          <p:nvPr>
            <p:ph type="body" idx="107" hasCustomPrompt="1"/>
          </p:nvPr>
        </p:nvSpPr>
        <p:spPr>
          <a:xfrm>
            <a:off x="9363075" y="6076950"/>
            <a:ext cx="6581775" cy="219075"/>
          </a:xfrm>
          <a:prstGeom prst="rect">
            <a:avLst/>
          </a:prstGeom>
          <a:noFill/>
          <a:ln/>
        </p:spPr>
        <p:txBody>
          <a:bodyPr wrap="square" rtlCol="0"/>
          <a:lstStyle>
            <a:lvl1pPr marL="0" indent="0" algn="ctr">
              <a:lnSpc>
                <a:spcPts val="36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600"/>
              </a:lnSpc>
              <a:buNone/>
            </a:pPr>
            <a:r>
              <a:rPr lang="en-US" sz="24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400"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s-3 (Master Slide 63)">
    <p:bg>
      <p:bgPr>
        <a:solidFill>
          <a:srgbClr val="9A9389"/>
        </a:solidFill>
        <a:effectLst/>
      </p:bgPr>
    </p:bg>
    <p:spTree>
      <p:nvGrpSpPr>
        <p:cNvPr id="1" name=""/>
        <p:cNvGrpSpPr/>
        <p:nvPr/>
      </p:nvGrpSpPr>
      <p:grpSpPr>
        <a:xfrm>
          <a:off x="0" y="0"/>
          <a:ext cx="0" cy="0"/>
          <a:chOff x="0" y="0"/>
          <a:chExt cx="0" cy="0"/>
        </a:xfrm>
      </p:grpSpPr>
      <p:pic>
        <p:nvPicPr>
          <p:cNvPr id="15" name="Group 48095774" descr="preencoded.png">
            <a:extLst>
              <a:ext uri="{FF2B5EF4-FFF2-40B4-BE49-F238E27FC236}">
                <a16:creationId xmlns:a16="http://schemas.microsoft.com/office/drawing/2014/main" id="{1CA0C0D5-76E4-4005-AE8F-37B2E33746BF}"/>
              </a:ext>
            </a:extLst>
          </p:cNvPr>
          <p:cNvPicPr>
            <a:picLocks noChangeAspect="1"/>
          </p:cNvPicPr>
          <p:nvPr userDrawn="1"/>
        </p:nvPicPr>
        <p:blipFill>
          <a:blip r:embed="rId2"/>
          <a:srcRect/>
          <a:stretch/>
        </p:blipFill>
        <p:spPr>
          <a:xfrm>
            <a:off x="0" y="4800600"/>
            <a:ext cx="12452047" cy="5486400"/>
          </a:xfrm>
          <a:prstGeom prst="rect">
            <a:avLst/>
          </a:prstGeom>
        </p:spPr>
      </p:pic>
      <p:pic>
        <p:nvPicPr>
          <p:cNvPr id="16" name="image 1214" descr="preencoded.png">
            <a:extLst>
              <a:ext uri="{FF2B5EF4-FFF2-40B4-BE49-F238E27FC236}">
                <a16:creationId xmlns:a16="http://schemas.microsoft.com/office/drawing/2014/main" id="{00805AAA-D292-9D4C-0704-A1D94F1429C8}"/>
              </a:ext>
            </a:extLst>
          </p:cNvPr>
          <p:cNvPicPr>
            <a:picLocks noChangeAspect="1"/>
          </p:cNvPicPr>
          <p:nvPr userDrawn="1"/>
        </p:nvPicPr>
        <p:blipFill>
          <a:blip r:embed="rId3"/>
          <a:srcRect/>
          <a:stretch/>
        </p:blipFill>
        <p:spPr>
          <a:xfrm>
            <a:off x="-4763" y="0"/>
            <a:ext cx="18288000" cy="10287000"/>
          </a:xfrm>
          <a:prstGeom prst="rect">
            <a:avLst/>
          </a:prstGeom>
        </p:spPr>
      </p:pic>
      <p:pic>
        <p:nvPicPr>
          <p:cNvPr id="17" name="Vector" descr="preencoded.png">
            <a:extLst>
              <a:ext uri="{FF2B5EF4-FFF2-40B4-BE49-F238E27FC236}">
                <a16:creationId xmlns:a16="http://schemas.microsoft.com/office/drawing/2014/main" id="{57118281-226A-C162-9AA1-3E192C4DB86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6049" cy="304800"/>
          </a:xfrm>
          <a:prstGeom prst="rect">
            <a:avLst/>
          </a:prstGeom>
        </p:spPr>
      </p:pic>
      <p:sp>
        <p:nvSpPr>
          <p:cNvPr id="9" name="Text 0"/>
          <p:cNvSpPr>
            <a:spLocks noGrp="1"/>
          </p:cNvSpPr>
          <p:nvPr>
            <p:ph type="body" idx="107" hasCustomPrompt="1"/>
          </p:nvPr>
        </p:nvSpPr>
        <p:spPr>
          <a:xfrm>
            <a:off x="697230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5x</a:t>
            </a:r>
            <a:endParaRPr lang="en-US" sz="9600" dirty="0"/>
          </a:p>
        </p:txBody>
      </p:sp>
      <p:sp>
        <p:nvSpPr>
          <p:cNvPr id="10" name="Text 0"/>
          <p:cNvSpPr>
            <a:spLocks noGrp="1"/>
          </p:cNvSpPr>
          <p:nvPr>
            <p:ph type="body" idx="108" hasCustomPrompt="1"/>
          </p:nvPr>
        </p:nvSpPr>
        <p:spPr>
          <a:xfrm>
            <a:off x="12582525"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$3.5M</a:t>
            </a:r>
            <a:endParaRPr lang="en-US" sz="9600" dirty="0"/>
          </a:p>
        </p:txBody>
      </p:sp>
      <p:sp>
        <p:nvSpPr>
          <p:cNvPr id="11" name="Text 0"/>
          <p:cNvSpPr>
            <a:spLocks noGrp="1"/>
          </p:cNvSpPr>
          <p:nvPr>
            <p:ph type="body" idx="109" hasCustomPrompt="1"/>
          </p:nvPr>
        </p:nvSpPr>
        <p:spPr>
          <a:xfrm>
            <a:off x="1352550" y="4267200"/>
            <a:ext cx="4333875" cy="876300"/>
          </a:xfrm>
          <a:prstGeom prst="rect">
            <a:avLst/>
          </a:prstGeom>
          <a:noFill/>
          <a:ln/>
        </p:spPr>
        <p:txBody>
          <a:bodyPr wrap="square" rtlCol="0"/>
          <a:lstStyle>
            <a:lvl1pPr marL="0" indent="0" algn="ctr">
              <a:lnSpc>
                <a:spcPts val="9600"/>
              </a:lnSpc>
              <a:buNone/>
              <a:defRPr lang="en-US" sz="9600" b="0" i="0" kern="0" spc="-3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9600"/>
              </a:lnSpc>
              <a:buNone/>
            </a:pPr>
            <a:r>
              <a:rPr lang="en-US" sz="9600" kern="0" spc="-300" dirty="0">
                <a:solidFill>
                  <a:srgbClr val="FFFFFF"/>
                </a:solidFill>
                <a:latin typeface="Victor Serif 40 Regular" pitchFamily="34" charset="0"/>
                <a:ea typeface="Victor Serif 40 Regular" pitchFamily="34" charset="-122"/>
                <a:cs typeface="Victor Serif 40 Regular" pitchFamily="34" charset="-120"/>
              </a:rPr>
              <a:t>4,000</a:t>
            </a:r>
            <a:endParaRPr lang="en-US" sz="9600" dirty="0"/>
          </a:p>
        </p:txBody>
      </p:sp>
      <p:sp>
        <p:nvSpPr>
          <p:cNvPr id="12" name="Text 0"/>
          <p:cNvSpPr>
            <a:spLocks noGrp="1"/>
          </p:cNvSpPr>
          <p:nvPr>
            <p:ph type="body" idx="110" hasCustomPrompt="1"/>
          </p:nvPr>
        </p:nvSpPr>
        <p:spPr>
          <a:xfrm>
            <a:off x="656272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3" name="Text 0"/>
          <p:cNvSpPr>
            <a:spLocks noGrp="1"/>
          </p:cNvSpPr>
          <p:nvPr>
            <p:ph type="body" idx="111" hasCustomPrompt="1"/>
          </p:nvPr>
        </p:nvSpPr>
        <p:spPr>
          <a:xfrm>
            <a:off x="12172950"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sp>
        <p:nvSpPr>
          <p:cNvPr id="14" name="Text 0"/>
          <p:cNvSpPr>
            <a:spLocks noGrp="1"/>
          </p:cNvSpPr>
          <p:nvPr>
            <p:ph type="body" idx="112" hasCustomPrompt="1"/>
          </p:nvPr>
        </p:nvSpPr>
        <p:spPr>
          <a:xfrm>
            <a:off x="942975" y="5629275"/>
            <a:ext cx="5172075" cy="190500"/>
          </a:xfrm>
          <a:prstGeom prst="rect">
            <a:avLst/>
          </a:prstGeom>
          <a:noFill/>
          <a:ln/>
        </p:spPr>
        <p:txBody>
          <a:bodyPr wrap="square" rtlCol="0"/>
          <a:lstStyle>
            <a:lvl1pPr marL="0" indent="0" algn="ctr">
              <a:lnSpc>
                <a:spcPts val="3150"/>
              </a:lnSpc>
              <a:buNone/>
              <a:defRPr lang="en-US" sz="21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3150"/>
              </a:lnSpc>
              <a:buNone/>
            </a:pPr>
            <a:r>
              <a:rPr lang="en-US" sz="210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2100" dirty="0"/>
          </a:p>
        </p:txBody>
      </p:sp>
      <p:pic>
        <p:nvPicPr>
          <p:cNvPr id="18" name="Line 12" descr="preencoded.png">
            <a:extLst>
              <a:ext uri="{FF2B5EF4-FFF2-40B4-BE49-F238E27FC236}">
                <a16:creationId xmlns:a16="http://schemas.microsoft.com/office/drawing/2014/main" id="{C05CF3F9-E637-CBB7-4AD6-DC5044B2A866}"/>
              </a:ext>
            </a:extLst>
          </p:cNvPr>
          <p:cNvPicPr>
            <a:picLocks noChangeAspect="1"/>
          </p:cNvPicPr>
          <p:nvPr userDrawn="1"/>
        </p:nvPicPr>
        <p:blipFill>
          <a:blip r:embed="rId6"/>
          <a:srcRect/>
          <a:stretch/>
        </p:blipFill>
        <p:spPr>
          <a:xfrm>
            <a:off x="11963400" y="4223808"/>
            <a:ext cx="9525" cy="1685925"/>
          </a:xfrm>
          <a:prstGeom prst="rect">
            <a:avLst/>
          </a:prstGeom>
        </p:spPr>
      </p:pic>
      <p:pic>
        <p:nvPicPr>
          <p:cNvPr id="19" name="Line 12" descr="preencoded.png">
            <a:extLst>
              <a:ext uri="{FF2B5EF4-FFF2-40B4-BE49-F238E27FC236}">
                <a16:creationId xmlns:a16="http://schemas.microsoft.com/office/drawing/2014/main" id="{1CE0789B-4CA6-47B5-1E00-F6C0385A77C2}"/>
              </a:ext>
            </a:extLst>
          </p:cNvPr>
          <p:cNvPicPr>
            <a:picLocks noChangeAspect="1"/>
          </p:cNvPicPr>
          <p:nvPr userDrawn="1"/>
        </p:nvPicPr>
        <p:blipFill>
          <a:blip r:embed="rId6"/>
          <a:srcRect/>
          <a:stretch/>
        </p:blipFill>
        <p:spPr>
          <a:xfrm>
            <a:off x="6324600" y="4223808"/>
            <a:ext cx="9525" cy="1685925"/>
          </a:xfrm>
          <a:prstGeom prst="rect">
            <a:avLst/>
          </a:prstGeom>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s-4 (Master Slide 64)">
    <p:bg>
      <p:bgPr>
        <a:solidFill>
          <a:srgbClr val="9A9389"/>
        </a:solidFill>
        <a:effectLst/>
      </p:bgPr>
    </p:bg>
    <p:spTree>
      <p:nvGrpSpPr>
        <p:cNvPr id="1" name=""/>
        <p:cNvGrpSpPr/>
        <p:nvPr/>
      </p:nvGrpSpPr>
      <p:grpSpPr>
        <a:xfrm>
          <a:off x="0" y="0"/>
          <a:ext cx="0" cy="0"/>
          <a:chOff x="0" y="0"/>
          <a:chExt cx="0" cy="0"/>
        </a:xfrm>
      </p:grpSpPr>
      <p:pic>
        <p:nvPicPr>
          <p:cNvPr id="21" name="Group 48095773" descr="preencoded.png">
            <a:extLst>
              <a:ext uri="{FF2B5EF4-FFF2-40B4-BE49-F238E27FC236}">
                <a16:creationId xmlns:a16="http://schemas.microsoft.com/office/drawing/2014/main" id="{73F272D4-CFBF-9850-6425-0E3D1963D4B8}"/>
              </a:ext>
            </a:extLst>
          </p:cNvPr>
          <p:cNvPicPr>
            <a:picLocks noChangeAspect="1"/>
          </p:cNvPicPr>
          <p:nvPr userDrawn="1"/>
        </p:nvPicPr>
        <p:blipFill>
          <a:blip r:embed="rId2"/>
          <a:srcRect/>
          <a:stretch/>
        </p:blipFill>
        <p:spPr>
          <a:xfrm>
            <a:off x="0" y="0"/>
            <a:ext cx="18288000" cy="5994099"/>
          </a:xfrm>
          <a:prstGeom prst="rect">
            <a:avLst/>
          </a:prstGeom>
        </p:spPr>
      </p:pic>
      <p:pic>
        <p:nvPicPr>
          <p:cNvPr id="22" name="Group 48095774" descr="preencoded.png">
            <a:extLst>
              <a:ext uri="{FF2B5EF4-FFF2-40B4-BE49-F238E27FC236}">
                <a16:creationId xmlns:a16="http://schemas.microsoft.com/office/drawing/2014/main" id="{CA4F73E2-0CF9-2C88-E968-46F3866DD62F}"/>
              </a:ext>
            </a:extLst>
          </p:cNvPr>
          <p:cNvPicPr>
            <a:picLocks noChangeAspect="1"/>
          </p:cNvPicPr>
          <p:nvPr userDrawn="1"/>
        </p:nvPicPr>
        <p:blipFill>
          <a:blip r:embed="rId3"/>
          <a:srcRect/>
          <a:stretch/>
        </p:blipFill>
        <p:spPr>
          <a:xfrm>
            <a:off x="1390659" y="1543050"/>
            <a:ext cx="16897341" cy="8743950"/>
          </a:xfrm>
          <a:prstGeom prst="rect">
            <a:avLst/>
          </a:prstGeom>
        </p:spPr>
      </p:pic>
      <p:pic>
        <p:nvPicPr>
          <p:cNvPr id="23" name="image 1214" descr="preencoded.png">
            <a:extLst>
              <a:ext uri="{FF2B5EF4-FFF2-40B4-BE49-F238E27FC236}">
                <a16:creationId xmlns:a16="http://schemas.microsoft.com/office/drawing/2014/main" id="{9D50FAF7-2863-AD86-B899-EA77A6061303}"/>
              </a:ext>
            </a:extLst>
          </p:cNvPr>
          <p:cNvPicPr>
            <a:picLocks noChangeAspect="1"/>
          </p:cNvPicPr>
          <p:nvPr userDrawn="1"/>
        </p:nvPicPr>
        <p:blipFill>
          <a:blip r:embed="rId4"/>
          <a:srcRect/>
          <a:stretch/>
        </p:blipFill>
        <p:spPr>
          <a:xfrm>
            <a:off x="0" y="0"/>
            <a:ext cx="18288000" cy="10287000"/>
          </a:xfrm>
          <a:prstGeom prst="rect">
            <a:avLst/>
          </a:prstGeom>
        </p:spPr>
      </p:pic>
      <p:pic>
        <p:nvPicPr>
          <p:cNvPr id="24" name="Vector" descr="preencoded.png">
            <a:extLst>
              <a:ext uri="{FF2B5EF4-FFF2-40B4-BE49-F238E27FC236}">
                <a16:creationId xmlns:a16="http://schemas.microsoft.com/office/drawing/2014/main" id="{489F9145-6A65-1F4F-9A90-C57EF541F79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6049" cy="304800"/>
          </a:xfrm>
          <a:prstGeom prst="rect">
            <a:avLst/>
          </a:prstGeom>
        </p:spPr>
      </p:pic>
      <p:sp>
        <p:nvSpPr>
          <p:cNvPr id="10" name="Text 0"/>
          <p:cNvSpPr>
            <a:spLocks noGrp="1"/>
          </p:cNvSpPr>
          <p:nvPr>
            <p:ph type="body" idx="108" hasCustomPrompt="1"/>
          </p:nvPr>
        </p:nvSpPr>
        <p:spPr>
          <a:xfrm>
            <a:off x="12477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4,000</a:t>
            </a:r>
            <a:endParaRPr lang="en-US" sz="7200" dirty="0"/>
          </a:p>
        </p:txBody>
      </p:sp>
      <p:sp>
        <p:nvSpPr>
          <p:cNvPr id="11" name="Text 0"/>
          <p:cNvSpPr>
            <a:spLocks noGrp="1"/>
          </p:cNvSpPr>
          <p:nvPr>
            <p:ph type="body" idx="109" hasCustomPrompt="1"/>
          </p:nvPr>
        </p:nvSpPr>
        <p:spPr>
          <a:xfrm>
            <a:off x="54578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5x</a:t>
            </a:r>
            <a:endParaRPr lang="en-US" sz="7200" dirty="0"/>
          </a:p>
        </p:txBody>
      </p:sp>
      <p:sp>
        <p:nvSpPr>
          <p:cNvPr id="12" name="Text 0"/>
          <p:cNvSpPr>
            <a:spLocks noGrp="1"/>
          </p:cNvSpPr>
          <p:nvPr>
            <p:ph type="body" idx="110" hasCustomPrompt="1"/>
          </p:nvPr>
        </p:nvSpPr>
        <p:spPr>
          <a:xfrm>
            <a:off x="966787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$3.5M</a:t>
            </a:r>
            <a:endParaRPr lang="en-US" sz="7200" dirty="0"/>
          </a:p>
        </p:txBody>
      </p:sp>
      <p:sp>
        <p:nvSpPr>
          <p:cNvPr id="13" name="Text 0"/>
          <p:cNvSpPr>
            <a:spLocks noGrp="1"/>
          </p:cNvSpPr>
          <p:nvPr>
            <p:ph type="body" idx="111" hasCustomPrompt="1"/>
          </p:nvPr>
        </p:nvSpPr>
        <p:spPr>
          <a:xfrm>
            <a:off x="13877925" y="4600575"/>
            <a:ext cx="3162300" cy="657225"/>
          </a:xfrm>
          <a:prstGeom prst="rect">
            <a:avLst/>
          </a:prstGeom>
          <a:noFill/>
          <a:ln/>
        </p:spPr>
        <p:txBody>
          <a:bodyPr wrap="square" rtlCol="0"/>
          <a:lstStyle>
            <a:lvl1pPr marL="0" indent="0" algn="ctr">
              <a:lnSpc>
                <a:spcPts val="7200"/>
              </a:lnSpc>
              <a:buNone/>
              <a:defRPr lang="en-US" sz="7200" b="0" i="0" kern="0" spc="-22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ctr">
              <a:lnSpc>
                <a:spcPts val="7200"/>
              </a:lnSpc>
              <a:buNone/>
            </a:pPr>
            <a:r>
              <a:rPr lang="en-US" sz="7200" kern="0" spc="-225" dirty="0">
                <a:solidFill>
                  <a:srgbClr val="FFFFFF"/>
                </a:solidFill>
                <a:latin typeface="Victor Serif 40 Regular" pitchFamily="34" charset="0"/>
                <a:ea typeface="Victor Serif 40 Regular" pitchFamily="34" charset="-122"/>
                <a:cs typeface="Victor Serif 40 Regular" pitchFamily="34" charset="-120"/>
              </a:rPr>
              <a:t>-22%</a:t>
            </a:r>
            <a:endParaRPr lang="en-US" sz="7200" dirty="0"/>
          </a:p>
        </p:txBody>
      </p:sp>
      <p:sp>
        <p:nvSpPr>
          <p:cNvPr id="14" name="Text 0"/>
          <p:cNvSpPr>
            <a:spLocks noGrp="1"/>
          </p:cNvSpPr>
          <p:nvPr>
            <p:ph type="body" idx="112" hasCustomPrompt="1"/>
          </p:nvPr>
        </p:nvSpPr>
        <p:spPr>
          <a:xfrm>
            <a:off x="13335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5" name="Text 0"/>
          <p:cNvSpPr>
            <a:spLocks noGrp="1"/>
          </p:cNvSpPr>
          <p:nvPr>
            <p:ph type="body" idx="113" hasCustomPrompt="1"/>
          </p:nvPr>
        </p:nvSpPr>
        <p:spPr>
          <a:xfrm>
            <a:off x="55435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6" name="Text 0"/>
          <p:cNvSpPr>
            <a:spLocks noGrp="1"/>
          </p:cNvSpPr>
          <p:nvPr>
            <p:ph type="body" idx="114" hasCustomPrompt="1"/>
          </p:nvPr>
        </p:nvSpPr>
        <p:spPr>
          <a:xfrm>
            <a:off x="975360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sp>
        <p:nvSpPr>
          <p:cNvPr id="17" name="Text 0"/>
          <p:cNvSpPr>
            <a:spLocks noGrp="1"/>
          </p:cNvSpPr>
          <p:nvPr>
            <p:ph type="body" idx="115" hasCustomPrompt="1"/>
          </p:nvPr>
        </p:nvSpPr>
        <p:spPr>
          <a:xfrm>
            <a:off x="13963650" y="5534025"/>
            <a:ext cx="2990850" cy="152400"/>
          </a:xfrm>
          <a:prstGeom prst="rect">
            <a:avLst/>
          </a:prstGeom>
          <a:noFill/>
          <a:ln/>
        </p:spPr>
        <p:txBody>
          <a:bodyPr wrap="square" rtlCol="0"/>
          <a:lstStyle>
            <a:lvl1pPr marL="0" indent="0" algn="ctr">
              <a:lnSpc>
                <a:spcPts val="2475"/>
              </a:lnSpc>
              <a:buNone/>
              <a:defRPr lang="en-US" sz="165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75"/>
              </a:lnSpc>
              <a:buNone/>
            </a:pPr>
            <a:r>
              <a:rPr lang="en-US" sz="1650" kern="0" spc="-75" dirty="0">
                <a:solidFill>
                  <a:srgbClr val="FFFFFF"/>
                </a:solidFill>
                <a:latin typeface="Enduro Regular" pitchFamily="34" charset="0"/>
                <a:ea typeface="Enduro Regular" pitchFamily="34" charset="-122"/>
                <a:cs typeface="Enduro Regular" pitchFamily="34" charset="-120"/>
              </a:rPr>
              <a:t>Lorem Ipsum Dolor Sit Amet</a:t>
            </a:r>
            <a:endParaRPr lang="en-US" sz="1650" dirty="0"/>
          </a:p>
        </p:txBody>
      </p:sp>
      <p:pic>
        <p:nvPicPr>
          <p:cNvPr id="18" name="Line 13" descr="preencoded.png">
            <a:extLst>
              <a:ext uri="{FF2B5EF4-FFF2-40B4-BE49-F238E27FC236}">
                <a16:creationId xmlns:a16="http://schemas.microsoft.com/office/drawing/2014/main" id="{0350BEC6-2C99-D751-A5FA-4A4C131B6F53}"/>
              </a:ext>
            </a:extLst>
          </p:cNvPr>
          <p:cNvPicPr>
            <a:picLocks noChangeAspect="1"/>
          </p:cNvPicPr>
          <p:nvPr userDrawn="1"/>
        </p:nvPicPr>
        <p:blipFill>
          <a:blip r:embed="rId7"/>
          <a:srcRect/>
          <a:stretch/>
        </p:blipFill>
        <p:spPr>
          <a:xfrm>
            <a:off x="9144000" y="4413252"/>
            <a:ext cx="9525" cy="1685925"/>
          </a:xfrm>
          <a:prstGeom prst="rect">
            <a:avLst/>
          </a:prstGeom>
        </p:spPr>
      </p:pic>
      <p:pic>
        <p:nvPicPr>
          <p:cNvPr id="19" name="Line 12" descr="preencoded.png">
            <a:extLst>
              <a:ext uri="{FF2B5EF4-FFF2-40B4-BE49-F238E27FC236}">
                <a16:creationId xmlns:a16="http://schemas.microsoft.com/office/drawing/2014/main" id="{54D048C9-132A-342F-0063-92D2E9714946}"/>
              </a:ext>
            </a:extLst>
          </p:cNvPr>
          <p:cNvPicPr>
            <a:picLocks noChangeAspect="1"/>
          </p:cNvPicPr>
          <p:nvPr userDrawn="1"/>
        </p:nvPicPr>
        <p:blipFill>
          <a:blip r:embed="rId7"/>
          <a:srcRect/>
          <a:stretch/>
        </p:blipFill>
        <p:spPr>
          <a:xfrm>
            <a:off x="13335000" y="4413252"/>
            <a:ext cx="9525" cy="1685925"/>
          </a:xfrm>
          <a:prstGeom prst="rect">
            <a:avLst/>
          </a:prstGeom>
        </p:spPr>
      </p:pic>
      <p:pic>
        <p:nvPicPr>
          <p:cNvPr id="20" name="Line 13" descr="preencoded.png">
            <a:extLst>
              <a:ext uri="{FF2B5EF4-FFF2-40B4-BE49-F238E27FC236}">
                <a16:creationId xmlns:a16="http://schemas.microsoft.com/office/drawing/2014/main" id="{23988049-F4E9-680A-1534-E1F476B82CC8}"/>
              </a:ext>
            </a:extLst>
          </p:cNvPr>
          <p:cNvPicPr>
            <a:picLocks noChangeAspect="1"/>
          </p:cNvPicPr>
          <p:nvPr userDrawn="1"/>
        </p:nvPicPr>
        <p:blipFill>
          <a:blip r:embed="rId7"/>
          <a:srcRect/>
          <a:stretch/>
        </p:blipFill>
        <p:spPr>
          <a:xfrm>
            <a:off x="4927600" y="4413252"/>
            <a:ext cx="9525" cy="1685925"/>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Master Slide 65)">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10206567"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7" name="Text 0"/>
          <p:cNvSpPr>
            <a:spLocks noGrp="1"/>
          </p:cNvSpPr>
          <p:nvPr>
            <p:ph type="body" idx="115" hasCustomPrompt="1"/>
          </p:nvPr>
        </p:nvSpPr>
        <p:spPr>
          <a:xfrm>
            <a:off x="952500" y="20383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36" name="Vector" descr="preencoded.png">
            <a:extLst>
              <a:ext uri="{FF2B5EF4-FFF2-40B4-BE49-F238E27FC236}">
                <a16:creationId xmlns:a16="http://schemas.microsoft.com/office/drawing/2014/main" id="{85FC09C3-43C5-1E7F-BCE6-DF5FD930C82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ar Chart (Master Slide 66)">
    <p:bg>
      <p:bgPr>
        <a:solidFill>
          <a:srgbClr val="FAF9F4"/>
        </a:solidFill>
        <a:effectLst/>
      </p:bgPr>
    </p:bg>
    <p:spTree>
      <p:nvGrpSpPr>
        <p:cNvPr id="1" name=""/>
        <p:cNvGrpSpPr/>
        <p:nvPr/>
      </p:nvGrpSpPr>
      <p:grpSpPr>
        <a:xfrm>
          <a:off x="0" y="0"/>
          <a:ext cx="0" cy="0"/>
          <a:chOff x="0" y="0"/>
          <a:chExt cx="0" cy="0"/>
        </a:xfrm>
      </p:grpSpPr>
      <p:sp>
        <p:nvSpPr>
          <p:cNvPr id="9" name="Text 0"/>
          <p:cNvSpPr>
            <a:spLocks noGrp="1"/>
          </p:cNvSpPr>
          <p:nvPr>
            <p:ph type="body" idx="107"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10" name="Text 0"/>
          <p:cNvSpPr>
            <a:spLocks noGrp="1"/>
          </p:cNvSpPr>
          <p:nvPr>
            <p:ph type="body" idx="108" hasCustomPrompt="1"/>
          </p:nvPr>
        </p:nvSpPr>
        <p:spPr>
          <a:xfrm>
            <a:off x="952500" y="330517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pic>
        <p:nvPicPr>
          <p:cNvPr id="19" name="Vector" descr="preencoded.png">
            <a:extLst>
              <a:ext uri="{FF2B5EF4-FFF2-40B4-BE49-F238E27FC236}">
                <a16:creationId xmlns:a16="http://schemas.microsoft.com/office/drawing/2014/main" id="{15002F5C-D0CD-F45C-DAF4-C7AC0A63C6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Master Slide 67)">
    <p:bg>
      <p:bgPr>
        <a:solidFill>
          <a:srgbClr val="FAF9F4"/>
        </a:solidFill>
        <a:effectLst/>
      </p:bgPr>
    </p:bg>
    <p:spTree>
      <p:nvGrpSpPr>
        <p:cNvPr id="1" name=""/>
        <p:cNvGrpSpPr/>
        <p:nvPr/>
      </p:nvGrpSpPr>
      <p:grpSpPr>
        <a:xfrm>
          <a:off x="0" y="0"/>
          <a:ext cx="0" cy="0"/>
          <a:chOff x="0" y="0"/>
          <a:chExt cx="0" cy="0"/>
        </a:xfrm>
      </p:grpSpPr>
      <p:sp>
        <p:nvSpPr>
          <p:cNvPr id="16" name="Text 0"/>
          <p:cNvSpPr>
            <a:spLocks noGrp="1"/>
          </p:cNvSpPr>
          <p:nvPr>
            <p:ph type="body" idx="114" hasCustomPrompt="1"/>
          </p:nvPr>
        </p:nvSpPr>
        <p:spPr>
          <a:xfrm>
            <a:off x="952500" y="952500"/>
            <a:ext cx="6762750"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Simple bar chart headline</a:t>
            </a:r>
            <a:endParaRPr lang="en-US" sz="7200" dirty="0"/>
          </a:p>
        </p:txBody>
      </p:sp>
      <p:sp>
        <p:nvSpPr>
          <p:cNvPr id="24" name="Text 0"/>
          <p:cNvSpPr>
            <a:spLocks noGrp="1"/>
          </p:cNvSpPr>
          <p:nvPr>
            <p:ph type="body" idx="122" hasCustomPrompt="1"/>
          </p:nvPr>
        </p:nvSpPr>
        <p:spPr>
          <a:xfrm>
            <a:off x="10096500" y="1238250"/>
            <a:ext cx="7258050"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2100" dirty="0"/>
          </a:p>
        </p:txBody>
      </p:sp>
      <p:pic>
        <p:nvPicPr>
          <p:cNvPr id="29" name="Vector" descr="preencoded.png">
            <a:extLst>
              <a:ext uri="{FF2B5EF4-FFF2-40B4-BE49-F238E27FC236}">
                <a16:creationId xmlns:a16="http://schemas.microsoft.com/office/drawing/2014/main" id="{907A0C58-C742-46E2-73A3-3C9CE4B473E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6051" cy="30480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 (Master Slide 69)">
    <p:bg>
      <p:bgPr>
        <a:solidFill>
          <a:srgbClr val="D3E9EE"/>
        </a:solidFill>
        <a:effectLst/>
      </p:bgPr>
    </p:bg>
    <p:spTree>
      <p:nvGrpSpPr>
        <p:cNvPr id="1" name=""/>
        <p:cNvGrpSpPr/>
        <p:nvPr/>
      </p:nvGrpSpPr>
      <p:grpSpPr>
        <a:xfrm>
          <a:off x="0" y="0"/>
          <a:ext cx="0" cy="0"/>
          <a:chOff x="0" y="0"/>
          <a:chExt cx="0" cy="0"/>
        </a:xfrm>
      </p:grpSpPr>
      <p:pic>
        <p:nvPicPr>
          <p:cNvPr id="21" name="Rectangle 13754" descr="preencoded.png">
            <a:extLst>
              <a:ext uri="{FF2B5EF4-FFF2-40B4-BE49-F238E27FC236}">
                <a16:creationId xmlns:a16="http://schemas.microsoft.com/office/drawing/2014/main" id="{2C43433C-780A-C9CE-C0DE-F81C636285A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22" name="image" descr="preencoded.png">
            <a:extLst>
              <a:ext uri="{FF2B5EF4-FFF2-40B4-BE49-F238E27FC236}">
                <a16:creationId xmlns:a16="http://schemas.microsoft.com/office/drawing/2014/main" id="{BB36C60B-F57D-5DF9-C547-41CB4AB8B0B3}"/>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981075" y="7849657"/>
            <a:ext cx="1660525" cy="571500"/>
          </a:xfrm>
          <a:prstGeom prst="rect">
            <a:avLst/>
          </a:prstGeom>
          <a:noFill/>
          <a:ln/>
        </p:spPr>
        <p:txBody>
          <a:bodyPr wrap="square" rtlCol="0" anchor="ctr"/>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14" name="Text 0"/>
          <p:cNvSpPr>
            <a:spLocks noGrp="1"/>
          </p:cNvSpPr>
          <p:nvPr>
            <p:ph type="body" idx="112" hasCustomPrompt="1"/>
          </p:nvPr>
        </p:nvSpPr>
        <p:spPr>
          <a:xfrm>
            <a:off x="981075" y="6001807"/>
            <a:ext cx="1660525" cy="571500"/>
          </a:xfrm>
          <a:prstGeom prst="rect">
            <a:avLst/>
          </a:prstGeom>
          <a:noFill/>
          <a:ln/>
        </p:spPr>
        <p:txBody>
          <a:bodyPr wrap="square" rtlCol="0" anchor="ctr"/>
          <a:lstStyle>
            <a:lvl1pPr marL="0" indent="0" algn="l">
              <a:lnSpc>
                <a:spcPts val="6300"/>
              </a:lnSpc>
              <a:buNone/>
              <a:defRPr lang="en-US" sz="40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7E28E1E1-DF4F-0580-9BCB-9A5114EFAC8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0212F107-59D3-A5AB-71AD-744DBDA5129F}"/>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4" name="Text 0">
            <a:extLst>
              <a:ext uri="{FF2B5EF4-FFF2-40B4-BE49-F238E27FC236}">
                <a16:creationId xmlns:a16="http://schemas.microsoft.com/office/drawing/2014/main" id="{196D64EE-FBE1-BE48-1053-EF4CB71973E5}"/>
              </a:ext>
            </a:extLst>
          </p:cNvPr>
          <p:cNvSpPr>
            <a:spLocks noGrp="1"/>
          </p:cNvSpPr>
          <p:nvPr>
            <p:ph type="body" idx="111" hasCustomPrompt="1"/>
          </p:nvPr>
        </p:nvSpPr>
        <p:spPr>
          <a:xfrm>
            <a:off x="981075" y="776499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
        <p:nvSpPr>
          <p:cNvPr id="5" name="Text 0">
            <a:extLst>
              <a:ext uri="{FF2B5EF4-FFF2-40B4-BE49-F238E27FC236}">
                <a16:creationId xmlns:a16="http://schemas.microsoft.com/office/drawing/2014/main" id="{0E4D751F-94E1-53E3-DE7F-11EA88AE050C}"/>
              </a:ext>
            </a:extLst>
          </p:cNvPr>
          <p:cNvSpPr>
            <a:spLocks noGrp="1"/>
          </p:cNvSpPr>
          <p:nvPr>
            <p:ph type="body" idx="112" hasCustomPrompt="1"/>
          </p:nvPr>
        </p:nvSpPr>
        <p:spPr>
          <a:xfrm>
            <a:off x="981075" y="5917142"/>
            <a:ext cx="1676400"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282655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Master Slide 6)">
    <p:bg>
      <p:bgPr>
        <a:solidFill>
          <a:srgbClr val="D3E9E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AD4505E-E482-73BF-26BD-57C07C1322D3}"/>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2" name="Text 0">
            <a:extLst>
              <a:ext uri="{FF2B5EF4-FFF2-40B4-BE49-F238E27FC236}">
                <a16:creationId xmlns:a16="http://schemas.microsoft.com/office/drawing/2014/main" id="{0085F971-F397-8758-B961-8CABD35E21C8}"/>
              </a:ext>
            </a:extLst>
          </p:cNvPr>
          <p:cNvSpPr>
            <a:spLocks noGrp="1"/>
          </p:cNvSpPr>
          <p:nvPr>
            <p:ph type="body" idx="102" hasCustomPrompt="1"/>
          </p:nvPr>
        </p:nvSpPr>
        <p:spPr>
          <a:xfrm>
            <a:off x="952500" y="5486400"/>
            <a:ext cx="10325100" cy="2781300"/>
          </a:xfrm>
          <a:prstGeom prst="rect">
            <a:avLst/>
          </a:prstGeom>
          <a:noFill/>
          <a:ln/>
        </p:spPr>
        <p:txBody>
          <a:bodyPr wrap="square" rtlCol="0"/>
          <a:lstStyle>
            <a:lvl1pPr marL="0" indent="0" algn="l">
              <a:lnSpc>
                <a:spcPts val="11500"/>
              </a:lnSpc>
              <a:spcBef>
                <a:spcPts val="60"/>
              </a:spcBef>
              <a:buNone/>
              <a:def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12750" dirty="0"/>
          </a:p>
          <a:p>
            <a:pPr marL="0" indent="0" algn="l">
              <a:lnSpc>
                <a:spcPts val="12750"/>
              </a:lnSpc>
              <a:buNone/>
            </a:pPr>
            <a:r>
              <a:rPr lang="en-US" sz="12750" kern="0" spc="-450" dirty="0">
                <a:solidFill>
                  <a:srgbClr val="394646"/>
                </a:solidFill>
                <a:latin typeface="Enduro Narrow Regular" pitchFamily="34" charset="0"/>
                <a:ea typeface="Enduro Narrow Regular" pitchFamily="34" charset="-122"/>
                <a:cs typeface="Enduro Narrow Regular" pitchFamily="34" charset="-120"/>
              </a:rPr>
              <a:t>Can Go Here</a:t>
            </a:r>
            <a:endParaRPr lang="en-US" sz="12750" dirty="0"/>
          </a:p>
        </p:txBody>
      </p:sp>
      <p:sp>
        <p:nvSpPr>
          <p:cNvPr id="13" name="Text 0">
            <a:extLst>
              <a:ext uri="{FF2B5EF4-FFF2-40B4-BE49-F238E27FC236}">
                <a16:creationId xmlns:a16="http://schemas.microsoft.com/office/drawing/2014/main" id="{ECB1EDC6-7A9F-B514-F4E0-B868F439CA3C}"/>
              </a:ext>
            </a:extLst>
          </p:cNvPr>
          <p:cNvSpPr>
            <a:spLocks noGrp="1"/>
          </p:cNvSpPr>
          <p:nvPr>
            <p:ph type="body" idx="103"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4" name="Text 0">
            <a:extLst>
              <a:ext uri="{FF2B5EF4-FFF2-40B4-BE49-F238E27FC236}">
                <a16:creationId xmlns:a16="http://schemas.microsoft.com/office/drawing/2014/main" id="{133FB82A-C379-A2E0-54BC-FD37D9806891}"/>
              </a:ext>
            </a:extLst>
          </p:cNvPr>
          <p:cNvSpPr>
            <a:spLocks noGrp="1"/>
          </p:cNvSpPr>
          <p:nvPr>
            <p:ph type="body" idx="104" hasCustomPrompt="1"/>
          </p:nvPr>
        </p:nvSpPr>
        <p:spPr>
          <a:xfrm>
            <a:off x="1057275" y="4772025"/>
            <a:ext cx="5886450" cy="271923"/>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3E373F99-51DE-CA9D-9637-D3AB0AB7E39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52500"/>
            <a:ext cx="1362075" cy="685800"/>
          </a:xfrm>
          <a:prstGeom prst="rect">
            <a:avLst/>
          </a:prstGeom>
        </p:spPr>
      </p:pic>
      <p:pic>
        <p:nvPicPr>
          <p:cNvPr id="16" name="Mask group" descr="preencoded.png">
            <a:extLst>
              <a:ext uri="{FF2B5EF4-FFF2-40B4-BE49-F238E27FC236}">
                <a16:creationId xmlns:a16="http://schemas.microsoft.com/office/drawing/2014/main" id="{0E77B5BC-70A6-1A37-0019-657DCFF8880C}"/>
              </a:ext>
            </a:extLst>
          </p:cNvPr>
          <p:cNvPicPr>
            <a:picLocks noChangeAspect="1"/>
          </p:cNvPicPr>
          <p:nvPr userDrawn="1"/>
        </p:nvPicPr>
        <p:blipFill>
          <a:blip r:embed="rId5"/>
          <a:srcRect/>
          <a:stretch/>
        </p:blipFill>
        <p:spPr>
          <a:xfrm>
            <a:off x="3762375" y="0"/>
            <a:ext cx="14525625" cy="102870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ase Study (Master Slide 69)">
    <p:bg>
      <p:bgPr>
        <a:solidFill>
          <a:srgbClr val="D3E9EE"/>
        </a:solidFill>
        <a:effectLst/>
      </p:bgPr>
    </p:bg>
    <p:spTree>
      <p:nvGrpSpPr>
        <p:cNvPr id="1" name=""/>
        <p:cNvGrpSpPr/>
        <p:nvPr/>
      </p:nvGrpSpPr>
      <p:grpSpPr>
        <a:xfrm>
          <a:off x="0" y="0"/>
          <a:ext cx="0" cy="0"/>
          <a:chOff x="0" y="0"/>
          <a:chExt cx="0" cy="0"/>
        </a:xfrm>
      </p:grpSpPr>
      <p:pic>
        <p:nvPicPr>
          <p:cNvPr id="4" name="Rectangle 13754" descr="preencoded.png">
            <a:extLst>
              <a:ext uri="{FF2B5EF4-FFF2-40B4-BE49-F238E27FC236}">
                <a16:creationId xmlns:a16="http://schemas.microsoft.com/office/drawing/2014/main" id="{28E4B9B5-3CE6-6095-B4C5-2F7E53B74BA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5" name="image" descr="preencoded.png">
            <a:extLst>
              <a:ext uri="{FF2B5EF4-FFF2-40B4-BE49-F238E27FC236}">
                <a16:creationId xmlns:a16="http://schemas.microsoft.com/office/drawing/2014/main" id="{D7AF50DB-54D4-944C-B432-C6C9F88FE80D}"/>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21" name="Text 0">
            <a:extLst>
              <a:ext uri="{FF2B5EF4-FFF2-40B4-BE49-F238E27FC236}">
                <a16:creationId xmlns:a16="http://schemas.microsoft.com/office/drawing/2014/main" id="{C115F7D0-21FB-148E-94BD-169763AF2F85}"/>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
        <p:nvSpPr>
          <p:cNvPr id="22" name="Text 0">
            <a:extLst>
              <a:ext uri="{FF2B5EF4-FFF2-40B4-BE49-F238E27FC236}">
                <a16:creationId xmlns:a16="http://schemas.microsoft.com/office/drawing/2014/main" id="{2E26058E-5DA5-324F-02B7-4A902587F14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16262135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ase Study (Master Slide 69)">
    <p:bg>
      <p:bgPr>
        <a:solidFill>
          <a:srgbClr val="D3E9EE"/>
        </a:solidFill>
        <a:effectLst/>
      </p:bgPr>
    </p:bg>
    <p:spTree>
      <p:nvGrpSpPr>
        <p:cNvPr id="1" name=""/>
        <p:cNvGrpSpPr/>
        <p:nvPr/>
      </p:nvGrpSpPr>
      <p:grpSpPr>
        <a:xfrm>
          <a:off x="0" y="0"/>
          <a:ext cx="0" cy="0"/>
          <a:chOff x="0" y="0"/>
          <a:chExt cx="0" cy="0"/>
        </a:xfrm>
      </p:grpSpPr>
      <p:pic>
        <p:nvPicPr>
          <p:cNvPr id="2" name="Rectangle 13754" descr="preencoded.png">
            <a:extLst>
              <a:ext uri="{FF2B5EF4-FFF2-40B4-BE49-F238E27FC236}">
                <a16:creationId xmlns:a16="http://schemas.microsoft.com/office/drawing/2014/main" id="{FB4EFFBF-88C3-AC6E-59DB-C9ECC8BFBFA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105525" y="0"/>
            <a:ext cx="12182475" cy="10287000"/>
          </a:xfrm>
          <a:prstGeom prst="rect">
            <a:avLst/>
          </a:prstGeom>
        </p:spPr>
      </p:pic>
      <p:pic>
        <p:nvPicPr>
          <p:cNvPr id="3" name="image" descr="preencoded.png">
            <a:extLst>
              <a:ext uri="{FF2B5EF4-FFF2-40B4-BE49-F238E27FC236}">
                <a16:creationId xmlns:a16="http://schemas.microsoft.com/office/drawing/2014/main" id="{70827283-7688-CA03-9E42-DE4C03F3950A}"/>
              </a:ext>
            </a:extLst>
          </p:cNvPr>
          <p:cNvPicPr>
            <a:picLocks noChangeAspect="1"/>
          </p:cNvPicPr>
          <p:nvPr userDrawn="1"/>
        </p:nvPicPr>
        <p:blipFill>
          <a:blip r:embed="rId4"/>
          <a:srcRect/>
          <a:stretch/>
        </p:blipFill>
        <p:spPr>
          <a:xfrm>
            <a:off x="2657475" y="0"/>
            <a:ext cx="15630525" cy="10287000"/>
          </a:xfrm>
          <a:prstGeom prst="rect">
            <a:avLst/>
          </a:prstGeom>
        </p:spPr>
      </p:pic>
      <p:pic>
        <p:nvPicPr>
          <p:cNvPr id="23" name="Group 48095773" descr="preencoded.png">
            <a:extLst>
              <a:ext uri="{FF2B5EF4-FFF2-40B4-BE49-F238E27FC236}">
                <a16:creationId xmlns:a16="http://schemas.microsoft.com/office/drawing/2014/main" id="{84DE6AA6-DF42-3529-395B-F8FFFE415253}"/>
              </a:ext>
            </a:extLst>
          </p:cNvPr>
          <p:cNvPicPr>
            <a:picLocks noChangeAspect="1"/>
          </p:cNvPicPr>
          <p:nvPr userDrawn="1"/>
        </p:nvPicPr>
        <p:blipFill>
          <a:blip r:embed="rId5"/>
          <a:srcRect/>
          <a:stretch/>
        </p:blipFill>
        <p:spPr>
          <a:xfrm>
            <a:off x="5962650" y="2295525"/>
            <a:ext cx="12325350" cy="7991475"/>
          </a:xfrm>
          <a:prstGeom prst="rect">
            <a:avLst/>
          </a:prstGeom>
        </p:spPr>
      </p:pic>
      <p:pic>
        <p:nvPicPr>
          <p:cNvPr id="24" name="Rectangle 13755" descr="preencoded.png">
            <a:extLst>
              <a:ext uri="{FF2B5EF4-FFF2-40B4-BE49-F238E27FC236}">
                <a16:creationId xmlns:a16="http://schemas.microsoft.com/office/drawing/2014/main" id="{AC5E6F81-F771-44B0-1FBB-0CC3E6200BBA}"/>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0" y="0"/>
            <a:ext cx="9144000" cy="10287000"/>
          </a:xfrm>
          <a:prstGeom prst="rect">
            <a:avLst/>
          </a:prstGeom>
        </p:spPr>
      </p:pic>
      <p:pic>
        <p:nvPicPr>
          <p:cNvPr id="25" name="Vector" descr="preencoded.png">
            <a:extLst>
              <a:ext uri="{FF2B5EF4-FFF2-40B4-BE49-F238E27FC236}">
                <a16:creationId xmlns:a16="http://schemas.microsoft.com/office/drawing/2014/main" id="{BA2B7444-9B89-FF55-B7EB-F813D097C3E4}"/>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952500" y="9601200"/>
            <a:ext cx="609600" cy="304800"/>
          </a:xfrm>
          <a:prstGeom prst="rect">
            <a:avLst/>
          </a:prstGeom>
        </p:spPr>
      </p:pic>
      <p:pic>
        <p:nvPicPr>
          <p:cNvPr id="26" name="Line 27" descr="preencoded.png">
            <a:extLst>
              <a:ext uri="{FF2B5EF4-FFF2-40B4-BE49-F238E27FC236}">
                <a16:creationId xmlns:a16="http://schemas.microsoft.com/office/drawing/2014/main" id="{7620DEEC-2A34-92BD-44E0-38ABB18C194F}"/>
              </a:ext>
            </a:extLst>
          </p:cNvPr>
          <p:cNvPicPr>
            <a:picLocks noChangeAspect="1"/>
          </p:cNvPicPr>
          <p:nvPr userDrawn="1"/>
        </p:nvPicPr>
        <p:blipFill>
          <a:blip r:embed="rId10"/>
          <a:srcRect/>
          <a:stretch/>
        </p:blipFill>
        <p:spPr>
          <a:xfrm>
            <a:off x="981075" y="7058025"/>
            <a:ext cx="6534150" cy="18288"/>
          </a:xfrm>
          <a:prstGeom prst="rect">
            <a:avLst/>
          </a:prstGeom>
        </p:spPr>
      </p:pic>
      <p:sp>
        <p:nvSpPr>
          <p:cNvPr id="7" name="image"/>
          <p:cNvSpPr>
            <a:spLocks noGrp="1"/>
          </p:cNvSpPr>
          <p:nvPr>
            <p:ph idx="105" hasCustomPrompt="1"/>
          </p:nvPr>
        </p:nvSpPr>
        <p:spPr>
          <a:xfrm>
            <a:off x="10096500" y="952500"/>
            <a:ext cx="7239000" cy="42576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8" name="image 1401"/>
          <p:cNvSpPr>
            <a:spLocks noGrp="1"/>
          </p:cNvSpPr>
          <p:nvPr>
            <p:ph idx="106" hasCustomPrompt="1"/>
          </p:nvPr>
        </p:nvSpPr>
        <p:spPr>
          <a:xfrm>
            <a:off x="923925" y="952500"/>
            <a:ext cx="2228850"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7642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5" name="Text 0"/>
          <p:cNvSpPr>
            <a:spLocks noGrp="1"/>
          </p:cNvSpPr>
          <p:nvPr>
            <p:ph type="body" idx="113" hasCustomPrompt="1"/>
          </p:nvPr>
        </p:nvSpPr>
        <p:spPr>
          <a:xfrm>
            <a:off x="3152775" y="775335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6" name="Text 0"/>
          <p:cNvSpPr>
            <a:spLocks noGrp="1"/>
          </p:cNvSpPr>
          <p:nvPr>
            <p:ph type="body" idx="114" hasCustomPrompt="1"/>
          </p:nvPr>
        </p:nvSpPr>
        <p:spPr>
          <a:xfrm>
            <a:off x="3152775" y="5905500"/>
            <a:ext cx="4362450" cy="619125"/>
          </a:xfrm>
          <a:prstGeom prst="rect">
            <a:avLst/>
          </a:prstGeom>
          <a:noFill/>
          <a:ln/>
        </p:spPr>
        <p:txBody>
          <a:bodyPr wrap="square" rtlCol="0" anchor="ctr"/>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7" name="Text 0"/>
          <p:cNvSpPr>
            <a:spLocks noGrp="1"/>
          </p:cNvSpPr>
          <p:nvPr>
            <p:ph type="body" idx="115" hasCustomPrompt="1"/>
          </p:nvPr>
        </p:nvSpPr>
        <p:spPr>
          <a:xfrm>
            <a:off x="10096500" y="661035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8" name="Text 0"/>
          <p:cNvSpPr>
            <a:spLocks noGrp="1"/>
          </p:cNvSpPr>
          <p:nvPr>
            <p:ph type="body" idx="116" hasCustomPrompt="1"/>
          </p:nvPr>
        </p:nvSpPr>
        <p:spPr>
          <a:xfrm>
            <a:off x="10096500" y="891540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9" name="Text 0"/>
          <p:cNvSpPr>
            <a:spLocks noGrp="1"/>
          </p:cNvSpPr>
          <p:nvPr>
            <p:ph type="body" idx="117" hasCustomPrompt="1"/>
          </p:nvPr>
        </p:nvSpPr>
        <p:spPr>
          <a:xfrm>
            <a:off x="10096500" y="922020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20" name="Text 0"/>
          <p:cNvSpPr>
            <a:spLocks noGrp="1"/>
          </p:cNvSpPr>
          <p:nvPr>
            <p:ph type="body" idx="118" hasCustomPrompt="1"/>
          </p:nvPr>
        </p:nvSpPr>
        <p:spPr>
          <a:xfrm>
            <a:off x="952500" y="3514725"/>
            <a:ext cx="6581775" cy="590550"/>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a:t>
            </a:r>
            <a:endParaRPr lang="en-US" sz="2100" dirty="0"/>
          </a:p>
        </p:txBody>
      </p:sp>
      <p:sp>
        <p:nvSpPr>
          <p:cNvPr id="6" name="Text 0">
            <a:extLst>
              <a:ext uri="{FF2B5EF4-FFF2-40B4-BE49-F238E27FC236}">
                <a16:creationId xmlns:a16="http://schemas.microsoft.com/office/drawing/2014/main" id="{0A438C64-97BC-318A-7524-7F246EA56C31}"/>
              </a:ext>
            </a:extLst>
          </p:cNvPr>
          <p:cNvSpPr>
            <a:spLocks noGrp="1"/>
          </p:cNvSpPr>
          <p:nvPr>
            <p:ph type="body" idx="111" hasCustomPrompt="1"/>
          </p:nvPr>
        </p:nvSpPr>
        <p:spPr>
          <a:xfrm>
            <a:off x="981075" y="778192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
        <p:nvSpPr>
          <p:cNvPr id="9" name="Text 0">
            <a:extLst>
              <a:ext uri="{FF2B5EF4-FFF2-40B4-BE49-F238E27FC236}">
                <a16:creationId xmlns:a16="http://schemas.microsoft.com/office/drawing/2014/main" id="{0B104693-A1FA-4413-EAF6-B66EB7374627}"/>
              </a:ext>
            </a:extLst>
          </p:cNvPr>
          <p:cNvSpPr>
            <a:spLocks noGrp="1"/>
          </p:cNvSpPr>
          <p:nvPr>
            <p:ph type="body" idx="112" hasCustomPrompt="1"/>
          </p:nvPr>
        </p:nvSpPr>
        <p:spPr>
          <a:xfrm>
            <a:off x="981075" y="5934075"/>
            <a:ext cx="1676400"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Tree>
    <p:extLst>
      <p:ext uri="{BB962C8B-B14F-4D97-AF65-F5344CB8AC3E}">
        <p14:creationId xmlns:p14="http://schemas.microsoft.com/office/powerpoint/2010/main" val="308785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 (Master Slide 73)">
    <p:bg>
      <p:bgPr>
        <a:solidFill>
          <a:srgbClr val="35656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7" name="Text 0"/>
          <p:cNvSpPr>
            <a:spLocks noGrp="1"/>
          </p:cNvSpPr>
          <p:nvPr>
            <p:ph type="body" idx="115"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48%</a:t>
            </a:r>
            <a:endParaRPr lang="en-US" sz="63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19" name="Text 0"/>
          <p:cNvSpPr>
            <a:spLocks noGrp="1"/>
          </p:cNvSpPr>
          <p:nvPr>
            <p:ph type="body" idx="117"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35656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35656E"/>
                </a:solidFill>
                <a:latin typeface="Enduro Narrow Regular" pitchFamily="34" charset="0"/>
                <a:ea typeface="Enduro Narrow Regular" pitchFamily="34" charset="-122"/>
                <a:cs typeface="Enduro Narrow Regular" pitchFamily="34" charset="-120"/>
              </a:rPr>
              <a:t>20%</a:t>
            </a:r>
            <a:endParaRPr lang="en-US" sz="63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ase Study (Master Slide 73)">
    <p:bg>
      <p:bgPr>
        <a:solidFill>
          <a:srgbClr val="DAAB4E"/>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81DA0AAD-0352-2926-2865-8464ABA9DF02}"/>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743CE7A6-1D87-B126-1ADF-D9F8562C6C37}"/>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DAAB4E"/>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DAAB4E"/>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13404616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ase Study (Master Slide 73)">
    <p:bg>
      <p:bgPr>
        <a:solidFill>
          <a:srgbClr val="52714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57C4C981-D439-9564-19BB-21DFE001608F}"/>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DF5EE083-B24C-2A85-7363-34CA312EE690}"/>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52714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52714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02811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ase Study (Master Slide 73)">
    <p:bg>
      <p:bgPr>
        <a:solidFill>
          <a:srgbClr val="B05C3B"/>
        </a:solidFill>
        <a:effectLst/>
      </p:bgPr>
    </p:bg>
    <p:spTree>
      <p:nvGrpSpPr>
        <p:cNvPr id="1" name=""/>
        <p:cNvGrpSpPr/>
        <p:nvPr/>
      </p:nvGrpSpPr>
      <p:grpSpPr>
        <a:xfrm>
          <a:off x="0" y="0"/>
          <a:ext cx="0" cy="0"/>
          <a:chOff x="0" y="0"/>
          <a:chExt cx="0" cy="0"/>
        </a:xfrm>
      </p:grpSpPr>
      <p:pic>
        <p:nvPicPr>
          <p:cNvPr id="25" name="image" descr="preencoded.png">
            <a:extLst>
              <a:ext uri="{FF2B5EF4-FFF2-40B4-BE49-F238E27FC236}">
                <a16:creationId xmlns:a16="http://schemas.microsoft.com/office/drawing/2014/main" id="{A4559DB5-1487-014E-BEB3-99638653FEED}"/>
              </a:ext>
            </a:extLst>
          </p:cNvPr>
          <p:cNvPicPr>
            <a:picLocks noChangeAspect="1"/>
          </p:cNvPicPr>
          <p:nvPr userDrawn="1"/>
        </p:nvPicPr>
        <p:blipFill>
          <a:blip r:embed="rId2"/>
          <a:srcRect/>
          <a:stretch/>
        </p:blipFill>
        <p:spPr>
          <a:xfrm>
            <a:off x="152400" y="0"/>
            <a:ext cx="18288000" cy="10287000"/>
          </a:xfrm>
          <a:prstGeom prst="rect">
            <a:avLst/>
          </a:prstGeom>
        </p:spPr>
      </p:pic>
      <p:sp>
        <p:nvSpPr>
          <p:cNvPr id="21" name="image">
            <a:extLst>
              <a:ext uri="{FF2B5EF4-FFF2-40B4-BE49-F238E27FC236}">
                <a16:creationId xmlns:a16="http://schemas.microsoft.com/office/drawing/2014/main" id="{32B65599-263D-ADEA-4732-8F81AC2AB29E}"/>
              </a:ext>
            </a:extLst>
          </p:cNvPr>
          <p:cNvSpPr>
            <a:spLocks noGrp="1"/>
          </p:cNvSpPr>
          <p:nvPr>
            <p:ph idx="102" hasCustomPrompt="1"/>
          </p:nvPr>
        </p:nvSpPr>
        <p:spPr>
          <a:xfrm>
            <a:off x="0" y="5343525"/>
            <a:ext cx="7972425" cy="494347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6" name="Group 48095773" descr="preencoded.png">
            <a:extLst>
              <a:ext uri="{FF2B5EF4-FFF2-40B4-BE49-F238E27FC236}">
                <a16:creationId xmlns:a16="http://schemas.microsoft.com/office/drawing/2014/main" id="{47368067-FDD3-2281-D7AC-EE3D3E8CD841}"/>
              </a:ext>
            </a:extLst>
          </p:cNvPr>
          <p:cNvPicPr>
            <a:picLocks noChangeAspect="1"/>
          </p:cNvPicPr>
          <p:nvPr userDrawn="1"/>
        </p:nvPicPr>
        <p:blipFill>
          <a:blip r:embed="rId3"/>
          <a:srcRect/>
          <a:stretch/>
        </p:blipFill>
        <p:spPr>
          <a:xfrm>
            <a:off x="2619375" y="0"/>
            <a:ext cx="15668625" cy="10287000"/>
          </a:xfrm>
          <a:prstGeom prst="rect">
            <a:avLst/>
          </a:prstGeom>
        </p:spPr>
      </p:pic>
      <p:pic>
        <p:nvPicPr>
          <p:cNvPr id="27" name="Rectangle 13755" descr="preencoded.png">
            <a:extLst>
              <a:ext uri="{FF2B5EF4-FFF2-40B4-BE49-F238E27FC236}">
                <a16:creationId xmlns:a16="http://schemas.microsoft.com/office/drawing/2014/main" id="{A74F01E0-07D6-41E3-F4B8-7F00F562EBD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0" y="0"/>
            <a:ext cx="18288000" cy="5343525"/>
          </a:xfrm>
          <a:prstGeom prst="rect">
            <a:avLst/>
          </a:prstGeom>
        </p:spPr>
      </p:pic>
      <p:pic>
        <p:nvPicPr>
          <p:cNvPr id="28" name="Frame 2087327369" descr="preencoded.png">
            <a:extLst>
              <a:ext uri="{FF2B5EF4-FFF2-40B4-BE49-F238E27FC236}">
                <a16:creationId xmlns:a16="http://schemas.microsoft.com/office/drawing/2014/main" id="{20412CA2-18EB-F10E-CCC6-7A736E372164}"/>
              </a:ext>
            </a:extLst>
          </p:cNvPr>
          <p:cNvPicPr>
            <a:picLocks noChangeAspect="1"/>
          </p:cNvPicPr>
          <p:nvPr userDrawn="1"/>
        </p:nvPicPr>
        <p:blipFill>
          <a:blip r:embed="rId6"/>
          <a:srcRect/>
          <a:stretch/>
        </p:blipFill>
        <p:spPr>
          <a:xfrm>
            <a:off x="10010775" y="1905000"/>
            <a:ext cx="6534150" cy="2152651"/>
          </a:xfrm>
          <a:prstGeom prst="rect">
            <a:avLst/>
          </a:prstGeom>
        </p:spPr>
      </p:pic>
      <p:sp>
        <p:nvSpPr>
          <p:cNvPr id="8" name="image 1401"/>
          <p:cNvSpPr>
            <a:spLocks noGrp="1"/>
          </p:cNvSpPr>
          <p:nvPr>
            <p:ph idx="106" hasCustomPrompt="1"/>
          </p:nvPr>
        </p:nvSpPr>
        <p:spPr>
          <a:xfrm>
            <a:off x="952500" y="952500"/>
            <a:ext cx="2230967" cy="504825"/>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p:cNvSpPr>
            <a:spLocks noGrp="1"/>
          </p:cNvSpPr>
          <p:nvPr>
            <p:ph type="body" idx="110" hasCustomPrompt="1"/>
          </p:nvPr>
        </p:nvSpPr>
        <p:spPr>
          <a:xfrm>
            <a:off x="952500" y="1895475"/>
            <a:ext cx="7400925" cy="1181100"/>
          </a:xfrm>
          <a:prstGeom prst="rect">
            <a:avLst/>
          </a:prstGeom>
          <a:noFill/>
          <a:ln/>
        </p:spPr>
        <p:txBody>
          <a:bodyPr wrap="square" rtlCol="0"/>
          <a:lstStyle>
            <a:lvl1pPr marL="0" indent="0" algn="l">
              <a:lnSpc>
                <a:spcPts val="5400"/>
              </a:lnSpc>
              <a:buNone/>
              <a:defRPr lang="en-US" sz="54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5400"/>
              </a:lnSpc>
              <a:buNone/>
            </a:pPr>
            <a:r>
              <a:rPr lang="en-US" sz="5400" kern="0" spc="-225" dirty="0">
                <a:solidFill>
                  <a:srgbClr val="394646"/>
                </a:solidFill>
                <a:latin typeface="Enduro Narrow Regular" pitchFamily="34" charset="0"/>
                <a:ea typeface="Enduro Narrow Regular" pitchFamily="34" charset="-122"/>
                <a:cs typeface="Enduro Narrow Regular" pitchFamily="34" charset="-120"/>
              </a:rPr>
              <a:t>Transforming learning at Wave Utilities with Go1</a:t>
            </a:r>
            <a:endParaRPr lang="en-US" sz="5400" dirty="0"/>
          </a:p>
        </p:txBody>
      </p:sp>
      <p:sp>
        <p:nvSpPr>
          <p:cNvPr id="13" name="Text 0"/>
          <p:cNvSpPr>
            <a:spLocks noGrp="1"/>
          </p:cNvSpPr>
          <p:nvPr>
            <p:ph type="body" idx="111" hasCustomPrompt="1"/>
          </p:nvPr>
        </p:nvSpPr>
        <p:spPr>
          <a:xfrm>
            <a:off x="8696325" y="6172200"/>
            <a:ext cx="7258050" cy="1847850"/>
          </a:xfrm>
          <a:prstGeom prst="rect">
            <a:avLst/>
          </a:prstGeom>
          <a:noFill/>
          <a:ln/>
        </p:spPr>
        <p:txBody>
          <a:bodyPr wrap="square" rtlCol="0"/>
          <a:lstStyle>
            <a:lvl1pPr marL="0" indent="0" algn="l">
              <a:lnSpc>
                <a:spcPts val="3960"/>
              </a:lnSpc>
              <a:buNone/>
              <a:defRPr lang="en-US" sz="3600" b="0" i="0" kern="0" spc="-75"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pPr marL="0" indent="0" algn="l">
              <a:lnSpc>
                <a:spcPts val="3960"/>
              </a:lnSpc>
              <a:buNone/>
            </a:pPr>
            <a:r>
              <a:rPr lang="en-US" sz="3600" kern="0" spc="-75" dirty="0">
                <a:solidFill>
                  <a:srgbClr val="FFFFFF"/>
                </a:solidFill>
                <a:latin typeface="Victor Serif 40 Regular" pitchFamily="34" charset="0"/>
                <a:ea typeface="Victor Serif 40 Regular" pitchFamily="34" charset="-122"/>
                <a:cs typeface="Victor Serif 40 Regular" pitchFamily="34" charset="-120"/>
              </a:rPr>
              <a:t>“Go1 took all the low-impact, high effort work off my plate. Now I can be my with my time. It freed me up to use my superpowers.”</a:t>
            </a:r>
            <a:endParaRPr lang="en-US" sz="3600" dirty="0"/>
          </a:p>
        </p:txBody>
      </p:sp>
      <p:sp>
        <p:nvSpPr>
          <p:cNvPr id="14" name="Text 0"/>
          <p:cNvSpPr>
            <a:spLocks noGrp="1"/>
          </p:cNvSpPr>
          <p:nvPr>
            <p:ph type="body" idx="112" hasCustomPrompt="1"/>
          </p:nvPr>
        </p:nvSpPr>
        <p:spPr>
          <a:xfrm>
            <a:off x="8696325" y="8477250"/>
            <a:ext cx="3771900" cy="161925"/>
          </a:xfrm>
          <a:prstGeom prst="rect">
            <a:avLst/>
          </a:prstGeom>
          <a:noFill/>
          <a:ln/>
        </p:spPr>
        <p:txBody>
          <a:bodyPr wrap="square" rtlCol="0"/>
          <a:lstStyle>
            <a:lvl1pPr marL="0" indent="0" algn="l">
              <a:lnSpc>
                <a:spcPts val="1800"/>
              </a:lnSpc>
              <a:buNone/>
              <a:defRPr lang="en-US" sz="18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800" kern="0" spc="-75" dirty="0">
                <a:solidFill>
                  <a:srgbClr val="FFFFFF"/>
                </a:solidFill>
                <a:latin typeface="Enduro Regular" pitchFamily="34" charset="0"/>
                <a:ea typeface="Enduro Regular" pitchFamily="34" charset="-122"/>
                <a:cs typeface="Enduro Regular" pitchFamily="34" charset="-120"/>
              </a:rPr>
              <a:t>FirstName Last Name</a:t>
            </a:r>
            <a:endParaRPr lang="en-US" sz="1800" dirty="0"/>
          </a:p>
        </p:txBody>
      </p:sp>
      <p:sp>
        <p:nvSpPr>
          <p:cNvPr id="15" name="Text 0"/>
          <p:cNvSpPr>
            <a:spLocks noGrp="1"/>
          </p:cNvSpPr>
          <p:nvPr>
            <p:ph type="body" idx="113" hasCustomPrompt="1"/>
          </p:nvPr>
        </p:nvSpPr>
        <p:spPr>
          <a:xfrm>
            <a:off x="8696325" y="8782050"/>
            <a:ext cx="3771900" cy="114300"/>
          </a:xfrm>
          <a:prstGeom prst="rect">
            <a:avLst/>
          </a:prstGeom>
          <a:noFill/>
          <a:ln/>
        </p:spPr>
        <p:txBody>
          <a:bodyPr wrap="square" rtlCol="0"/>
          <a:lstStyle>
            <a:lvl1pPr marL="0" indent="0" algn="l">
              <a:lnSpc>
                <a:spcPts val="1800"/>
              </a:lnSpc>
              <a:buNone/>
              <a:defRPr lang="en-US" sz="12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1800"/>
              </a:lnSpc>
              <a:buNone/>
            </a:pPr>
            <a:r>
              <a:rPr lang="en-US" sz="1200" kern="0" spc="-75" dirty="0">
                <a:solidFill>
                  <a:srgbClr val="FFFFFF"/>
                </a:solidFill>
                <a:latin typeface="Enduro Regular" pitchFamily="34" charset="0"/>
                <a:ea typeface="Enduro Regular" pitchFamily="34" charset="-122"/>
                <a:cs typeface="Enduro Regular" pitchFamily="34" charset="-120"/>
              </a:rPr>
              <a:t>Role Can Go Here</a:t>
            </a:r>
            <a:endParaRPr lang="en-US" sz="1200" dirty="0"/>
          </a:p>
        </p:txBody>
      </p:sp>
      <p:sp>
        <p:nvSpPr>
          <p:cNvPr id="16" name="Text 0"/>
          <p:cNvSpPr>
            <a:spLocks noGrp="1"/>
          </p:cNvSpPr>
          <p:nvPr>
            <p:ph type="body" idx="114" hasCustomPrompt="1"/>
          </p:nvPr>
        </p:nvSpPr>
        <p:spPr>
          <a:xfrm>
            <a:off x="952500" y="3743325"/>
            <a:ext cx="6581775" cy="5048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a:t>
            </a:r>
            <a:endParaRPr lang="en-US" sz="1800" dirty="0"/>
          </a:p>
        </p:txBody>
      </p:sp>
      <p:sp>
        <p:nvSpPr>
          <p:cNvPr id="18" name="Text 0"/>
          <p:cNvSpPr>
            <a:spLocks noGrp="1"/>
          </p:cNvSpPr>
          <p:nvPr>
            <p:ph type="body" idx="116" hasCustomPrompt="1"/>
          </p:nvPr>
        </p:nvSpPr>
        <p:spPr>
          <a:xfrm>
            <a:off x="12030075" y="1752600"/>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20" name="Text 0"/>
          <p:cNvSpPr>
            <a:spLocks noGrp="1"/>
          </p:cNvSpPr>
          <p:nvPr>
            <p:ph type="body" idx="118" hasCustomPrompt="1"/>
          </p:nvPr>
        </p:nvSpPr>
        <p:spPr>
          <a:xfrm>
            <a:off x="12030075" y="3286125"/>
            <a:ext cx="4514850" cy="619125"/>
          </a:xfrm>
          <a:prstGeom prst="rect">
            <a:avLst/>
          </a:prstGeom>
          <a:noFill/>
          <a:ln/>
        </p:spPr>
        <p:txBody>
          <a:bodyPr wrap="square" rtlCol="0"/>
          <a:lstStyle>
            <a:lvl1pPr marL="0" indent="0" algn="l">
              <a:lnSpc>
                <a:spcPts val="312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3120"/>
              </a:lnSpc>
              <a:buNone/>
            </a:pPr>
            <a:r>
              <a:rPr lang="en-US" sz="2400" kern="0" spc="-75" dirty="0">
                <a:solidFill>
                  <a:srgbClr val="242C2C"/>
                </a:solidFill>
                <a:latin typeface="Enduro Regular" pitchFamily="34" charset="0"/>
                <a:ea typeface="Enduro Regular" pitchFamily="34" charset="-122"/>
                <a:cs typeface="Enduro Regular" pitchFamily="34" charset="-120"/>
              </a:rPr>
              <a:t>Supporting copy can go here and be multiple lines in length</a:t>
            </a:r>
            <a:endParaRPr lang="en-US" sz="2400" dirty="0"/>
          </a:p>
        </p:txBody>
      </p:sp>
      <p:sp>
        <p:nvSpPr>
          <p:cNvPr id="4" name="Text 0">
            <a:extLst>
              <a:ext uri="{FF2B5EF4-FFF2-40B4-BE49-F238E27FC236}">
                <a16:creationId xmlns:a16="http://schemas.microsoft.com/office/drawing/2014/main" id="{9DCEDF33-7653-AEB5-3C01-361DDD3F4073}"/>
              </a:ext>
            </a:extLst>
          </p:cNvPr>
          <p:cNvSpPr>
            <a:spLocks noGrp="1"/>
          </p:cNvSpPr>
          <p:nvPr>
            <p:ph type="body" idx="119" hasCustomPrompt="1"/>
          </p:nvPr>
        </p:nvSpPr>
        <p:spPr>
          <a:xfrm>
            <a:off x="9858375" y="1781175"/>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48%</a:t>
            </a:r>
            <a:endParaRPr lang="en-US" sz="6300" dirty="0"/>
          </a:p>
        </p:txBody>
      </p:sp>
      <p:sp>
        <p:nvSpPr>
          <p:cNvPr id="5" name="Text 0">
            <a:extLst>
              <a:ext uri="{FF2B5EF4-FFF2-40B4-BE49-F238E27FC236}">
                <a16:creationId xmlns:a16="http://schemas.microsoft.com/office/drawing/2014/main" id="{5BD47A73-FBD4-0BF7-C7A4-D702130E4A3F}"/>
              </a:ext>
            </a:extLst>
          </p:cNvPr>
          <p:cNvSpPr>
            <a:spLocks noGrp="1"/>
          </p:cNvSpPr>
          <p:nvPr>
            <p:ph type="body" idx="120" hasCustomPrompt="1"/>
          </p:nvPr>
        </p:nvSpPr>
        <p:spPr>
          <a:xfrm>
            <a:off x="9858375" y="3314700"/>
            <a:ext cx="1622425" cy="571500"/>
          </a:xfrm>
          <a:prstGeom prst="rect">
            <a:avLst/>
          </a:prstGeom>
          <a:noFill/>
          <a:ln/>
        </p:spPr>
        <p:txBody>
          <a:bodyPr wrap="square" rtlCol="0"/>
          <a:lstStyle>
            <a:lvl1pPr marL="0" indent="0" algn="l">
              <a:lnSpc>
                <a:spcPts val="6300"/>
              </a:lnSpc>
              <a:buNone/>
              <a:defRPr lang="en-US" sz="6300" b="0" i="0" kern="0" spc="-225" dirty="0">
                <a:solidFill>
                  <a:srgbClr val="B05C3B"/>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6300"/>
              </a:lnSpc>
              <a:buNone/>
            </a:pPr>
            <a:r>
              <a:rPr lang="en-US" sz="6300" kern="0" spc="-225" dirty="0">
                <a:solidFill>
                  <a:srgbClr val="B05C3B"/>
                </a:solidFill>
                <a:latin typeface="Enduro Narrow Regular" pitchFamily="34" charset="0"/>
                <a:ea typeface="Enduro Narrow Regular" pitchFamily="34" charset="-122"/>
                <a:cs typeface="Enduro Narrow Regular" pitchFamily="34" charset="-120"/>
              </a:rPr>
              <a:t>20%</a:t>
            </a:r>
            <a:endParaRPr lang="en-US" sz="6300" dirty="0"/>
          </a:p>
        </p:txBody>
      </p:sp>
    </p:spTree>
    <p:extLst>
      <p:ext uri="{BB962C8B-B14F-4D97-AF65-F5344CB8AC3E}">
        <p14:creationId xmlns:p14="http://schemas.microsoft.com/office/powerpoint/2010/main" val="3893735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474718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3857702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2" name="Line 28" descr="preencoded.png">
            <a:extLst>
              <a:ext uri="{FF2B5EF4-FFF2-40B4-BE49-F238E27FC236}">
                <a16:creationId xmlns:a16="http://schemas.microsoft.com/office/drawing/2014/main" id="{B15D4E94-7C01-D318-5127-C37419B4C540}"/>
              </a:ext>
            </a:extLst>
          </p:cNvPr>
          <p:cNvPicPr>
            <a:picLocks noChangeAspect="1"/>
          </p:cNvPicPr>
          <p:nvPr userDrawn="1"/>
        </p:nvPicPr>
        <p:blipFill>
          <a:blip r:embed="rId6"/>
          <a:srcRect/>
          <a:stretch/>
        </p:blipFill>
        <p:spPr>
          <a:xfrm>
            <a:off x="981075" y="7134225"/>
            <a:ext cx="7305675" cy="18288"/>
          </a:xfrm>
          <a:prstGeom prst="rect">
            <a:avLst/>
          </a:prstGeom>
        </p:spPr>
      </p:pic>
      <p:pic>
        <p:nvPicPr>
          <p:cNvPr id="33" name="Line 29" descr="preencoded.png">
            <a:extLst>
              <a:ext uri="{FF2B5EF4-FFF2-40B4-BE49-F238E27FC236}">
                <a16:creationId xmlns:a16="http://schemas.microsoft.com/office/drawing/2014/main" id="{9EA9CADF-B2F9-0E00-98C0-EC413CF8AF9C}"/>
              </a:ext>
            </a:extLst>
          </p:cNvPr>
          <p:cNvPicPr>
            <a:picLocks noChangeAspect="1"/>
          </p:cNvPicPr>
          <p:nvPr userDrawn="1"/>
        </p:nvPicPr>
        <p:blipFill>
          <a:blip r:embed="rId6"/>
          <a:srcRect/>
          <a:stretch/>
        </p:blipFill>
        <p:spPr>
          <a:xfrm>
            <a:off x="981075" y="5810250"/>
            <a:ext cx="7305675" cy="18288"/>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4" name="Text 0"/>
          <p:cNvSpPr>
            <a:spLocks noGrp="1"/>
          </p:cNvSpPr>
          <p:nvPr>
            <p:ph type="body" idx="112" hasCustomPrompt="1"/>
          </p:nvPr>
        </p:nvSpPr>
        <p:spPr>
          <a:xfrm>
            <a:off x="148590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15" name="Text 0"/>
          <p:cNvSpPr>
            <a:spLocks noGrp="1"/>
          </p:cNvSpPr>
          <p:nvPr>
            <p:ph type="body" idx="113" hasCustomPrompt="1"/>
          </p:nvPr>
        </p:nvSpPr>
        <p:spPr>
          <a:xfrm>
            <a:off x="1485900" y="7515225"/>
            <a:ext cx="744855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74003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Master Slide 7)">
    <p:bg>
      <p:bgPr>
        <a:solidFill>
          <a:srgbClr val="FEE19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56433B-4BFC-D2F7-ACB4-D5613E8F7674}"/>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823FDBB1-9BFA-6ED4-724E-CBCFF3359626}"/>
              </a:ext>
            </a:extLst>
          </p:cNvPr>
          <p:cNvPicPr>
            <a:picLocks noChangeAspect="1"/>
          </p:cNvPicPr>
          <p:nvPr userDrawn="1"/>
        </p:nvPicPr>
        <p:blipFill>
          <a:blip r:embed="rId3"/>
          <a:srcRect/>
          <a:stretch/>
        </p:blipFill>
        <p:spPr>
          <a:xfrm>
            <a:off x="3762375" y="0"/>
            <a:ext cx="14525625" cy="10287000"/>
          </a:xfrm>
          <a:prstGeom prst="rect">
            <a:avLst/>
          </a:prstGeom>
        </p:spPr>
      </p:pic>
      <p:sp>
        <p:nvSpPr>
          <p:cNvPr id="5" name="image"/>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6" name="Text 0"/>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7" name="Text 0"/>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8" name="Text 0"/>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9" name="Vector" descr="preencoded.png">
            <a:extLst>
              <a:ext uri="{FF2B5EF4-FFF2-40B4-BE49-F238E27FC236}">
                <a16:creationId xmlns:a16="http://schemas.microsoft.com/office/drawing/2014/main" id="{66CE1ADD-59EF-6CFF-4658-815092EB04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ProductFeatures (Master Slide 77)">
    <p:bg>
      <p:bgPr>
        <a:solidFill>
          <a:srgbClr val="FAF9F4"/>
        </a:solidFill>
        <a:effectLst/>
      </p:bgPr>
    </p:bg>
    <p:spTree>
      <p:nvGrpSpPr>
        <p:cNvPr id="1" name=""/>
        <p:cNvGrpSpPr/>
        <p:nvPr/>
      </p:nvGrpSpPr>
      <p:grpSpPr>
        <a:xfrm>
          <a:off x="0" y="0"/>
          <a:ext cx="0" cy="0"/>
          <a:chOff x="0" y="0"/>
          <a:chExt cx="0" cy="0"/>
        </a:xfrm>
      </p:grpSpPr>
      <p:pic>
        <p:nvPicPr>
          <p:cNvPr id="30" name="Rectangle 13957" descr="preencoded.png">
            <a:extLst>
              <a:ext uri="{FF2B5EF4-FFF2-40B4-BE49-F238E27FC236}">
                <a16:creationId xmlns:a16="http://schemas.microsoft.com/office/drawing/2014/main" id="{66B0769E-54E9-34A9-9347-A8DB028BE8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72600" y="0"/>
            <a:ext cx="8915400" cy="10287000"/>
          </a:xfrm>
          <a:prstGeom prst="rect">
            <a:avLst/>
          </a:prstGeom>
        </p:spPr>
      </p:pic>
      <p:pic>
        <p:nvPicPr>
          <p:cNvPr id="31" name="Vector" descr="preencoded.png">
            <a:extLst>
              <a:ext uri="{FF2B5EF4-FFF2-40B4-BE49-F238E27FC236}">
                <a16:creationId xmlns:a16="http://schemas.microsoft.com/office/drawing/2014/main" id="{58757708-F991-4176-29F0-5939838EDA5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11" name="Text 0"/>
          <p:cNvSpPr>
            <a:spLocks noGrp="1"/>
          </p:cNvSpPr>
          <p:nvPr>
            <p:ph type="body" idx="109" hasCustomPrompt="1"/>
          </p:nvPr>
        </p:nvSpPr>
        <p:spPr>
          <a:xfrm>
            <a:off x="95250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12" name="Text 0"/>
          <p:cNvSpPr>
            <a:spLocks noGrp="1"/>
          </p:cNvSpPr>
          <p:nvPr>
            <p:ph type="body" idx="110" hasCustomPrompt="1"/>
          </p:nvPr>
        </p:nvSpPr>
        <p:spPr>
          <a:xfrm>
            <a:off x="95250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3" name="Text 0"/>
          <p:cNvSpPr>
            <a:spLocks noGrp="1"/>
          </p:cNvSpPr>
          <p:nvPr>
            <p:ph type="body" idx="111" hasCustomPrompt="1"/>
          </p:nvPr>
        </p:nvSpPr>
        <p:spPr>
          <a:xfrm>
            <a:off x="148590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16" name="Text 0"/>
          <p:cNvSpPr>
            <a:spLocks noGrp="1"/>
          </p:cNvSpPr>
          <p:nvPr>
            <p:ph type="body" idx="114" hasCustomPrompt="1"/>
          </p:nvPr>
        </p:nvSpPr>
        <p:spPr>
          <a:xfrm>
            <a:off x="981075" y="952500"/>
            <a:ext cx="2557992" cy="285750"/>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29" name="Group 48096968">
            <a:extLst>
              <a:ext uri="{FF2B5EF4-FFF2-40B4-BE49-F238E27FC236}">
                <a16:creationId xmlns:a16="http://schemas.microsoft.com/office/drawing/2014/main" id="{40F6FA62-0EC3-9DB2-1561-F98B515DFBAE}"/>
              </a:ext>
            </a:extLst>
          </p:cNvPr>
          <p:cNvSpPr>
            <a:spLocks noGrp="1"/>
          </p:cNvSpPr>
          <p:nvPr>
            <p:ph idx="107" hasCustomPrompt="1"/>
          </p:nvPr>
        </p:nvSpPr>
        <p:spPr>
          <a:xfrm>
            <a:off x="10553700" y="3086100"/>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5204937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6684774"/>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360799"/>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417824"/>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5741799"/>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065774"/>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 name="Line 28" descr="preencoded.png">
            <a:extLst>
              <a:ext uri="{FF2B5EF4-FFF2-40B4-BE49-F238E27FC236}">
                <a16:creationId xmlns:a16="http://schemas.microsoft.com/office/drawing/2014/main" id="{4C4075BE-72A5-D842-453F-95C8F89D144F}"/>
              </a:ext>
            </a:extLst>
          </p:cNvPr>
          <p:cNvPicPr>
            <a:picLocks noChangeAspect="1"/>
          </p:cNvPicPr>
          <p:nvPr userDrawn="1"/>
        </p:nvPicPr>
        <p:blipFill>
          <a:blip r:embed="rId6"/>
          <a:srcRect/>
          <a:stretch/>
        </p:blipFill>
        <p:spPr>
          <a:xfrm>
            <a:off x="9991725" y="8193495"/>
            <a:ext cx="7305675" cy="18288"/>
          </a:xfrm>
          <a:prstGeom prst="rect">
            <a:avLst/>
          </a:prstGeom>
        </p:spPr>
      </p:pic>
      <p:sp>
        <p:nvSpPr>
          <p:cNvPr id="3" name="Text 0">
            <a:extLst>
              <a:ext uri="{FF2B5EF4-FFF2-40B4-BE49-F238E27FC236}">
                <a16:creationId xmlns:a16="http://schemas.microsoft.com/office/drawing/2014/main" id="{C2BC42DC-5B27-1ACC-9EB0-7CAAB16ABE87}"/>
              </a:ext>
            </a:extLst>
          </p:cNvPr>
          <p:cNvSpPr>
            <a:spLocks noGrp="1"/>
          </p:cNvSpPr>
          <p:nvPr>
            <p:ph type="body" idx="126" hasCustomPrompt="1"/>
          </p:nvPr>
        </p:nvSpPr>
        <p:spPr>
          <a:xfrm>
            <a:off x="10496550" y="8556207"/>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Tree>
    <p:extLst>
      <p:ext uri="{BB962C8B-B14F-4D97-AF65-F5344CB8AC3E}">
        <p14:creationId xmlns:p14="http://schemas.microsoft.com/office/powerpoint/2010/main" val="3880553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27690602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3491849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868981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ProductFeatures (Master Slide 81)">
    <p:bg>
      <p:bgPr>
        <a:solidFill>
          <a:srgbClr val="FAF9F4"/>
        </a:solidFill>
        <a:effectLst/>
      </p:bgPr>
    </p:bg>
    <p:spTree>
      <p:nvGrpSpPr>
        <p:cNvPr id="1" name=""/>
        <p:cNvGrpSpPr/>
        <p:nvPr/>
      </p:nvGrpSpPr>
      <p:grpSpPr>
        <a:xfrm>
          <a:off x="0" y="0"/>
          <a:ext cx="0" cy="0"/>
          <a:chOff x="0" y="0"/>
          <a:chExt cx="0" cy="0"/>
        </a:xfrm>
      </p:grpSpPr>
      <p:pic>
        <p:nvPicPr>
          <p:cNvPr id="32" name="Rectangle 13957" descr="preencoded.png">
            <a:extLst>
              <a:ext uri="{FF2B5EF4-FFF2-40B4-BE49-F238E27FC236}">
                <a16:creationId xmlns:a16="http://schemas.microsoft.com/office/drawing/2014/main" id="{96CA3F3B-CA42-5532-28E7-C5699A1E427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8915400" cy="10287000"/>
          </a:xfrm>
          <a:prstGeom prst="rect">
            <a:avLst/>
          </a:prstGeom>
        </p:spPr>
      </p:pic>
      <p:pic>
        <p:nvPicPr>
          <p:cNvPr id="29" name="Vector" descr="preencoded.png">
            <a:extLst>
              <a:ext uri="{FF2B5EF4-FFF2-40B4-BE49-F238E27FC236}">
                <a16:creationId xmlns:a16="http://schemas.microsoft.com/office/drawing/2014/main" id="{8B629733-D440-8BA4-5EA6-2D8686C69EC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601200"/>
            <a:ext cx="609600" cy="304800"/>
          </a:xfrm>
          <a:prstGeom prst="rect">
            <a:avLst/>
          </a:prstGeom>
        </p:spPr>
      </p:pic>
      <p:pic>
        <p:nvPicPr>
          <p:cNvPr id="30" name="Line 28" descr="preencoded.png">
            <a:extLst>
              <a:ext uri="{FF2B5EF4-FFF2-40B4-BE49-F238E27FC236}">
                <a16:creationId xmlns:a16="http://schemas.microsoft.com/office/drawing/2014/main" id="{F9101D8A-E705-A0EC-608D-3D159FB7A861}"/>
              </a:ext>
            </a:extLst>
          </p:cNvPr>
          <p:cNvPicPr>
            <a:picLocks noChangeAspect="1"/>
          </p:cNvPicPr>
          <p:nvPr userDrawn="1"/>
        </p:nvPicPr>
        <p:blipFill>
          <a:blip r:embed="rId6"/>
          <a:srcRect/>
          <a:stretch/>
        </p:blipFill>
        <p:spPr>
          <a:xfrm>
            <a:off x="9991725" y="7134225"/>
            <a:ext cx="7305675" cy="18288"/>
          </a:xfrm>
          <a:prstGeom prst="rect">
            <a:avLst/>
          </a:prstGeom>
        </p:spPr>
      </p:pic>
      <p:pic>
        <p:nvPicPr>
          <p:cNvPr id="31" name="Line 29" descr="preencoded.png">
            <a:extLst>
              <a:ext uri="{FF2B5EF4-FFF2-40B4-BE49-F238E27FC236}">
                <a16:creationId xmlns:a16="http://schemas.microsoft.com/office/drawing/2014/main" id="{137B39AA-7D98-0B49-5AD1-79DA6550B505}"/>
              </a:ext>
            </a:extLst>
          </p:cNvPr>
          <p:cNvPicPr>
            <a:picLocks noChangeAspect="1"/>
          </p:cNvPicPr>
          <p:nvPr userDrawn="1"/>
        </p:nvPicPr>
        <p:blipFill>
          <a:blip r:embed="rId6"/>
          <a:srcRect/>
          <a:stretch/>
        </p:blipFill>
        <p:spPr>
          <a:xfrm>
            <a:off x="9991725" y="5810250"/>
            <a:ext cx="7305675" cy="18288"/>
          </a:xfrm>
          <a:prstGeom prst="rect">
            <a:avLst/>
          </a:prstGeom>
        </p:spPr>
      </p:pic>
      <p:sp>
        <p:nvSpPr>
          <p:cNvPr id="22" name="Text 0"/>
          <p:cNvSpPr>
            <a:spLocks noGrp="1"/>
          </p:cNvSpPr>
          <p:nvPr>
            <p:ph type="body" idx="120" hasCustomPrompt="1"/>
          </p:nvPr>
        </p:nvSpPr>
        <p:spPr>
          <a:xfrm>
            <a:off x="9963150" y="1543050"/>
            <a:ext cx="6581775" cy="6572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Skills Insights</a:t>
            </a:r>
            <a:endParaRPr lang="en-US" sz="7200" dirty="0"/>
          </a:p>
        </p:txBody>
      </p:sp>
      <p:sp>
        <p:nvSpPr>
          <p:cNvPr id="23" name="Text 0"/>
          <p:cNvSpPr>
            <a:spLocks noGrp="1"/>
          </p:cNvSpPr>
          <p:nvPr>
            <p:ph type="body" idx="121" hasCustomPrompt="1"/>
          </p:nvPr>
        </p:nvSpPr>
        <p:spPr>
          <a:xfrm>
            <a:off x="9963150" y="2733675"/>
            <a:ext cx="6067425" cy="847725"/>
          </a:xfrm>
          <a:prstGeom prst="rect">
            <a:avLst/>
          </a:prstGeom>
          <a:noFill/>
          <a:ln/>
        </p:spPr>
        <p:txBody>
          <a:bodyPr wrap="square" rtlCol="0"/>
          <a:lstStyle>
            <a:lvl1pPr marL="0" indent="0" algn="l">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4" name="Text 0"/>
          <p:cNvSpPr>
            <a:spLocks noGrp="1"/>
          </p:cNvSpPr>
          <p:nvPr>
            <p:ph type="body" idx="122" hasCustomPrompt="1"/>
          </p:nvPr>
        </p:nvSpPr>
        <p:spPr>
          <a:xfrm>
            <a:off x="10496550" y="4867275"/>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Understand &amp; validate the skills your employees are developing and exploring</a:t>
            </a:r>
            <a:endParaRPr lang="en-US" sz="2700" dirty="0"/>
          </a:p>
        </p:txBody>
      </p:sp>
      <p:sp>
        <p:nvSpPr>
          <p:cNvPr id="25" name="Text 0"/>
          <p:cNvSpPr>
            <a:spLocks noGrp="1"/>
          </p:cNvSpPr>
          <p:nvPr>
            <p:ph type="body" idx="123" hasCustomPrompt="1"/>
          </p:nvPr>
        </p:nvSpPr>
        <p:spPr>
          <a:xfrm>
            <a:off x="10496550" y="6191250"/>
            <a:ext cx="6505575"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Shape organizational skill development with guided actions &amp; recommendations</a:t>
            </a:r>
            <a:endParaRPr lang="en-US" sz="2700" dirty="0"/>
          </a:p>
        </p:txBody>
      </p:sp>
      <p:sp>
        <p:nvSpPr>
          <p:cNvPr id="26" name="Text 0"/>
          <p:cNvSpPr>
            <a:spLocks noGrp="1"/>
          </p:cNvSpPr>
          <p:nvPr>
            <p:ph type="body" idx="124" hasCustomPrompt="1"/>
          </p:nvPr>
        </p:nvSpPr>
        <p:spPr>
          <a:xfrm>
            <a:off x="10496550" y="7515225"/>
            <a:ext cx="6858000" cy="590550"/>
          </a:xfrm>
          <a:prstGeom prst="rect">
            <a:avLst/>
          </a:prstGeom>
          <a:noFill/>
          <a:ln/>
        </p:spPr>
        <p:txBody>
          <a:bodyPr wrap="square" rtlCol="0"/>
          <a:lstStyle>
            <a:lvl1pPr marL="0" indent="0" algn="l">
              <a:lnSpc>
                <a:spcPts val="2700"/>
              </a:lnSpc>
              <a:buNone/>
              <a:defRPr lang="en-US" sz="27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l">
              <a:lnSpc>
                <a:spcPts val="2700"/>
              </a:lnSpc>
              <a:buNone/>
            </a:pPr>
            <a:r>
              <a:rPr lang="en-US" sz="2700" kern="0" spc="-75" dirty="0">
                <a:solidFill>
                  <a:srgbClr val="242C2C"/>
                </a:solidFill>
                <a:latin typeface="Enduro Regular" pitchFamily="34" charset="0"/>
                <a:ea typeface="Enduro Regular" pitchFamily="34" charset="-122"/>
                <a:cs typeface="Enduro Regular" pitchFamily="34" charset="-120"/>
              </a:rPr>
              <a:t>Measure real learning outcomes and demonstrate the true value of L&amp;D initiatives</a:t>
            </a:r>
            <a:endParaRPr lang="en-US" sz="2700" dirty="0"/>
          </a:p>
        </p:txBody>
      </p:sp>
      <p:sp>
        <p:nvSpPr>
          <p:cNvPr id="27" name="Text 0"/>
          <p:cNvSpPr>
            <a:spLocks noGrp="1"/>
          </p:cNvSpPr>
          <p:nvPr>
            <p:ph type="body" idx="125" hasCustomPrompt="1"/>
          </p:nvPr>
        </p:nvSpPr>
        <p:spPr>
          <a:xfrm>
            <a:off x="9991724" y="952500"/>
            <a:ext cx="2251075" cy="227838"/>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Introducing</a:t>
            </a:r>
            <a:endParaRPr lang="en-US" sz="1933" dirty="0"/>
          </a:p>
        </p:txBody>
      </p:sp>
      <p:sp>
        <p:nvSpPr>
          <p:cNvPr id="33" name="Group 48096968">
            <a:extLst>
              <a:ext uri="{FF2B5EF4-FFF2-40B4-BE49-F238E27FC236}">
                <a16:creationId xmlns:a16="http://schemas.microsoft.com/office/drawing/2014/main" id="{770C515E-C5ED-8008-DC83-4C42877784E6}"/>
              </a:ext>
            </a:extLst>
          </p:cNvPr>
          <p:cNvSpPr>
            <a:spLocks noGrp="1"/>
          </p:cNvSpPr>
          <p:nvPr>
            <p:ph idx="107" hasCustomPrompt="1"/>
          </p:nvPr>
        </p:nvSpPr>
        <p:spPr>
          <a:xfrm>
            <a:off x="1181100" y="3086100"/>
            <a:ext cx="6560568" cy="4124239"/>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Tree>
    <p:extLst>
      <p:ext uri="{BB962C8B-B14F-4D97-AF65-F5344CB8AC3E}">
        <p14:creationId xmlns:p14="http://schemas.microsoft.com/office/powerpoint/2010/main" val="1409008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duct Callouts (Master Slide 85)">
    <p:bg>
      <p:bgPr>
        <a:solidFill>
          <a:srgbClr val="FAF9F4"/>
        </a:solidFill>
        <a:effectLst/>
      </p:bgPr>
    </p:bg>
    <p:spTree>
      <p:nvGrpSpPr>
        <p:cNvPr id="1" name=""/>
        <p:cNvGrpSpPr/>
        <p:nvPr/>
      </p:nvGrpSpPr>
      <p:grpSpPr>
        <a:xfrm>
          <a:off x="0" y="0"/>
          <a:ext cx="0" cy="0"/>
          <a:chOff x="0" y="0"/>
          <a:chExt cx="0" cy="0"/>
        </a:xfrm>
      </p:grpSpPr>
      <p:pic>
        <p:nvPicPr>
          <p:cNvPr id="28" name="Group 48095773" descr="preencoded.png">
            <a:extLst>
              <a:ext uri="{FF2B5EF4-FFF2-40B4-BE49-F238E27FC236}">
                <a16:creationId xmlns:a16="http://schemas.microsoft.com/office/drawing/2014/main" id="{3E76C21D-47A4-5866-35C7-AC486D79752D}"/>
              </a:ext>
            </a:extLst>
          </p:cNvPr>
          <p:cNvPicPr>
            <a:picLocks noChangeAspect="1"/>
          </p:cNvPicPr>
          <p:nvPr userDrawn="1"/>
        </p:nvPicPr>
        <p:blipFill>
          <a:blip r:embed="rId2"/>
          <a:srcRect/>
          <a:stretch/>
        </p:blipFill>
        <p:spPr>
          <a:xfrm>
            <a:off x="0" y="0"/>
            <a:ext cx="18288000" cy="10287000"/>
          </a:xfrm>
          <a:prstGeom prst="rect">
            <a:avLst/>
          </a:prstGeom>
        </p:spPr>
      </p:pic>
      <p:pic>
        <p:nvPicPr>
          <p:cNvPr id="29" name="Ellipse 1" descr="preencoded.png">
            <a:extLst>
              <a:ext uri="{FF2B5EF4-FFF2-40B4-BE49-F238E27FC236}">
                <a16:creationId xmlns:a16="http://schemas.microsoft.com/office/drawing/2014/main" id="{51E39011-714F-3803-5AFB-444033868B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5625" y="4087416"/>
            <a:ext cx="609600" cy="609600"/>
          </a:xfrm>
          <a:prstGeom prst="rect">
            <a:avLst/>
          </a:prstGeom>
        </p:spPr>
      </p:pic>
      <p:pic>
        <p:nvPicPr>
          <p:cNvPr id="30" name="Ellipse 2" descr="preencoded.png">
            <a:extLst>
              <a:ext uri="{FF2B5EF4-FFF2-40B4-BE49-F238E27FC236}">
                <a16:creationId xmlns:a16="http://schemas.microsoft.com/office/drawing/2014/main" id="{3192F052-BBDD-5C09-E5EC-108AEAE483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4592300" y="4087416"/>
            <a:ext cx="609600" cy="609600"/>
          </a:xfrm>
          <a:prstGeom prst="rect">
            <a:avLst/>
          </a:prstGeom>
        </p:spPr>
      </p:pic>
      <p:sp>
        <p:nvSpPr>
          <p:cNvPr id="20" name="Text 0"/>
          <p:cNvSpPr>
            <a:spLocks noGrp="1"/>
          </p:cNvSpPr>
          <p:nvPr>
            <p:ph type="body" idx="118"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21" name="Text 0"/>
          <p:cNvSpPr>
            <a:spLocks noGrp="1"/>
          </p:cNvSpPr>
          <p:nvPr>
            <p:ph type="body" idx="119" hasCustomPrompt="1"/>
          </p:nvPr>
        </p:nvSpPr>
        <p:spPr>
          <a:xfrm>
            <a:off x="1933575"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2" name="Text 0"/>
          <p:cNvSpPr>
            <a:spLocks noGrp="1"/>
          </p:cNvSpPr>
          <p:nvPr>
            <p:ph type="body" idx="120" hasCustomPrompt="1"/>
          </p:nvPr>
        </p:nvSpPr>
        <p:spPr>
          <a:xfrm>
            <a:off x="13430250" y="5801916"/>
            <a:ext cx="2933700" cy="99060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3" name="Text 0"/>
          <p:cNvSpPr>
            <a:spLocks noGrp="1"/>
          </p:cNvSpPr>
          <p:nvPr>
            <p:ph type="body" idx="121" hasCustomPrompt="1"/>
          </p:nvPr>
        </p:nvSpPr>
        <p:spPr>
          <a:xfrm>
            <a:off x="2295525"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4" name="Text 0"/>
          <p:cNvSpPr>
            <a:spLocks noGrp="1"/>
          </p:cNvSpPr>
          <p:nvPr>
            <p:ph type="body" idx="122" hasCustomPrompt="1"/>
          </p:nvPr>
        </p:nvSpPr>
        <p:spPr>
          <a:xfrm>
            <a:off x="13792200" y="5020866"/>
            <a:ext cx="2219325" cy="5238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25" name="Text 0"/>
          <p:cNvSpPr>
            <a:spLocks noGrp="1"/>
          </p:cNvSpPr>
          <p:nvPr>
            <p:ph type="body" idx="123"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7" name="Group 48096968">
            <a:extLst>
              <a:ext uri="{FF2B5EF4-FFF2-40B4-BE49-F238E27FC236}">
                <a16:creationId xmlns:a16="http://schemas.microsoft.com/office/drawing/2014/main" id="{DEE7F1A8-BFA7-552D-9881-B53BEA27A3AE}"/>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31" name="Vector" descr="preencoded.png">
            <a:extLst>
              <a:ext uri="{FF2B5EF4-FFF2-40B4-BE49-F238E27FC236}">
                <a16:creationId xmlns:a16="http://schemas.microsoft.com/office/drawing/2014/main" id="{0BF3CB8B-8CCC-F62E-3A76-2976A2824FC3}"/>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9601200"/>
            <a:ext cx="609600" cy="304800"/>
          </a:xfrm>
          <a:prstGeom prst="rect">
            <a:avLst/>
          </a:prstGeom>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909748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Master Slide 8)">
    <p:bg>
      <p:bgPr>
        <a:solidFill>
          <a:srgbClr val="D3E9EE"/>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17FBF4-D350-0AA0-0BCA-716550E9F028}"/>
              </a:ext>
            </a:extLst>
          </p:cNvPr>
          <p:cNvPicPr>
            <a:picLocks noChangeAspect="1"/>
          </p:cNvPicPr>
          <p:nvPr userDrawn="1"/>
        </p:nvPicPr>
        <p:blipFill>
          <a:blip r:embed="rId2"/>
          <a:stretch>
            <a:fillRect/>
          </a:stretch>
        </p:blipFill>
        <p:spPr>
          <a:xfrm>
            <a:off x="0" y="0"/>
            <a:ext cx="18288000" cy="10287000"/>
          </a:xfrm>
          <a:prstGeom prst="rect">
            <a:avLst/>
          </a:prstGeom>
        </p:spPr>
      </p:pic>
      <p:pic>
        <p:nvPicPr>
          <p:cNvPr id="10" name="Mask group" descr="preencoded.png">
            <a:extLst>
              <a:ext uri="{FF2B5EF4-FFF2-40B4-BE49-F238E27FC236}">
                <a16:creationId xmlns:a16="http://schemas.microsoft.com/office/drawing/2014/main" id="{9DD5DBDE-B367-600D-9DF9-70A9912A5E02}"/>
              </a:ext>
            </a:extLst>
          </p:cNvPr>
          <p:cNvPicPr>
            <a:picLocks noChangeAspect="1"/>
          </p:cNvPicPr>
          <p:nvPr userDrawn="1"/>
        </p:nvPicPr>
        <p:blipFill>
          <a:blip r:embed="rId3"/>
          <a:srcRect/>
          <a:stretch/>
        </p:blipFill>
        <p:spPr>
          <a:xfrm>
            <a:off x="3762375" y="0"/>
            <a:ext cx="14525625" cy="10287000"/>
          </a:xfrm>
          <a:prstGeom prst="rect">
            <a:avLst/>
          </a:prstGeom>
        </p:spPr>
      </p:pic>
      <p:sp>
        <p:nvSpPr>
          <p:cNvPr id="11" name="image">
            <a:extLst>
              <a:ext uri="{FF2B5EF4-FFF2-40B4-BE49-F238E27FC236}">
                <a16:creationId xmlns:a16="http://schemas.microsoft.com/office/drawing/2014/main" id="{36402BF9-27CC-AED3-CD24-39448D1FCED3}"/>
              </a:ext>
            </a:extLst>
          </p:cNvPr>
          <p:cNvSpPr>
            <a:spLocks noGrp="1"/>
          </p:cNvSpPr>
          <p:nvPr>
            <p:ph idx="103" hasCustomPrompt="1"/>
          </p:nvPr>
        </p:nvSpPr>
        <p:spPr>
          <a:xfrm>
            <a:off x="11334750" y="0"/>
            <a:ext cx="6000750" cy="7905750"/>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sp>
        <p:nvSpPr>
          <p:cNvPr id="12" name="Text 0">
            <a:extLst>
              <a:ext uri="{FF2B5EF4-FFF2-40B4-BE49-F238E27FC236}">
                <a16:creationId xmlns:a16="http://schemas.microsoft.com/office/drawing/2014/main" id="{85A68C7A-E5DF-571B-F631-A0DAE4457AFA}"/>
              </a:ext>
            </a:extLst>
          </p:cNvPr>
          <p:cNvSpPr>
            <a:spLocks noGrp="1"/>
          </p:cNvSpPr>
          <p:nvPr>
            <p:ph type="body" idx="104" hasCustomPrompt="1"/>
          </p:nvPr>
        </p:nvSpPr>
        <p:spPr>
          <a:xfrm>
            <a:off x="952500" y="9001125"/>
            <a:ext cx="5991225" cy="333375"/>
          </a:xfrm>
          <a:prstGeom prst="rect">
            <a:avLst/>
          </a:prstGeom>
          <a:noFill/>
          <a:ln/>
        </p:spPr>
        <p:txBody>
          <a:bodyPr wrap="square" rtlCol="0"/>
          <a:lstStyle>
            <a:lvl1pPr marL="0" indent="0" algn="l">
              <a:lnSpc>
                <a:spcPts val="3600"/>
              </a:lnSpc>
              <a:buNone/>
              <a:defRPr lang="en-US" sz="3600" b="0" i="0" kern="0" spc="-150"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3600"/>
              </a:lnSpc>
              <a:buNone/>
            </a:pPr>
            <a:r>
              <a:rPr lang="en-US" sz="3600" kern="0" spc="-150" dirty="0">
                <a:solidFill>
                  <a:srgbClr val="394646"/>
                </a:solidFill>
                <a:latin typeface="Enduro Regular" pitchFamily="34" charset="0"/>
                <a:ea typeface="Enduro Regular" pitchFamily="34" charset="-122"/>
                <a:cs typeface="Enduro Regular" pitchFamily="34" charset="-120"/>
              </a:rPr>
              <a:t>Subheading copy can go here </a:t>
            </a:r>
            <a:endParaRPr lang="en-US" sz="3600" dirty="0"/>
          </a:p>
        </p:txBody>
      </p:sp>
      <p:sp>
        <p:nvSpPr>
          <p:cNvPr id="13" name="Text 0">
            <a:extLst>
              <a:ext uri="{FF2B5EF4-FFF2-40B4-BE49-F238E27FC236}">
                <a16:creationId xmlns:a16="http://schemas.microsoft.com/office/drawing/2014/main" id="{42EAE8B0-0369-C53E-E9AD-4ACCB97A3E09}"/>
              </a:ext>
            </a:extLst>
          </p:cNvPr>
          <p:cNvSpPr>
            <a:spLocks noGrp="1"/>
          </p:cNvSpPr>
          <p:nvPr>
            <p:ph type="body" idx="105" hasCustomPrompt="1"/>
          </p:nvPr>
        </p:nvSpPr>
        <p:spPr>
          <a:xfrm>
            <a:off x="952500" y="4457700"/>
            <a:ext cx="8908676" cy="2095500"/>
          </a:xfrm>
          <a:prstGeom prst="rect">
            <a:avLst/>
          </a:prstGeom>
          <a:noFill/>
          <a:ln/>
        </p:spPr>
        <p:txBody>
          <a:bodyPr wrap="square" rtlCol="0"/>
          <a:lstStyle>
            <a:lvl1pPr marL="0" indent="0" algn="l">
              <a:lnSpc>
                <a:spcPts val="9600"/>
              </a:lnSpc>
              <a:spcBef>
                <a:spcPts val="504"/>
              </a:spcBef>
              <a:buNone/>
              <a:defRPr lang="en-US" sz="9600" b="0" i="0" kern="0" spc="-300"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Presentation Title</a:t>
            </a:r>
            <a:endParaRPr lang="en-US" sz="9600" dirty="0"/>
          </a:p>
          <a:p>
            <a:pPr marL="0" indent="0" algn="l">
              <a:lnSpc>
                <a:spcPts val="9600"/>
              </a:lnSpc>
              <a:buNone/>
            </a:pPr>
            <a:r>
              <a:rPr lang="en-US" sz="9600" kern="0" spc="-300" dirty="0">
                <a:solidFill>
                  <a:srgbClr val="394646"/>
                </a:solidFill>
                <a:latin typeface="Enduro Narrow Regular" pitchFamily="34" charset="0"/>
                <a:ea typeface="Enduro Narrow Regular" pitchFamily="34" charset="-122"/>
                <a:cs typeface="Enduro Narrow Regular" pitchFamily="34" charset="-120"/>
              </a:rPr>
              <a:t>Can Go Here</a:t>
            </a:r>
            <a:endParaRPr lang="en-US" sz="9600" dirty="0"/>
          </a:p>
        </p:txBody>
      </p:sp>
      <p:sp>
        <p:nvSpPr>
          <p:cNvPr id="14" name="Text 0">
            <a:extLst>
              <a:ext uri="{FF2B5EF4-FFF2-40B4-BE49-F238E27FC236}">
                <a16:creationId xmlns:a16="http://schemas.microsoft.com/office/drawing/2014/main" id="{1E611D22-FF2D-E968-C605-F3FECE96391C}"/>
              </a:ext>
            </a:extLst>
          </p:cNvPr>
          <p:cNvSpPr>
            <a:spLocks noGrp="1"/>
          </p:cNvSpPr>
          <p:nvPr>
            <p:ph type="body" idx="106" hasCustomPrompt="1"/>
          </p:nvPr>
        </p:nvSpPr>
        <p:spPr>
          <a:xfrm>
            <a:off x="1057275" y="3743325"/>
            <a:ext cx="3263713" cy="326651"/>
          </a:xfrm>
          <a:prstGeom prst="rect">
            <a:avLst/>
          </a:prstGeom>
          <a:noFill/>
          <a:ln/>
        </p:spPr>
        <p:txBody>
          <a:bodyPr wrap="square" rtlCol="0"/>
          <a:lstStyle>
            <a:lvl1pPr marL="0" indent="0" algn="l">
              <a:lnSpc>
                <a:spcPts val="2126"/>
              </a:lnSpc>
              <a:buNone/>
              <a:defRPr lang="en-US" sz="1933" b="0" i="0" kern="0" spc="-75" dirty="0">
                <a:solidFill>
                  <a:srgbClr val="323939"/>
                </a:solidFill>
                <a:latin typeface="Arial" panose="020B0604020202020204" pitchFamily="34" charset="0"/>
                <a:ea typeface="Enduro Regular" pitchFamily="34" charset="-122"/>
                <a:cs typeface="Arial" panose="020B0604020202020204" pitchFamily="34" charset="0"/>
              </a:defRPr>
            </a:lvl1pPr>
          </a:lstStyle>
          <a:p>
            <a:pPr marL="0" indent="0" algn="l">
              <a:lnSpc>
                <a:spcPts val="2126"/>
              </a:lnSpc>
              <a:buNone/>
            </a:pPr>
            <a:r>
              <a:rPr lang="en-US" sz="1933" kern="0" spc="-75" dirty="0">
                <a:solidFill>
                  <a:srgbClr val="323939"/>
                </a:solidFill>
                <a:latin typeface="Enduro Regular" pitchFamily="34" charset="0"/>
                <a:ea typeface="Enduro Regular" pitchFamily="34" charset="-122"/>
                <a:cs typeface="Enduro Regular" pitchFamily="34" charset="-120"/>
              </a:rPr>
              <a:t>Month, XXXX</a:t>
            </a:r>
            <a:endParaRPr lang="en-US" sz="1933" dirty="0"/>
          </a:p>
        </p:txBody>
      </p:sp>
      <p:pic>
        <p:nvPicPr>
          <p:cNvPr id="15" name="Vector" descr="preencoded.png">
            <a:extLst>
              <a:ext uri="{FF2B5EF4-FFF2-40B4-BE49-F238E27FC236}">
                <a16:creationId xmlns:a16="http://schemas.microsoft.com/office/drawing/2014/main" id="{61B67F97-D01B-6F35-2653-B1BC929F7CD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52500" y="952500"/>
            <a:ext cx="1362075" cy="6858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143904"/>
            <a:ext cx="7972425" cy="5591175"/>
          </a:xfrm>
          <a:prstGeom prst="roundRect">
            <a:avLst>
              <a:gd name="adj" fmla="val 2189"/>
            </a:avLst>
          </a:prstGeom>
          <a:solidFill>
            <a:srgbClr val="FFDD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934796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Product Callouts (Master Slide 89)">
    <p:bg>
      <p:bgPr>
        <a:solidFill>
          <a:srgbClr val="FAF9F4"/>
        </a:solidFill>
        <a:effectLst/>
      </p:bgPr>
    </p:bg>
    <p:spTree>
      <p:nvGrpSpPr>
        <p:cNvPr id="1" name=""/>
        <p:cNvGrpSpPr/>
        <p:nvPr/>
      </p:nvGrpSpPr>
      <p:grpSpPr>
        <a:xfrm>
          <a:off x="0" y="0"/>
          <a:ext cx="0" cy="0"/>
          <a:chOff x="0" y="0"/>
          <a:chExt cx="0" cy="0"/>
        </a:xfrm>
      </p:grpSpPr>
      <p:sp>
        <p:nvSpPr>
          <p:cNvPr id="5" name="Text 0"/>
          <p:cNvSpPr>
            <a:spLocks noGrp="1"/>
          </p:cNvSpPr>
          <p:nvPr>
            <p:ph type="body" idx="103"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6" name="Text 0"/>
          <p:cNvSpPr>
            <a:spLocks noGrp="1"/>
          </p:cNvSpPr>
          <p:nvPr>
            <p:ph type="body" idx="104" hasCustomPrompt="1"/>
          </p:nvPr>
        </p:nvSpPr>
        <p:spPr>
          <a:xfrm>
            <a:off x="1357312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7" name="Text 0"/>
          <p:cNvSpPr>
            <a:spLocks noGrp="1"/>
          </p:cNvSpPr>
          <p:nvPr>
            <p:ph type="body" idx="105" hasCustomPrompt="1"/>
          </p:nvPr>
        </p:nvSpPr>
        <p:spPr>
          <a:xfrm>
            <a:off x="942975" y="41439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8" name="Text 0"/>
          <p:cNvSpPr>
            <a:spLocks noGrp="1"/>
          </p:cNvSpPr>
          <p:nvPr>
            <p:ph type="body" idx="106" hasCustomPrompt="1"/>
          </p:nvPr>
        </p:nvSpPr>
        <p:spPr>
          <a:xfrm>
            <a:off x="1358265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9" name="Text 0"/>
          <p:cNvSpPr>
            <a:spLocks noGrp="1"/>
          </p:cNvSpPr>
          <p:nvPr>
            <p:ph type="body" idx="107" hasCustomPrompt="1"/>
          </p:nvPr>
        </p:nvSpPr>
        <p:spPr>
          <a:xfrm>
            <a:off x="952500" y="36671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0" name="Text 0"/>
          <p:cNvSpPr>
            <a:spLocks noGrp="1"/>
          </p:cNvSpPr>
          <p:nvPr>
            <p:ph type="body" idx="108" hasCustomPrompt="1"/>
          </p:nvPr>
        </p:nvSpPr>
        <p:spPr>
          <a:xfrm>
            <a:off x="1357312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1" name="Text 0"/>
          <p:cNvSpPr>
            <a:spLocks noGrp="1"/>
          </p:cNvSpPr>
          <p:nvPr>
            <p:ph type="body" idx="109" hasCustomPrompt="1"/>
          </p:nvPr>
        </p:nvSpPr>
        <p:spPr>
          <a:xfrm>
            <a:off x="942975" y="7115770"/>
            <a:ext cx="3771900" cy="704850"/>
          </a:xfrm>
          <a:prstGeom prst="rect">
            <a:avLst/>
          </a:prstGeom>
          <a:noFill/>
          <a:ln/>
        </p:spPr>
        <p:txBody>
          <a:bodyPr wrap="square" rtlCol="0"/>
          <a:lstStyle>
            <a:lvl1pPr marL="0" indent="0" algn="ctr">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358265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3" name="Text 0"/>
          <p:cNvSpPr>
            <a:spLocks noGrp="1"/>
          </p:cNvSpPr>
          <p:nvPr>
            <p:ph type="body" idx="111" hasCustomPrompt="1"/>
          </p:nvPr>
        </p:nvSpPr>
        <p:spPr>
          <a:xfrm>
            <a:off x="952500" y="6638925"/>
            <a:ext cx="3762375" cy="219075"/>
          </a:xfrm>
          <a:prstGeom prst="rect">
            <a:avLst/>
          </a:prstGeom>
          <a:noFill/>
          <a:ln/>
        </p:spPr>
        <p:txBody>
          <a:bodyPr wrap="square" rtlCol="0"/>
          <a:lstStyle>
            <a:lvl1pPr marL="0" indent="0" algn="ctr">
              <a:lnSpc>
                <a:spcPts val="2400"/>
              </a:lnSpc>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242C2C"/>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26" name="Rounded Rectangle 25">
            <a:extLst>
              <a:ext uri="{FF2B5EF4-FFF2-40B4-BE49-F238E27FC236}">
                <a16:creationId xmlns:a16="http://schemas.microsoft.com/office/drawing/2014/main" id="{17BEC5CD-D5F8-94F5-49F6-99F63BAB9298}"/>
              </a:ext>
            </a:extLst>
          </p:cNvPr>
          <p:cNvSpPr/>
          <p:nvPr userDrawn="1"/>
        </p:nvSpPr>
        <p:spPr>
          <a:xfrm>
            <a:off x="5162550" y="3039619"/>
            <a:ext cx="7972425" cy="5591175"/>
          </a:xfrm>
          <a:prstGeom prst="roundRect">
            <a:avLst>
              <a:gd name="adj" fmla="val 2189"/>
            </a:avLst>
          </a:prstGeom>
          <a:solidFill>
            <a:srgbClr val="FFF4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Group 48096968">
            <a:extLst>
              <a:ext uri="{FF2B5EF4-FFF2-40B4-BE49-F238E27FC236}">
                <a16:creationId xmlns:a16="http://schemas.microsoft.com/office/drawing/2014/main" id="{37015984-9908-E94F-933B-254B84F44B0D}"/>
              </a:ext>
            </a:extLst>
          </p:cNvPr>
          <p:cNvSpPr>
            <a:spLocks noGrp="1"/>
          </p:cNvSpPr>
          <p:nvPr>
            <p:ph idx="113" hasCustomPrompt="1"/>
          </p:nvPr>
        </p:nvSpPr>
        <p:spPr>
          <a:xfrm>
            <a:off x="5867400" y="3773091"/>
            <a:ext cx="6560568" cy="4124232"/>
          </a:xfrm>
          <a:prstGeom prst="rect">
            <a:avLst/>
          </a:prstGeom>
          <a:noFill/>
          <a:ln/>
        </p:spPr>
        <p:txBody>
          <a:bodyPr wrap="square" rtlCol="0"/>
          <a:lstStyle>
            <a:lvl1pPr marL="0" indent="0">
              <a:buNone/>
              <a:defRPr lang="en-US" dirty="0"/>
            </a:lvl1pPr>
          </a:lstStyle>
          <a:p>
            <a:pPr marL="0" indent="0">
              <a:buNone/>
            </a:pPr>
            <a:r>
              <a:rPr lang="en-US" dirty="0">
                <a:solidFill>
                  <a:srgbClr val="000000"/>
                </a:solidFill>
              </a:rPr>
              <a:t> </a:t>
            </a:r>
            <a:endParaRPr lang="en-US" dirty="0"/>
          </a:p>
        </p:txBody>
      </p:sp>
      <p:pic>
        <p:nvPicPr>
          <p:cNvPr id="29" name="Vector" descr="preencoded.png">
            <a:extLst>
              <a:ext uri="{FF2B5EF4-FFF2-40B4-BE49-F238E27FC236}">
                <a16:creationId xmlns:a16="http://schemas.microsoft.com/office/drawing/2014/main" id="{D3ED2581-6028-52B9-7F1F-BC42091B83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2500" y="9601200"/>
            <a:ext cx="609600" cy="304800"/>
          </a:xfrm>
          <a:prstGeom prst="rect">
            <a:avLst/>
          </a:prstGeom>
        </p:spPr>
      </p:pic>
    </p:spTree>
    <p:extLst>
      <p:ext uri="{BB962C8B-B14F-4D97-AF65-F5344CB8AC3E}">
        <p14:creationId xmlns:p14="http://schemas.microsoft.com/office/powerpoint/2010/main" val="1273294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oduct Side by Side (Master Slide 90)">
    <p:bg>
      <p:bgPr>
        <a:solidFill>
          <a:srgbClr val="FAF9F4"/>
        </a:solidFill>
        <a:effectLst/>
      </p:bgPr>
    </p:bg>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71DF3F79-2367-AA08-18D7-91FAE17FC502}"/>
              </a:ext>
            </a:extLst>
          </p:cNvPr>
          <p:cNvSpPr/>
          <p:nvPr userDrawn="1"/>
        </p:nvSpPr>
        <p:spPr>
          <a:xfrm>
            <a:off x="942975"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2DD82897-B1EC-E8CB-06C8-2E37F73E15F4}"/>
              </a:ext>
            </a:extLst>
          </p:cNvPr>
          <p:cNvSpPr/>
          <p:nvPr userDrawn="1"/>
        </p:nvSpPr>
        <p:spPr>
          <a:xfrm>
            <a:off x="9363961" y="3286124"/>
            <a:ext cx="7972425"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0"/>
          <p:cNvSpPr>
            <a:spLocks noGrp="1"/>
          </p:cNvSpPr>
          <p:nvPr>
            <p:ph type="body" idx="107"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10" name="Text 0"/>
          <p:cNvSpPr>
            <a:spLocks noGrp="1"/>
          </p:cNvSpPr>
          <p:nvPr>
            <p:ph type="body" idx="108"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sp>
        <p:nvSpPr>
          <p:cNvPr id="11" name="Text 0"/>
          <p:cNvSpPr>
            <a:spLocks noGrp="1"/>
          </p:cNvSpPr>
          <p:nvPr>
            <p:ph type="body" idx="109" hasCustomPrompt="1"/>
          </p:nvPr>
        </p:nvSpPr>
        <p:spPr>
          <a:xfrm>
            <a:off x="22383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2" name="Text 0"/>
          <p:cNvSpPr>
            <a:spLocks noGrp="1"/>
          </p:cNvSpPr>
          <p:nvPr>
            <p:ph type="body" idx="110" hasCustomPrompt="1"/>
          </p:nvPr>
        </p:nvSpPr>
        <p:spPr>
          <a:xfrm>
            <a:off x="1065847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3" name="Text 0"/>
          <p:cNvSpPr>
            <a:spLocks noGrp="1"/>
          </p:cNvSpPr>
          <p:nvPr>
            <p:ph type="body" idx="111" hasCustomPrompt="1"/>
          </p:nvPr>
        </p:nvSpPr>
        <p:spPr>
          <a:xfrm>
            <a:off x="30575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4" name="Text 0"/>
          <p:cNvSpPr>
            <a:spLocks noGrp="1"/>
          </p:cNvSpPr>
          <p:nvPr>
            <p:ph type="body" idx="112" hasCustomPrompt="1"/>
          </p:nvPr>
        </p:nvSpPr>
        <p:spPr>
          <a:xfrm>
            <a:off x="11477625" y="3743325"/>
            <a:ext cx="3762375" cy="219075"/>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pic>
        <p:nvPicPr>
          <p:cNvPr id="19" name="Group 48095773" descr="preencoded.png">
            <a:extLst>
              <a:ext uri="{FF2B5EF4-FFF2-40B4-BE49-F238E27FC236}">
                <a16:creationId xmlns:a16="http://schemas.microsoft.com/office/drawing/2014/main" id="{8B053A51-8D80-AD97-F488-ADDC54026926}"/>
              </a:ext>
            </a:extLst>
          </p:cNvPr>
          <p:cNvPicPr>
            <a:picLocks noChangeAspect="1"/>
          </p:cNvPicPr>
          <p:nvPr userDrawn="1"/>
        </p:nvPicPr>
        <p:blipFill>
          <a:blip r:embed="rId2"/>
          <a:srcRect l="5156" t="50000" r="5208" b="13704"/>
          <a:stretch/>
        </p:blipFill>
        <p:spPr>
          <a:xfrm>
            <a:off x="942975" y="5143500"/>
            <a:ext cx="16392526" cy="3733799"/>
          </a:xfrm>
          <a:prstGeom prst="rect">
            <a:avLst/>
          </a:prstGeom>
        </p:spPr>
      </p:pic>
      <p:pic>
        <p:nvPicPr>
          <p:cNvPr id="20" name="Vector" descr="preencoded.png">
            <a:extLst>
              <a:ext uri="{FF2B5EF4-FFF2-40B4-BE49-F238E27FC236}">
                <a16:creationId xmlns:a16="http://schemas.microsoft.com/office/drawing/2014/main" id="{AA72CF5D-B2CF-1772-B946-324E3C6CB48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
        <p:nvSpPr>
          <p:cNvPr id="21" name="Rounded Rectangle 20">
            <a:extLst>
              <a:ext uri="{FF2B5EF4-FFF2-40B4-BE49-F238E27FC236}">
                <a16:creationId xmlns:a16="http://schemas.microsoft.com/office/drawing/2014/main" id="{84A7273A-FC33-916C-BFA0-AABF864BF6BE}"/>
              </a:ext>
            </a:extLst>
          </p:cNvPr>
          <p:cNvSpPr/>
          <p:nvPr userDrawn="1"/>
        </p:nvSpPr>
        <p:spPr>
          <a:xfrm>
            <a:off x="194528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17">
            <a:extLst>
              <a:ext uri="{FF2B5EF4-FFF2-40B4-BE49-F238E27FC236}">
                <a16:creationId xmlns:a16="http://schemas.microsoft.com/office/drawing/2014/main" id="{7793DEF8-CCBD-1505-3B6C-0249B972161F}"/>
              </a:ext>
            </a:extLst>
          </p:cNvPr>
          <p:cNvSpPr>
            <a:spLocks noGrp="1"/>
          </p:cNvSpPr>
          <p:nvPr>
            <p:ph type="pic" sz="quarter" idx="113"/>
          </p:nvPr>
        </p:nvSpPr>
        <p:spPr>
          <a:xfrm>
            <a:off x="2010661" y="5345762"/>
            <a:ext cx="5955252" cy="3531537"/>
          </a:xfrm>
          <a:prstGeom prst="rect">
            <a:avLst/>
          </a:prstGeom>
        </p:spPr>
        <p:txBody>
          <a:bodyPr/>
          <a:lstStyle>
            <a:lvl1pPr marL="0" indent="0">
              <a:buNone/>
              <a:defRPr/>
            </a:lvl1pPr>
          </a:lstStyle>
          <a:p>
            <a:endParaRPr lang="en-US" dirty="0"/>
          </a:p>
        </p:txBody>
      </p:sp>
      <p:sp>
        <p:nvSpPr>
          <p:cNvPr id="24" name="Rounded Rectangle 23">
            <a:extLst>
              <a:ext uri="{FF2B5EF4-FFF2-40B4-BE49-F238E27FC236}">
                <a16:creationId xmlns:a16="http://schemas.microsoft.com/office/drawing/2014/main" id="{E4A2618D-A2E2-57B0-370F-3123AAB71464}"/>
              </a:ext>
            </a:extLst>
          </p:cNvPr>
          <p:cNvSpPr/>
          <p:nvPr userDrawn="1"/>
        </p:nvSpPr>
        <p:spPr>
          <a:xfrm>
            <a:off x="10297206"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17">
            <a:extLst>
              <a:ext uri="{FF2B5EF4-FFF2-40B4-BE49-F238E27FC236}">
                <a16:creationId xmlns:a16="http://schemas.microsoft.com/office/drawing/2014/main" id="{14C966D3-DD9E-E6B6-BF31-55E359151FB6}"/>
              </a:ext>
            </a:extLst>
          </p:cNvPr>
          <p:cNvSpPr>
            <a:spLocks noGrp="1"/>
          </p:cNvSpPr>
          <p:nvPr>
            <p:ph type="pic" sz="quarter" idx="114"/>
          </p:nvPr>
        </p:nvSpPr>
        <p:spPr>
          <a:xfrm>
            <a:off x="10362584" y="5345762"/>
            <a:ext cx="5955252" cy="3531537"/>
          </a:xfrm>
          <a:prstGeom prst="rect">
            <a:avLst/>
          </a:prstGeom>
        </p:spPr>
        <p:txBody>
          <a:bodyPr/>
          <a:lstStyle>
            <a:lvl1pPr marL="0" indent="0">
              <a:buNone/>
              <a:defRPr/>
            </a:lvl1pPr>
          </a:lstStyle>
          <a:p>
            <a:endParaRPr lang="en-US" dirty="0"/>
          </a:p>
        </p:txBody>
      </p:sp>
      <p:sp>
        <p:nvSpPr>
          <p:cNvPr id="22" name="Rectangle 21">
            <a:extLst>
              <a:ext uri="{FF2B5EF4-FFF2-40B4-BE49-F238E27FC236}">
                <a16:creationId xmlns:a16="http://schemas.microsoft.com/office/drawing/2014/main" id="{6E690F93-8820-0B1C-C1CC-7EC8AE370D41}"/>
              </a:ext>
            </a:extLst>
          </p:cNvPr>
          <p:cNvSpPr/>
          <p:nvPr userDrawn="1"/>
        </p:nvSpPr>
        <p:spPr>
          <a:xfrm>
            <a:off x="1875285" y="8877300"/>
            <a:ext cx="15030724"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roduct Single (Master Slide 91)">
    <p:bg>
      <p:bgPr>
        <a:solidFill>
          <a:srgbClr val="FAF9F4"/>
        </a:solidFill>
        <a:effectLst/>
      </p:bgPr>
    </p:bg>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519408D-8FA9-B12A-350D-A2DD6373BA23}"/>
              </a:ext>
            </a:extLst>
          </p:cNvPr>
          <p:cNvSpPr/>
          <p:nvPr userDrawn="1"/>
        </p:nvSpPr>
        <p:spPr>
          <a:xfrm>
            <a:off x="3762374" y="3286124"/>
            <a:ext cx="10763249" cy="5591175"/>
          </a:xfrm>
          <a:prstGeom prst="roundRect">
            <a:avLst>
              <a:gd name="adj" fmla="val 2189"/>
            </a:avLst>
          </a:prstGeom>
          <a:solidFill>
            <a:srgbClr val="6379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0"/>
          <p:cNvSpPr>
            <a:spLocks noGrp="1"/>
          </p:cNvSpPr>
          <p:nvPr>
            <p:ph type="body" idx="105" hasCustomPrompt="1"/>
          </p:nvPr>
        </p:nvSpPr>
        <p:spPr>
          <a:xfrm>
            <a:off x="942975" y="952500"/>
            <a:ext cx="16402050" cy="657225"/>
          </a:xfrm>
          <a:prstGeom prst="rect">
            <a:avLst/>
          </a:prstGeom>
          <a:noFill/>
          <a:ln/>
        </p:spPr>
        <p:txBody>
          <a:bodyPr wrap="square" rtlCol="0"/>
          <a:lstStyle>
            <a:lvl1pPr marL="0" indent="0" algn="ctr">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Headline can go here</a:t>
            </a:r>
            <a:endParaRPr lang="en-US" sz="7200" dirty="0"/>
          </a:p>
        </p:txBody>
      </p:sp>
      <p:sp>
        <p:nvSpPr>
          <p:cNvPr id="8" name="Text 0"/>
          <p:cNvSpPr>
            <a:spLocks noGrp="1"/>
          </p:cNvSpPr>
          <p:nvPr>
            <p:ph type="body" idx="106" hasCustomPrompt="1"/>
          </p:nvPr>
        </p:nvSpPr>
        <p:spPr>
          <a:xfrm>
            <a:off x="5162550" y="2066925"/>
            <a:ext cx="7972425" cy="504825"/>
          </a:xfrm>
          <a:prstGeom prst="rect">
            <a:avLst/>
          </a:prstGeom>
          <a:noFill/>
          <a:ln/>
        </p:spPr>
        <p:txBody>
          <a:bodyPr wrap="square" rtlCol="0"/>
          <a:lstStyle>
            <a:lvl1pPr marL="0" indent="0" algn="ctr">
              <a:lnSpc>
                <a:spcPts val="2700"/>
              </a:lnSpc>
              <a:buNone/>
              <a:defRPr lang="en-US" sz="18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ctr">
              <a:lnSpc>
                <a:spcPts val="2700"/>
              </a:lnSpc>
              <a:buNone/>
            </a:pPr>
            <a:r>
              <a:rPr lang="en-US" sz="18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 sapien fringilla, mattis ligula consectetur.</a:t>
            </a:r>
            <a:endParaRPr lang="en-US" sz="1800" dirty="0"/>
          </a:p>
        </p:txBody>
      </p:sp>
      <p:pic>
        <p:nvPicPr>
          <p:cNvPr id="12" name="Group 48095773" descr="preencoded.png">
            <a:extLst>
              <a:ext uri="{FF2B5EF4-FFF2-40B4-BE49-F238E27FC236}">
                <a16:creationId xmlns:a16="http://schemas.microsoft.com/office/drawing/2014/main" id="{21191991-F0D5-4F95-1741-C04456A27CF1}"/>
              </a:ext>
            </a:extLst>
          </p:cNvPr>
          <p:cNvPicPr>
            <a:picLocks noChangeAspect="1"/>
          </p:cNvPicPr>
          <p:nvPr userDrawn="1"/>
        </p:nvPicPr>
        <p:blipFill>
          <a:blip r:embed="rId2"/>
          <a:srcRect l="20573" t="36389" r="20573" b="13703"/>
          <a:stretch/>
        </p:blipFill>
        <p:spPr>
          <a:xfrm>
            <a:off x="3762375" y="3743325"/>
            <a:ext cx="10763250" cy="5133976"/>
          </a:xfrm>
          <a:prstGeom prst="rect">
            <a:avLst/>
          </a:prstGeom>
        </p:spPr>
      </p:pic>
      <p:sp>
        <p:nvSpPr>
          <p:cNvPr id="9" name="Text 0"/>
          <p:cNvSpPr>
            <a:spLocks noGrp="1"/>
          </p:cNvSpPr>
          <p:nvPr>
            <p:ph type="body" idx="107" hasCustomPrompt="1"/>
          </p:nvPr>
        </p:nvSpPr>
        <p:spPr>
          <a:xfrm>
            <a:off x="6448425" y="4219575"/>
            <a:ext cx="5391150" cy="419100"/>
          </a:xfrm>
          <a:prstGeom prst="rect">
            <a:avLst/>
          </a:prstGeom>
          <a:noFill/>
          <a:ln/>
        </p:spPr>
        <p:txBody>
          <a:bodyPr wrap="square" rtlCol="0"/>
          <a:lstStyle>
            <a:lvl1pPr marL="0" indent="0" algn="ctr">
              <a:lnSpc>
                <a:spcPts val="2250"/>
              </a:lnSpc>
              <a:buNone/>
              <a:defRPr lang="en-US" sz="15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250"/>
              </a:lnSpc>
              <a:buNone/>
            </a:pPr>
            <a:r>
              <a:rPr lang="en-US" sz="1500" kern="0" spc="-75" dirty="0">
                <a:solidFill>
                  <a:srgbClr val="FFFFFF"/>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10" name="Text 0"/>
          <p:cNvSpPr>
            <a:spLocks noGrp="1"/>
          </p:cNvSpPr>
          <p:nvPr>
            <p:ph type="body" idx="108" hasCustomPrompt="1"/>
          </p:nvPr>
        </p:nvSpPr>
        <p:spPr>
          <a:xfrm>
            <a:off x="6448425" y="3743325"/>
            <a:ext cx="5391150" cy="361791"/>
          </a:xfrm>
          <a:prstGeom prst="rect">
            <a:avLst/>
          </a:prstGeom>
          <a:noFill/>
          <a:ln/>
        </p:spPr>
        <p:txBody>
          <a:bodyPr wrap="square" rtlCol="0"/>
          <a:lstStyle>
            <a:lvl1pPr marL="0" indent="0" algn="ctr">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ctr">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15" name="Rounded Rectangle 14">
            <a:extLst>
              <a:ext uri="{FF2B5EF4-FFF2-40B4-BE49-F238E27FC236}">
                <a16:creationId xmlns:a16="http://schemas.microsoft.com/office/drawing/2014/main" id="{C6D1A8D2-AD86-BBE1-4BCF-6EE6B6D1DFF3}"/>
              </a:ext>
            </a:extLst>
          </p:cNvPr>
          <p:cNvSpPr/>
          <p:nvPr userDrawn="1"/>
        </p:nvSpPr>
        <p:spPr>
          <a:xfrm>
            <a:off x="6100993" y="5276691"/>
            <a:ext cx="6086009" cy="4314982"/>
          </a:xfrm>
          <a:prstGeom prst="roundRect">
            <a:avLst>
              <a:gd name="adj" fmla="val 1729"/>
            </a:avLst>
          </a:prstGeom>
          <a:solidFill>
            <a:srgbClr val="FAF9F4"/>
          </a:solidFill>
          <a:ln w="130175">
            <a:solidFill>
              <a:srgbClr val="3946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EA3ADB-B8CD-649C-3996-B1A141D9DE05}"/>
              </a:ext>
            </a:extLst>
          </p:cNvPr>
          <p:cNvSpPr/>
          <p:nvPr userDrawn="1"/>
        </p:nvSpPr>
        <p:spPr>
          <a:xfrm>
            <a:off x="4856812" y="8877300"/>
            <a:ext cx="8649325" cy="914400"/>
          </a:xfrm>
          <a:prstGeom prst="rect">
            <a:avLst/>
          </a:prstGeom>
          <a:solidFill>
            <a:srgbClr val="FAF9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C6DAB3CA-729B-1651-803D-B96961564DFC}"/>
              </a:ext>
            </a:extLst>
          </p:cNvPr>
          <p:cNvSpPr>
            <a:spLocks noGrp="1"/>
          </p:cNvSpPr>
          <p:nvPr>
            <p:ph type="pic" sz="quarter" idx="109"/>
          </p:nvPr>
        </p:nvSpPr>
        <p:spPr>
          <a:xfrm>
            <a:off x="6166371" y="5345762"/>
            <a:ext cx="5955252" cy="3531537"/>
          </a:xfrm>
          <a:prstGeom prst="rect">
            <a:avLst/>
          </a:prstGeom>
        </p:spPr>
        <p:txBody>
          <a:bodyPr/>
          <a:lstStyle>
            <a:lvl1pPr marL="0" indent="0">
              <a:buNone/>
              <a:defRPr/>
            </a:lvl1pPr>
          </a:lstStyle>
          <a:p>
            <a:endParaRPr lang="en-US" dirty="0"/>
          </a:p>
        </p:txBody>
      </p:sp>
      <p:pic>
        <p:nvPicPr>
          <p:cNvPr id="19" name="Vector" descr="preencoded.png">
            <a:extLst>
              <a:ext uri="{FF2B5EF4-FFF2-40B4-BE49-F238E27FC236}">
                <a16:creationId xmlns:a16="http://schemas.microsoft.com/office/drawing/2014/main" id="{6A8214D0-5CA7-FD7E-6C82-717C55F003D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9601200"/>
            <a:ext cx="609600" cy="304800"/>
          </a:xfrm>
          <a:prstGeom prst="rect">
            <a:avLst/>
          </a:prstGeom>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ep By Step (Master Slide 92)">
    <p:bg>
      <p:bgPr>
        <a:solidFill>
          <a:srgbClr val="FAF9F4"/>
        </a:solidFill>
        <a:effectLst/>
      </p:bgPr>
    </p:bg>
    <p:spTree>
      <p:nvGrpSpPr>
        <p:cNvPr id="1" name=""/>
        <p:cNvGrpSpPr/>
        <p:nvPr/>
      </p:nvGrpSpPr>
      <p:grpSpPr>
        <a:xfrm>
          <a:off x="0" y="0"/>
          <a:ext cx="0" cy="0"/>
          <a:chOff x="0" y="0"/>
          <a:chExt cx="0" cy="0"/>
        </a:xfrm>
      </p:grpSpPr>
      <p:pic>
        <p:nvPicPr>
          <p:cNvPr id="55" name="Rectangle 13980" descr="preencoded.png">
            <a:extLst>
              <a:ext uri="{FF2B5EF4-FFF2-40B4-BE49-F238E27FC236}">
                <a16:creationId xmlns:a16="http://schemas.microsoft.com/office/drawing/2014/main" id="{F6BC1AD5-9661-64E6-E998-C8D94A4D0F6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353050"/>
            <a:ext cx="18288000" cy="4933950"/>
          </a:xfrm>
          <a:prstGeom prst="rect">
            <a:avLst/>
          </a:prstGeom>
        </p:spPr>
      </p:pic>
      <p:pic>
        <p:nvPicPr>
          <p:cNvPr id="56" name="Mask group" descr="preencoded.png">
            <a:extLst>
              <a:ext uri="{FF2B5EF4-FFF2-40B4-BE49-F238E27FC236}">
                <a16:creationId xmlns:a16="http://schemas.microsoft.com/office/drawing/2014/main" id="{B5326357-6E75-ED89-DAEE-642D7B49C936}"/>
              </a:ext>
            </a:extLst>
          </p:cNvPr>
          <p:cNvPicPr>
            <a:picLocks noChangeAspect="1"/>
          </p:cNvPicPr>
          <p:nvPr userDrawn="1"/>
        </p:nvPicPr>
        <p:blipFill>
          <a:blip r:embed="rId4"/>
          <a:srcRect/>
          <a:stretch/>
        </p:blipFill>
        <p:spPr>
          <a:xfrm>
            <a:off x="0" y="5353050"/>
            <a:ext cx="18288000" cy="4933950"/>
          </a:xfrm>
          <a:prstGeom prst="rect">
            <a:avLst/>
          </a:prstGeom>
        </p:spPr>
      </p:pic>
      <p:pic>
        <p:nvPicPr>
          <p:cNvPr id="57" name="Rectangle 13941" descr="preencoded.png">
            <a:extLst>
              <a:ext uri="{FF2B5EF4-FFF2-40B4-BE49-F238E27FC236}">
                <a16:creationId xmlns:a16="http://schemas.microsoft.com/office/drawing/2014/main" id="{B9158944-65EA-A18A-0B1D-C8C7B0C5F7D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952500" y="3219450"/>
            <a:ext cx="3181350" cy="352425"/>
          </a:xfrm>
          <a:prstGeom prst="rect">
            <a:avLst/>
          </a:prstGeom>
        </p:spPr>
      </p:pic>
      <p:pic>
        <p:nvPicPr>
          <p:cNvPr id="58" name="Rectangle 13942" descr="preencoded.png">
            <a:extLst>
              <a:ext uri="{FF2B5EF4-FFF2-40B4-BE49-F238E27FC236}">
                <a16:creationId xmlns:a16="http://schemas.microsoft.com/office/drawing/2014/main" id="{584FCFD8-E6BA-2C91-D353-6AB12E4DCEAF}"/>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4248150" y="3219450"/>
            <a:ext cx="3181350" cy="352425"/>
          </a:xfrm>
          <a:prstGeom prst="rect">
            <a:avLst/>
          </a:prstGeom>
        </p:spPr>
      </p:pic>
      <p:pic>
        <p:nvPicPr>
          <p:cNvPr id="59" name="Rectangle 13943" descr="preencoded.png">
            <a:extLst>
              <a:ext uri="{FF2B5EF4-FFF2-40B4-BE49-F238E27FC236}">
                <a16:creationId xmlns:a16="http://schemas.microsoft.com/office/drawing/2014/main" id="{D01E9217-DBD0-A301-0448-A333AB8C642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7553325" y="3219450"/>
            <a:ext cx="3181350" cy="352425"/>
          </a:xfrm>
          <a:prstGeom prst="rect">
            <a:avLst/>
          </a:prstGeom>
        </p:spPr>
      </p:pic>
      <p:pic>
        <p:nvPicPr>
          <p:cNvPr id="60" name="Rectangle 13944" descr="preencoded.png">
            <a:extLst>
              <a:ext uri="{FF2B5EF4-FFF2-40B4-BE49-F238E27FC236}">
                <a16:creationId xmlns:a16="http://schemas.microsoft.com/office/drawing/2014/main" id="{FB6A4A99-970F-AC93-D51F-0DFBD9B489C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848975" y="3219450"/>
            <a:ext cx="3181350" cy="352425"/>
          </a:xfrm>
          <a:prstGeom prst="rect">
            <a:avLst/>
          </a:prstGeom>
        </p:spPr>
      </p:pic>
      <p:pic>
        <p:nvPicPr>
          <p:cNvPr id="61" name="Rectangle 13945" descr="preencoded.png">
            <a:extLst>
              <a:ext uri="{FF2B5EF4-FFF2-40B4-BE49-F238E27FC236}">
                <a16:creationId xmlns:a16="http://schemas.microsoft.com/office/drawing/2014/main" id="{1342CC18-DF80-BF6A-0554-7A5C674411B5}"/>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4154150" y="3219450"/>
            <a:ext cx="3181350" cy="352425"/>
          </a:xfrm>
          <a:prstGeom prst="rect">
            <a:avLst/>
          </a:prstGeom>
        </p:spPr>
      </p:pic>
      <p:sp>
        <p:nvSpPr>
          <p:cNvPr id="27" name="Text 0"/>
          <p:cNvSpPr>
            <a:spLocks noGrp="1"/>
          </p:cNvSpPr>
          <p:nvPr>
            <p:ph type="body" idx="125" hasCustomPrompt="1"/>
          </p:nvPr>
        </p:nvSpPr>
        <p:spPr>
          <a:xfrm>
            <a:off x="952500" y="952500"/>
            <a:ext cx="11706225" cy="1571625"/>
          </a:xfrm>
          <a:prstGeom prst="rect">
            <a:avLst/>
          </a:prstGeom>
          <a:noFill/>
          <a:ln/>
        </p:spPr>
        <p:txBody>
          <a:bodyPr wrap="square" rtlCol="0"/>
          <a:lstStyle>
            <a:lvl1pPr marL="0" indent="0" algn="l">
              <a:lnSpc>
                <a:spcPts val="7200"/>
              </a:lnSpc>
              <a:buNone/>
              <a:defRPr lang="en-US" sz="7200" b="0" i="0" kern="0" spc="-225" dirty="0">
                <a:solidFill>
                  <a:srgbClr val="394646"/>
                </a:solidFill>
                <a:latin typeface="Arial Narrow" panose="020B0604020202020204" pitchFamily="34" charset="0"/>
                <a:ea typeface="Enduro Narrow Regular" pitchFamily="34" charset="-122"/>
                <a:cs typeface="Arial Narrow" panose="020B0604020202020204" pitchFamily="34" charset="0"/>
              </a:defRPr>
            </a:lvl1pPr>
          </a:lstStyle>
          <a:p>
            <a:pPr marL="0" indent="0" algn="l">
              <a:lnSpc>
                <a:spcPts val="7200"/>
              </a:lnSpc>
              <a:buNone/>
            </a:pPr>
            <a:r>
              <a:rPr lang="en-US" sz="7200" kern="0" spc="-225" dirty="0">
                <a:solidFill>
                  <a:srgbClr val="394646"/>
                </a:solidFill>
                <a:latin typeface="Enduro Narrow Regular" pitchFamily="34" charset="0"/>
                <a:ea typeface="Enduro Narrow Regular" pitchFamily="34" charset="-122"/>
                <a:cs typeface="Enduro Narrow Regular" pitchFamily="34" charset="-120"/>
              </a:rPr>
              <a:t>There are 5 key investment areas for a skills-based organization</a:t>
            </a:r>
            <a:endParaRPr lang="en-US" sz="7200" dirty="0"/>
          </a:p>
        </p:txBody>
      </p:sp>
      <p:sp>
        <p:nvSpPr>
          <p:cNvPr id="28" name="Text 0"/>
          <p:cNvSpPr>
            <a:spLocks noGrp="1"/>
          </p:cNvSpPr>
          <p:nvPr>
            <p:ph type="body" idx="126" hasCustomPrompt="1"/>
          </p:nvPr>
        </p:nvSpPr>
        <p:spPr>
          <a:xfrm>
            <a:off x="9525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29" name="Text 0"/>
          <p:cNvSpPr>
            <a:spLocks noGrp="1"/>
          </p:cNvSpPr>
          <p:nvPr>
            <p:ph type="body" idx="127" hasCustomPrompt="1"/>
          </p:nvPr>
        </p:nvSpPr>
        <p:spPr>
          <a:xfrm>
            <a:off x="42481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0" name="Text 0"/>
          <p:cNvSpPr>
            <a:spLocks noGrp="1"/>
          </p:cNvSpPr>
          <p:nvPr>
            <p:ph type="body" idx="128" hasCustomPrompt="1"/>
          </p:nvPr>
        </p:nvSpPr>
        <p:spPr>
          <a:xfrm>
            <a:off x="75438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1" name="Text 0"/>
          <p:cNvSpPr>
            <a:spLocks noGrp="1"/>
          </p:cNvSpPr>
          <p:nvPr>
            <p:ph type="body" idx="129" hasCustomPrompt="1"/>
          </p:nvPr>
        </p:nvSpPr>
        <p:spPr>
          <a:xfrm>
            <a:off x="1083945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2" name="Text 0"/>
          <p:cNvSpPr>
            <a:spLocks noGrp="1"/>
          </p:cNvSpPr>
          <p:nvPr>
            <p:ph type="body" idx="130" hasCustomPrompt="1"/>
          </p:nvPr>
        </p:nvSpPr>
        <p:spPr>
          <a:xfrm>
            <a:off x="14135100" y="3810000"/>
            <a:ext cx="3200400" cy="990600"/>
          </a:xfrm>
          <a:prstGeom prst="rect">
            <a:avLst/>
          </a:prstGeom>
          <a:noFill/>
          <a:ln/>
        </p:spPr>
        <p:txBody>
          <a:bodyPr wrap="square" rtlCol="0"/>
          <a:lstStyle>
            <a:lvl1pPr marL="0" indent="0" algn="l">
              <a:lnSpc>
                <a:spcPts val="2250"/>
              </a:lnSpc>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stStyle>
          <a:p>
            <a:pPr marL="0" indent="0" algn="l">
              <a:lnSpc>
                <a:spcPts val="2250"/>
              </a:lnSpc>
              <a:buNone/>
            </a:pPr>
            <a:r>
              <a:rPr lang="en-US" sz="1500" kern="0" spc="-75" dirty="0">
                <a:solidFill>
                  <a:srgbClr val="394646"/>
                </a:solidFill>
                <a:latin typeface="Enduro Regular" pitchFamily="34" charset="0"/>
                <a:ea typeface="Enduro Regular" pitchFamily="34" charset="-122"/>
                <a:cs typeface="Enduro Regular" pitchFamily="34" charset="-120"/>
              </a:rPr>
              <a:t>Lorem ipsum dolor sit amet, consectetur adipiscing elit. Ut et massa mi. Aliquam in hendrerit urna. Pellentesque sit amet.</a:t>
            </a:r>
            <a:endParaRPr lang="en-US" sz="1500" dirty="0"/>
          </a:p>
        </p:txBody>
      </p:sp>
      <p:sp>
        <p:nvSpPr>
          <p:cNvPr id="33" name="Text 0"/>
          <p:cNvSpPr>
            <a:spLocks noGrp="1"/>
          </p:cNvSpPr>
          <p:nvPr>
            <p:ph type="body" idx="131" hasCustomPrompt="1"/>
          </p:nvPr>
        </p:nvSpPr>
        <p:spPr>
          <a:xfrm>
            <a:off x="1338262"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38" name="Text 0"/>
          <p:cNvSpPr>
            <a:spLocks noGrp="1"/>
          </p:cNvSpPr>
          <p:nvPr>
            <p:ph type="body" idx="136" hasCustomPrompt="1"/>
          </p:nvPr>
        </p:nvSpPr>
        <p:spPr>
          <a:xfrm>
            <a:off x="952500" y="5819775"/>
            <a:ext cx="6101534" cy="304800"/>
          </a:xfrm>
          <a:prstGeom prst="rect">
            <a:avLst/>
          </a:prstGeom>
          <a:noFill/>
          <a:ln/>
        </p:spPr>
        <p:txBody>
          <a:bodyPr wrap="square" rtlCol="0"/>
          <a:lstStyle>
            <a:lvl1pPr marL="0" indent="0" algn="l">
              <a:lnSpc>
                <a:spcPts val="2400"/>
              </a:lnSpc>
              <a:buNone/>
              <a:defRPr lang="en-US" sz="2400" b="0" i="0" kern="0" spc="-75" dirty="0">
                <a:solidFill>
                  <a:srgbClr val="FFFFFF"/>
                </a:solidFill>
                <a:latin typeface="Arial" panose="020B0604020202020204" pitchFamily="34" charset="0"/>
                <a:ea typeface="Enduro Regular" pitchFamily="34" charset="-122"/>
                <a:cs typeface="Arial" panose="020B0604020202020204" pitchFamily="34" charset="0"/>
              </a:defRPr>
            </a:lvl1pPr>
          </a:lstStyle>
          <a:p>
            <a:pPr marL="0" indent="0" algn="l">
              <a:lnSpc>
                <a:spcPts val="2400"/>
              </a:lnSpc>
              <a:buNone/>
            </a:pPr>
            <a:r>
              <a:rPr lang="en-US" sz="2400" kern="0" spc="-75" dirty="0">
                <a:solidFill>
                  <a:srgbClr val="FFFFFF"/>
                </a:solidFill>
                <a:latin typeface="Enduro Regular" pitchFamily="34" charset="0"/>
                <a:ea typeface="Enduro Regular" pitchFamily="34" charset="-122"/>
                <a:cs typeface="Enduro Regular" pitchFamily="34" charset="-120"/>
              </a:rPr>
              <a:t>Subheading can go here</a:t>
            </a:r>
            <a:endParaRPr lang="en-US" sz="2400" dirty="0"/>
          </a:p>
        </p:txBody>
      </p:sp>
      <p:sp>
        <p:nvSpPr>
          <p:cNvPr id="62" name="Text 0">
            <a:extLst>
              <a:ext uri="{FF2B5EF4-FFF2-40B4-BE49-F238E27FC236}">
                <a16:creationId xmlns:a16="http://schemas.microsoft.com/office/drawing/2014/main" id="{98A0FF2A-9058-125D-6C08-A7FDA405C36D}"/>
              </a:ext>
            </a:extLst>
          </p:cNvPr>
          <p:cNvSpPr>
            <a:spLocks noGrp="1"/>
          </p:cNvSpPr>
          <p:nvPr>
            <p:ph type="body" idx="137" hasCustomPrompt="1"/>
          </p:nvPr>
        </p:nvSpPr>
        <p:spPr>
          <a:xfrm>
            <a:off x="462515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3" name="Text 0">
            <a:extLst>
              <a:ext uri="{FF2B5EF4-FFF2-40B4-BE49-F238E27FC236}">
                <a16:creationId xmlns:a16="http://schemas.microsoft.com/office/drawing/2014/main" id="{63178FC2-9833-85A5-1819-25DE9D091E47}"/>
              </a:ext>
            </a:extLst>
          </p:cNvPr>
          <p:cNvSpPr>
            <a:spLocks noGrp="1"/>
          </p:cNvSpPr>
          <p:nvPr>
            <p:ph type="body" idx="138" hasCustomPrompt="1"/>
          </p:nvPr>
        </p:nvSpPr>
        <p:spPr>
          <a:xfrm>
            <a:off x="7936769"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4" name="Text 0">
            <a:extLst>
              <a:ext uri="{FF2B5EF4-FFF2-40B4-BE49-F238E27FC236}">
                <a16:creationId xmlns:a16="http://schemas.microsoft.com/office/drawing/2014/main" id="{E889AA30-0E1B-9ACA-14D7-73782EA2C248}"/>
              </a:ext>
            </a:extLst>
          </p:cNvPr>
          <p:cNvSpPr>
            <a:spLocks noGrp="1"/>
          </p:cNvSpPr>
          <p:nvPr>
            <p:ph type="body" idx="139" hasCustomPrompt="1"/>
          </p:nvPr>
        </p:nvSpPr>
        <p:spPr>
          <a:xfrm>
            <a:off x="11223667"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sp>
        <p:nvSpPr>
          <p:cNvPr id="65" name="Text 0">
            <a:extLst>
              <a:ext uri="{FF2B5EF4-FFF2-40B4-BE49-F238E27FC236}">
                <a16:creationId xmlns:a16="http://schemas.microsoft.com/office/drawing/2014/main" id="{775767DA-8E8B-D248-B9E2-F11832872D96}"/>
              </a:ext>
            </a:extLst>
          </p:cNvPr>
          <p:cNvSpPr>
            <a:spLocks noGrp="1"/>
          </p:cNvSpPr>
          <p:nvPr>
            <p:ph type="body" idx="140" hasCustomPrompt="1"/>
          </p:nvPr>
        </p:nvSpPr>
        <p:spPr>
          <a:xfrm>
            <a:off x="14535278" y="3269907"/>
            <a:ext cx="2428875" cy="247650"/>
          </a:xfrm>
          <a:prstGeom prst="rect">
            <a:avLst/>
          </a:prstGeom>
          <a:noFill/>
          <a:ln/>
        </p:spPr>
        <p:txBody>
          <a:bodyPr wrap="square" rtlCol="0" anchor="ctr"/>
          <a:lstStyle>
            <a:lvl1pPr marL="0" indent="0" algn="ctr">
              <a:lnSpc>
                <a:spcPts val="1500"/>
              </a:lnSpc>
              <a:buNone/>
              <a:defRPr lang="en-US" sz="1500" b="0" i="0" kern="0" spc="-75" dirty="0">
                <a:solidFill>
                  <a:srgbClr val="FAF9F4"/>
                </a:solidFill>
                <a:latin typeface="Arial Narrow" panose="020B0604020202020204" pitchFamily="34" charset="0"/>
                <a:ea typeface="Enduro Narrow Regular" pitchFamily="34" charset="-122"/>
                <a:cs typeface="Arial Narrow" panose="020B0604020202020204" pitchFamily="34" charset="0"/>
              </a:defRPr>
            </a:lvl1pPr>
          </a:lstStyle>
          <a:p>
            <a:pPr marL="0" indent="0" algn="ctr">
              <a:lnSpc>
                <a:spcPts val="1500"/>
              </a:lnSpc>
              <a:buNone/>
            </a:pPr>
            <a:r>
              <a:rPr lang="en-US" sz="1500" kern="0" spc="-75" dirty="0">
                <a:solidFill>
                  <a:srgbClr val="FAF9F4"/>
                </a:solidFill>
                <a:latin typeface="Enduro Narrow Regular" pitchFamily="34" charset="0"/>
                <a:ea typeface="Enduro Narrow Regular" pitchFamily="34" charset="-122"/>
                <a:cs typeface="Enduro Narrow Regular" pitchFamily="34" charset="-120"/>
              </a:rPr>
              <a:t>Subheading can go here</a:t>
            </a:r>
            <a:endParaRPr lang="en-US" sz="1500" dirty="0"/>
          </a:p>
        </p:txBody>
      </p:sp>
      <p:pic>
        <p:nvPicPr>
          <p:cNvPr id="66" name="Vector" descr="preencoded.png">
            <a:extLst>
              <a:ext uri="{FF2B5EF4-FFF2-40B4-BE49-F238E27FC236}">
                <a16:creationId xmlns:a16="http://schemas.microsoft.com/office/drawing/2014/main" id="{59E6A8F4-F86D-52F0-1EA7-5BCFB91C464B}"/>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952500" y="9601200"/>
            <a:ext cx="609600" cy="304800"/>
          </a:xfrm>
          <a:prstGeom prst="rect">
            <a:avLst/>
          </a:prstGeom>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Master Slide 93)">
    <p:bg>
      <p:bgPr>
        <a:solidFill>
          <a:srgbClr val="FFF4C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4FC08-033F-0B91-D3ED-66675928AA89}"/>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losing (Master Slide 93)">
    <p:bg>
      <p:bgPr>
        <a:solidFill>
          <a:srgbClr val="D3EAE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65C9C-CF81-075C-F5F1-D7A8505152CC}"/>
              </a:ext>
            </a:extLst>
          </p:cNvPr>
          <p:cNvPicPr>
            <a:picLocks noChangeAspect="1"/>
          </p:cNvPicPr>
          <p:nvPr userDrawn="1"/>
        </p:nvPicPr>
        <p:blipFill>
          <a:blip r:embed="rId2"/>
          <a:stretch>
            <a:fillRect/>
          </a:stretch>
        </p:blipFill>
        <p:spPr>
          <a:xfrm>
            <a:off x="0" y="0"/>
            <a:ext cx="18288000" cy="10287000"/>
          </a:xfrm>
          <a:prstGeom prst="rect">
            <a:avLst/>
          </a:prstGeom>
        </p:spPr>
      </p:pic>
      <p:sp>
        <p:nvSpPr>
          <p:cNvPr id="10" name="Thank">
            <a:extLst>
              <a:ext uri="{FF2B5EF4-FFF2-40B4-BE49-F238E27FC236}">
                <a16:creationId xmlns:a16="http://schemas.microsoft.com/office/drawing/2014/main" id="{E0B1AAA8-87CD-33CE-BF50-EFA7506CDD7E}"/>
              </a:ext>
            </a:extLst>
          </p:cNvPr>
          <p:cNvSpPr/>
          <p:nvPr userDrawn="1"/>
        </p:nvSpPr>
        <p:spPr>
          <a:xfrm>
            <a:off x="11601450" y="3667125"/>
            <a:ext cx="3810000"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Thank</a:t>
            </a:r>
            <a:endParaRPr lang="en-US" sz="12750" dirty="0">
              <a:solidFill>
                <a:srgbClr val="394646"/>
              </a:solidFill>
            </a:endParaRPr>
          </a:p>
        </p:txBody>
      </p:sp>
      <p:sp>
        <p:nvSpPr>
          <p:cNvPr id="11" name="you">
            <a:extLst>
              <a:ext uri="{FF2B5EF4-FFF2-40B4-BE49-F238E27FC236}">
                <a16:creationId xmlns:a16="http://schemas.microsoft.com/office/drawing/2014/main" id="{8D47AF08-4046-E7A3-55DF-7157C4C627B9}"/>
              </a:ext>
            </a:extLst>
          </p:cNvPr>
          <p:cNvSpPr/>
          <p:nvPr userDrawn="1"/>
        </p:nvSpPr>
        <p:spPr>
          <a:xfrm>
            <a:off x="15192375" y="5457825"/>
            <a:ext cx="2276475" cy="1162050"/>
          </a:xfrm>
          <a:prstGeom prst="rect">
            <a:avLst/>
          </a:prstGeom>
          <a:noFill/>
          <a:ln/>
        </p:spPr>
        <p:txBody>
          <a:bodyPr wrap="square" lIns="0" tIns="0" rIns="0" bIns="0" rtlCol="0" anchor="b"/>
          <a:lstStyle/>
          <a:p>
            <a:pPr marL="0" indent="0" algn="ctr">
              <a:lnSpc>
                <a:spcPts val="12750"/>
              </a:lnSpc>
              <a:buNone/>
            </a:pPr>
            <a:r>
              <a:rPr lang="en-US" sz="12750" b="0" i="0" kern="0" spc="-450" dirty="0">
                <a:solidFill>
                  <a:srgbClr val="394646"/>
                </a:solidFill>
                <a:latin typeface="Arial Narrow" panose="020B0604020202020204" pitchFamily="34" charset="0"/>
                <a:ea typeface="Enduro Narrow Regular" pitchFamily="34" charset="-122"/>
                <a:cs typeface="Arial Narrow" panose="020B0604020202020204" pitchFamily="34" charset="0"/>
              </a:rPr>
              <a:t>you</a:t>
            </a:r>
            <a:endParaRPr lang="en-US" sz="12750" dirty="0">
              <a:solidFill>
                <a:srgbClr val="394646"/>
              </a:solidFill>
            </a:endParaRPr>
          </a:p>
        </p:txBody>
      </p:sp>
      <p:sp>
        <p:nvSpPr>
          <p:cNvPr id="12" name="go1com">
            <a:extLst>
              <a:ext uri="{FF2B5EF4-FFF2-40B4-BE49-F238E27FC236}">
                <a16:creationId xmlns:a16="http://schemas.microsoft.com/office/drawing/2014/main" id="{05221ED9-9076-083B-440F-79A7A75BB115}"/>
              </a:ext>
            </a:extLst>
          </p:cNvPr>
          <p:cNvSpPr/>
          <p:nvPr userDrawn="1"/>
        </p:nvSpPr>
        <p:spPr>
          <a:xfrm>
            <a:off x="952500" y="9144000"/>
            <a:ext cx="5172075" cy="190500"/>
          </a:xfrm>
          <a:prstGeom prst="rect">
            <a:avLst/>
          </a:prstGeom>
          <a:noFill/>
          <a:ln/>
        </p:spPr>
        <p:txBody>
          <a:bodyPr wrap="square" lIns="0" tIns="0" rIns="0" bIns="0" rtlCol="0" anchor="t"/>
          <a:lstStyle/>
          <a:p>
            <a:pPr marL="0" indent="0" algn="l">
              <a:lnSpc>
                <a:spcPts val="3150"/>
              </a:lnSpc>
              <a:buNone/>
            </a:pPr>
            <a:r>
              <a:rPr lang="en-US" sz="2100" b="0" i="0" kern="0" spc="-75" dirty="0">
                <a:solidFill>
                  <a:srgbClr val="394646"/>
                </a:solidFill>
                <a:latin typeface="Arial" panose="020B0604020202020204" pitchFamily="34" charset="0"/>
                <a:ea typeface="Enduro Regular" pitchFamily="34" charset="-122"/>
                <a:cs typeface="Arial" panose="020B0604020202020204" pitchFamily="34" charset="0"/>
              </a:rPr>
              <a:t>go1.com</a:t>
            </a:r>
            <a:endParaRPr lang="en-US" sz="2100" dirty="0">
              <a:solidFill>
                <a:srgbClr val="394646"/>
              </a:solidFill>
            </a:endParaRPr>
          </a:p>
        </p:txBody>
      </p:sp>
      <p:sp>
        <p:nvSpPr>
          <p:cNvPr id="3" name="Text 0">
            <a:extLst>
              <a:ext uri="{FF2B5EF4-FFF2-40B4-BE49-F238E27FC236}">
                <a16:creationId xmlns:a16="http://schemas.microsoft.com/office/drawing/2014/main" id="{5C5836B9-F3CB-0EEE-96FD-FEAB401EE2C9}"/>
              </a:ext>
            </a:extLst>
          </p:cNvPr>
          <p:cNvSpPr>
            <a:spLocks noGrp="1"/>
          </p:cNvSpPr>
          <p:nvPr>
            <p:ph type="body" idx="108" hasCustomPrompt="1"/>
          </p:nvPr>
        </p:nvSpPr>
        <p:spPr>
          <a:xfrm>
            <a:off x="10315576" y="5318343"/>
            <a:ext cx="4133850" cy="918597"/>
          </a:xfrm>
          <a:prstGeom prst="rect">
            <a:avLst/>
          </a:prstGeom>
          <a:noFill/>
          <a:ln/>
        </p:spPr>
        <p:txBody>
          <a:bodyPr wrap="square" rtlCol="0"/>
          <a:lstStyle>
            <a:lvl1pPr marL="0" indent="0" algn="l">
              <a:lnSpc>
                <a:spcPts val="3150"/>
              </a:lnSpc>
              <a:buNone/>
              <a:defRPr lang="en-US" sz="2100" b="0" i="0" kern="0" spc="-75" dirty="0">
                <a:solidFill>
                  <a:srgbClr val="394646"/>
                </a:solidFill>
                <a:latin typeface="Arial" panose="020B0604020202020204" pitchFamily="34" charset="0"/>
                <a:ea typeface="Enduro Medium" panose="02000000000000000000" pitchFamily="2" charset="0"/>
                <a:cs typeface="Arial" panose="020B0604020202020204" pitchFamily="34" charset="0"/>
              </a:defRPr>
            </a:lvl1pPr>
          </a:lstStyle>
          <a:p>
            <a:pPr marL="0" indent="0" algn="l">
              <a:lnSpc>
                <a:spcPts val="3150"/>
              </a:lnSpc>
              <a:buNone/>
            </a:pPr>
            <a:r>
              <a:rPr lang="en-US" sz="2100" kern="0" spc="-75" dirty="0">
                <a:solidFill>
                  <a:srgbClr val="394646"/>
                </a:solidFill>
                <a:latin typeface="Enduro Regular" pitchFamily="34" charset="0"/>
                <a:ea typeface="Enduro Regular" pitchFamily="34" charset="-122"/>
                <a:cs typeface="Enduro Regular" pitchFamily="34" charset="-120"/>
              </a:rPr>
              <a:t>Call to action statement can go here and be up to 2 lines in length</a:t>
            </a:r>
            <a:endParaRPr lang="en-US" sz="2100" dirty="0"/>
          </a:p>
        </p:txBody>
      </p:sp>
      <p:pic>
        <p:nvPicPr>
          <p:cNvPr id="5" name="Vector" descr="preencoded.png">
            <a:extLst>
              <a:ext uri="{FF2B5EF4-FFF2-40B4-BE49-F238E27FC236}">
                <a16:creationId xmlns:a16="http://schemas.microsoft.com/office/drawing/2014/main" id="{8E1614ED-2A1A-392B-5C73-31E8FEEEE29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52500" y="4800600"/>
            <a:ext cx="1362075" cy="685800"/>
          </a:xfrm>
          <a:prstGeom prst="rect">
            <a:avLst/>
          </a:prstGeom>
        </p:spPr>
      </p:pic>
    </p:spTree>
    <p:extLst>
      <p:ext uri="{BB962C8B-B14F-4D97-AF65-F5344CB8AC3E}">
        <p14:creationId xmlns:p14="http://schemas.microsoft.com/office/powerpoint/2010/main" val="400619765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746" r:id="rId31"/>
    <p:sldLayoutId id="2147483747" r:id="rId32"/>
    <p:sldLayoutId id="2147483748"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764" r:id="rId45"/>
    <p:sldLayoutId id="2147483695" r:id="rId46"/>
    <p:sldLayoutId id="2147483697" r:id="rId47"/>
    <p:sldLayoutId id="2147483698" r:id="rId48"/>
    <p:sldLayoutId id="2147483699" r:id="rId49"/>
    <p:sldLayoutId id="2147483700" r:id="rId50"/>
    <p:sldLayoutId id="2147483701" r:id="rId51"/>
    <p:sldLayoutId id="2147483702" r:id="rId52"/>
    <p:sldLayoutId id="2147483766"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8" r:id="rId68"/>
    <p:sldLayoutId id="2147483749" r:id="rId69"/>
    <p:sldLayoutId id="2147483750" r:id="rId70"/>
    <p:sldLayoutId id="2147483751" r:id="rId71"/>
    <p:sldLayoutId id="2147483722" r:id="rId72"/>
    <p:sldLayoutId id="2147483752" r:id="rId73"/>
    <p:sldLayoutId id="2147483753" r:id="rId74"/>
    <p:sldLayoutId id="2147483754" r:id="rId75"/>
    <p:sldLayoutId id="2147483726" r:id="rId76"/>
    <p:sldLayoutId id="2147483755" r:id="rId77"/>
    <p:sldLayoutId id="2147483756" r:id="rId78"/>
    <p:sldLayoutId id="2147483757" r:id="rId79"/>
    <p:sldLayoutId id="2147483767" r:id="rId80"/>
    <p:sldLayoutId id="2147483730" r:id="rId81"/>
    <p:sldLayoutId id="2147483758" r:id="rId82"/>
    <p:sldLayoutId id="2147483768" r:id="rId83"/>
    <p:sldLayoutId id="2147483759" r:id="rId84"/>
    <p:sldLayoutId id="2147483769" r:id="rId85"/>
    <p:sldLayoutId id="2147483760" r:id="rId86"/>
    <p:sldLayoutId id="2147483734" r:id="rId87"/>
    <p:sldLayoutId id="2147483738" r:id="rId88"/>
    <p:sldLayoutId id="2147483761" r:id="rId89"/>
    <p:sldLayoutId id="2147483763" r:id="rId90"/>
    <p:sldLayoutId id="2147483762" r:id="rId91"/>
    <p:sldLayoutId id="2147483739" r:id="rId92"/>
    <p:sldLayoutId id="2147483740" r:id="rId93"/>
    <p:sldLayoutId id="2147483741" r:id="rId94"/>
    <p:sldLayoutId id="2147483742" r:id="rId95"/>
    <p:sldLayoutId id="2147483765" r:id="rId9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g"/><Relationship Id="rId2" Type="http://schemas.openxmlformats.org/officeDocument/2006/relationships/image" Target="../media/image116.png"/><Relationship Id="rId1" Type="http://schemas.openxmlformats.org/officeDocument/2006/relationships/slideLayout" Target="../slideLayouts/slideLayout91.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7D0B9-0775-F3BB-5474-6FED47F4C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C3C3B3-3291-68FE-1A02-93372A8378D1}"/>
              </a:ext>
            </a:extLst>
          </p:cNvPr>
          <p:cNvSpPr>
            <a:spLocks noGrp="1"/>
          </p:cNvSpPr>
          <p:nvPr>
            <p:ph type="body" idx="102"/>
          </p:nvPr>
        </p:nvSpPr>
        <p:spPr/>
        <p:txBody>
          <a:bodyPr/>
          <a:lstStyle/>
          <a:p>
            <a:pPr>
              <a:lnSpc>
                <a:spcPts val="11500"/>
              </a:lnSpc>
            </a:pPr>
            <a:r>
              <a:rPr lang="en-US" dirty="0"/>
              <a:t>Ready, Set, Go1</a:t>
            </a:r>
          </a:p>
        </p:txBody>
      </p:sp>
      <p:sp>
        <p:nvSpPr>
          <p:cNvPr id="5" name="Text Placeholder 4">
            <a:extLst>
              <a:ext uri="{FF2B5EF4-FFF2-40B4-BE49-F238E27FC236}">
                <a16:creationId xmlns:a16="http://schemas.microsoft.com/office/drawing/2014/main" id="{5A4948E2-4450-27E8-0E9D-494008040BE1}"/>
              </a:ext>
            </a:extLst>
          </p:cNvPr>
          <p:cNvSpPr>
            <a:spLocks noGrp="1"/>
          </p:cNvSpPr>
          <p:nvPr>
            <p:ph type="body" idx="103"/>
          </p:nvPr>
        </p:nvSpPr>
        <p:spPr>
          <a:xfrm>
            <a:off x="952500" y="9001125"/>
            <a:ext cx="9414993" cy="333375"/>
          </a:xfrm>
        </p:spPr>
        <p:txBody>
          <a:bodyPr/>
          <a:lstStyle/>
          <a:p>
            <a:r>
              <a:rPr lang="en-US" dirty="0"/>
              <a:t>Level up with your new ecosystem of </a:t>
            </a:r>
            <a:r>
              <a:rPr lang="en-US" dirty="0" err="1"/>
              <a:t>personalised</a:t>
            </a:r>
            <a:r>
              <a:rPr lang="en-US" dirty="0"/>
              <a:t> digital learning, curated just for you.</a:t>
            </a:r>
          </a:p>
        </p:txBody>
      </p:sp>
      <p:sp>
        <p:nvSpPr>
          <p:cNvPr id="7" name="Text Placeholder 6">
            <a:extLst>
              <a:ext uri="{FF2B5EF4-FFF2-40B4-BE49-F238E27FC236}">
                <a16:creationId xmlns:a16="http://schemas.microsoft.com/office/drawing/2014/main" id="{867D91D3-FC91-EFC8-0B74-848C7C713E0E}"/>
              </a:ext>
            </a:extLst>
          </p:cNvPr>
          <p:cNvSpPr>
            <a:spLocks noGrp="1"/>
          </p:cNvSpPr>
          <p:nvPr>
            <p:ph type="body" idx="104"/>
          </p:nvPr>
        </p:nvSpPr>
        <p:spPr/>
        <p:txBody>
          <a:bodyPr/>
          <a:lstStyle/>
          <a:p>
            <a:endParaRPr lang="en-US"/>
          </a:p>
        </p:txBody>
      </p:sp>
    </p:spTree>
    <p:extLst>
      <p:ext uri="{BB962C8B-B14F-4D97-AF65-F5344CB8AC3E}">
        <p14:creationId xmlns:p14="http://schemas.microsoft.com/office/powerpoint/2010/main" val="4560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D017CE6-AA28-B0CE-4B86-EF6B7411A8E9}"/>
              </a:ext>
            </a:extLst>
          </p:cNvPr>
          <p:cNvSpPr>
            <a:spLocks noGrp="1"/>
          </p:cNvSpPr>
          <p:nvPr>
            <p:ph type="body" idx="108"/>
          </p:nvPr>
        </p:nvSpPr>
        <p:spPr>
          <a:xfrm>
            <a:off x="952500" y="952500"/>
            <a:ext cx="12325350" cy="657225"/>
          </a:xfrm>
        </p:spPr>
        <p:txBody>
          <a:bodyPr/>
          <a:lstStyle/>
          <a:p>
            <a:r>
              <a:rPr lang="en-US" dirty="0"/>
              <a:t>Our path to help you unlock the </a:t>
            </a:r>
            <a:br>
              <a:rPr lang="en-US" dirty="0"/>
            </a:br>
            <a:r>
              <a:rPr lang="en-US" dirty="0"/>
              <a:t>world of learning</a:t>
            </a:r>
          </a:p>
        </p:txBody>
      </p:sp>
      <p:sp>
        <p:nvSpPr>
          <p:cNvPr id="16" name="Text Placeholder 15">
            <a:extLst>
              <a:ext uri="{FF2B5EF4-FFF2-40B4-BE49-F238E27FC236}">
                <a16:creationId xmlns:a16="http://schemas.microsoft.com/office/drawing/2014/main" id="{7078B634-9B77-D319-A644-0C1CC95DD58C}"/>
              </a:ext>
            </a:extLst>
          </p:cNvPr>
          <p:cNvSpPr>
            <a:spLocks noGrp="1"/>
          </p:cNvSpPr>
          <p:nvPr>
            <p:ph type="body" idx="110"/>
          </p:nvPr>
        </p:nvSpPr>
        <p:spPr>
          <a:xfrm>
            <a:off x="952500" y="6358346"/>
            <a:ext cx="2933700" cy="990600"/>
          </a:xfrm>
        </p:spPr>
        <p:txBody>
          <a:bodyPr/>
          <a:lstStyle/>
          <a:p>
            <a:r>
              <a:rPr lang="en-US" dirty="0"/>
              <a:t>Registration and exploration</a:t>
            </a:r>
          </a:p>
          <a:p>
            <a:endParaRPr lang="en-US" dirty="0"/>
          </a:p>
          <a:p>
            <a:endParaRPr lang="en-US" dirty="0"/>
          </a:p>
        </p:txBody>
      </p:sp>
      <p:sp>
        <p:nvSpPr>
          <p:cNvPr id="17" name="Text Placeholder 16">
            <a:extLst>
              <a:ext uri="{FF2B5EF4-FFF2-40B4-BE49-F238E27FC236}">
                <a16:creationId xmlns:a16="http://schemas.microsoft.com/office/drawing/2014/main" id="{A37D383C-265E-0384-FE32-EB639C3A5DE9}"/>
              </a:ext>
            </a:extLst>
          </p:cNvPr>
          <p:cNvSpPr>
            <a:spLocks noGrp="1"/>
          </p:cNvSpPr>
          <p:nvPr>
            <p:ph type="body" idx="111"/>
          </p:nvPr>
        </p:nvSpPr>
        <p:spPr>
          <a:xfrm>
            <a:off x="4803322" y="6767921"/>
            <a:ext cx="2933700" cy="990600"/>
          </a:xfrm>
        </p:spPr>
        <p:txBody>
          <a:bodyPr/>
          <a:lstStyle/>
          <a:p>
            <a:r>
              <a:rPr lang="en-US" dirty="0"/>
              <a:t>Curate your learning pathway</a:t>
            </a:r>
          </a:p>
        </p:txBody>
      </p:sp>
      <p:sp>
        <p:nvSpPr>
          <p:cNvPr id="18" name="Text Placeholder 17">
            <a:extLst>
              <a:ext uri="{FF2B5EF4-FFF2-40B4-BE49-F238E27FC236}">
                <a16:creationId xmlns:a16="http://schemas.microsoft.com/office/drawing/2014/main" id="{244376D9-740F-160B-ED38-FE0078551CAE}"/>
              </a:ext>
            </a:extLst>
          </p:cNvPr>
          <p:cNvSpPr>
            <a:spLocks noGrp="1"/>
          </p:cNvSpPr>
          <p:nvPr>
            <p:ph type="body" idx="112"/>
          </p:nvPr>
        </p:nvSpPr>
        <p:spPr>
          <a:xfrm>
            <a:off x="8654144" y="7425146"/>
            <a:ext cx="2933700" cy="990600"/>
          </a:xfrm>
        </p:spPr>
        <p:txBody>
          <a:bodyPr/>
          <a:lstStyle/>
          <a:p>
            <a:r>
              <a:rPr lang="en-US" dirty="0"/>
              <a:t>Enroll in your next course</a:t>
            </a:r>
          </a:p>
          <a:p>
            <a:endParaRPr lang="en-US" dirty="0"/>
          </a:p>
          <a:p>
            <a:endParaRPr lang="en-US" dirty="0"/>
          </a:p>
        </p:txBody>
      </p:sp>
      <p:sp>
        <p:nvSpPr>
          <p:cNvPr id="19" name="Text Placeholder 18">
            <a:extLst>
              <a:ext uri="{FF2B5EF4-FFF2-40B4-BE49-F238E27FC236}">
                <a16:creationId xmlns:a16="http://schemas.microsoft.com/office/drawing/2014/main" id="{7C14F694-4740-F129-C41B-E70047540DAF}"/>
              </a:ext>
            </a:extLst>
          </p:cNvPr>
          <p:cNvSpPr>
            <a:spLocks noGrp="1"/>
          </p:cNvSpPr>
          <p:nvPr>
            <p:ph type="body" idx="114"/>
          </p:nvPr>
        </p:nvSpPr>
        <p:spPr>
          <a:xfrm>
            <a:off x="12504966" y="7796621"/>
            <a:ext cx="2933700" cy="990600"/>
          </a:xfrm>
        </p:spPr>
        <p:txBody>
          <a:bodyPr/>
          <a:lstStyle/>
          <a:p>
            <a:r>
              <a:rPr lang="en-US" dirty="0"/>
              <a:t>Learning pathway review with </a:t>
            </a:r>
            <a:br>
              <a:rPr lang="en-US" dirty="0"/>
            </a:br>
            <a:r>
              <a:rPr lang="en-US" dirty="0"/>
              <a:t>team lead</a:t>
            </a:r>
          </a:p>
        </p:txBody>
      </p:sp>
      <p:sp>
        <p:nvSpPr>
          <p:cNvPr id="20" name="Text Placeholder 19">
            <a:extLst>
              <a:ext uri="{FF2B5EF4-FFF2-40B4-BE49-F238E27FC236}">
                <a16:creationId xmlns:a16="http://schemas.microsoft.com/office/drawing/2014/main" id="{0676591C-2B1C-AC51-6378-5B729E5D9F72}"/>
              </a:ext>
            </a:extLst>
          </p:cNvPr>
          <p:cNvSpPr>
            <a:spLocks noGrp="1"/>
          </p:cNvSpPr>
          <p:nvPr>
            <p:ph type="body" idx="115"/>
          </p:nvPr>
        </p:nvSpPr>
        <p:spPr>
          <a:xfrm>
            <a:off x="952500" y="5577296"/>
            <a:ext cx="2219325" cy="523875"/>
          </a:xfrm>
        </p:spPr>
        <p:txBody>
          <a:bodyPr/>
          <a:lstStyle/>
          <a:p>
            <a:r>
              <a:rPr lang="en-US" dirty="0"/>
              <a:t>Week 1</a:t>
            </a:r>
          </a:p>
        </p:txBody>
      </p:sp>
      <p:sp>
        <p:nvSpPr>
          <p:cNvPr id="21" name="Text Placeholder 20">
            <a:extLst>
              <a:ext uri="{FF2B5EF4-FFF2-40B4-BE49-F238E27FC236}">
                <a16:creationId xmlns:a16="http://schemas.microsoft.com/office/drawing/2014/main" id="{DCE1996B-818C-A035-4461-FD0599A87A4E}"/>
              </a:ext>
            </a:extLst>
          </p:cNvPr>
          <p:cNvSpPr>
            <a:spLocks noGrp="1"/>
          </p:cNvSpPr>
          <p:nvPr>
            <p:ph type="body" idx="116"/>
          </p:nvPr>
        </p:nvSpPr>
        <p:spPr>
          <a:xfrm>
            <a:off x="4803322" y="5986871"/>
            <a:ext cx="2219325" cy="523875"/>
          </a:xfrm>
        </p:spPr>
        <p:txBody>
          <a:bodyPr/>
          <a:lstStyle/>
          <a:p>
            <a:r>
              <a:rPr lang="en-US" dirty="0"/>
              <a:t>Week 3</a:t>
            </a:r>
          </a:p>
        </p:txBody>
      </p:sp>
      <p:sp>
        <p:nvSpPr>
          <p:cNvPr id="22" name="Text Placeholder 21">
            <a:extLst>
              <a:ext uri="{FF2B5EF4-FFF2-40B4-BE49-F238E27FC236}">
                <a16:creationId xmlns:a16="http://schemas.microsoft.com/office/drawing/2014/main" id="{0A178CCC-61FC-49B2-AC50-E81855D77765}"/>
              </a:ext>
            </a:extLst>
          </p:cNvPr>
          <p:cNvSpPr>
            <a:spLocks noGrp="1"/>
          </p:cNvSpPr>
          <p:nvPr>
            <p:ph type="body" idx="117"/>
          </p:nvPr>
        </p:nvSpPr>
        <p:spPr>
          <a:xfrm>
            <a:off x="8654144" y="6644096"/>
            <a:ext cx="2219325" cy="523875"/>
          </a:xfrm>
        </p:spPr>
        <p:txBody>
          <a:bodyPr/>
          <a:lstStyle/>
          <a:p>
            <a:r>
              <a:rPr lang="en-US" dirty="0"/>
              <a:t>Week 5</a:t>
            </a:r>
          </a:p>
        </p:txBody>
      </p:sp>
      <p:sp>
        <p:nvSpPr>
          <p:cNvPr id="23" name="Text Placeholder 22">
            <a:extLst>
              <a:ext uri="{FF2B5EF4-FFF2-40B4-BE49-F238E27FC236}">
                <a16:creationId xmlns:a16="http://schemas.microsoft.com/office/drawing/2014/main" id="{818019C6-C473-DFA6-702D-86EC1531E7B5}"/>
              </a:ext>
            </a:extLst>
          </p:cNvPr>
          <p:cNvSpPr>
            <a:spLocks noGrp="1"/>
          </p:cNvSpPr>
          <p:nvPr>
            <p:ph type="body" idx="119"/>
          </p:nvPr>
        </p:nvSpPr>
        <p:spPr>
          <a:xfrm>
            <a:off x="12504966" y="7015571"/>
            <a:ext cx="2219325" cy="523875"/>
          </a:xfrm>
        </p:spPr>
        <p:txBody>
          <a:bodyPr/>
          <a:lstStyle/>
          <a:p>
            <a:r>
              <a:rPr lang="en-US" dirty="0"/>
              <a:t>Week 7</a:t>
            </a:r>
          </a:p>
        </p:txBody>
      </p:sp>
      <p:sp>
        <p:nvSpPr>
          <p:cNvPr id="24" name="Text Placeholder 15">
            <a:extLst>
              <a:ext uri="{FF2B5EF4-FFF2-40B4-BE49-F238E27FC236}">
                <a16:creationId xmlns:a16="http://schemas.microsoft.com/office/drawing/2014/main" id="{BAFA7243-A643-B1EF-EE3C-FC6EDFE4279B}"/>
              </a:ext>
            </a:extLst>
          </p:cNvPr>
          <p:cNvSpPr txBox="1">
            <a:spLocks/>
          </p:cNvSpPr>
          <p:nvPr/>
        </p:nvSpPr>
        <p:spPr>
          <a:xfrm>
            <a:off x="2885803" y="277276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err="1"/>
              <a:t>Personalise</a:t>
            </a:r>
            <a:r>
              <a:rPr lang="en-US" dirty="0"/>
              <a:t> your experience</a:t>
            </a:r>
          </a:p>
        </p:txBody>
      </p:sp>
      <p:sp>
        <p:nvSpPr>
          <p:cNvPr id="25" name="Text Placeholder 19">
            <a:extLst>
              <a:ext uri="{FF2B5EF4-FFF2-40B4-BE49-F238E27FC236}">
                <a16:creationId xmlns:a16="http://schemas.microsoft.com/office/drawing/2014/main" id="{0823401F-2CED-5385-0D5D-95D762827457}"/>
              </a:ext>
            </a:extLst>
          </p:cNvPr>
          <p:cNvSpPr txBox="1">
            <a:spLocks/>
          </p:cNvSpPr>
          <p:nvPr/>
        </p:nvSpPr>
        <p:spPr>
          <a:xfrm>
            <a:off x="2885803" y="410422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2</a:t>
            </a:r>
          </a:p>
        </p:txBody>
      </p:sp>
      <p:sp>
        <p:nvSpPr>
          <p:cNvPr id="26" name="Text Placeholder 15">
            <a:extLst>
              <a:ext uri="{FF2B5EF4-FFF2-40B4-BE49-F238E27FC236}">
                <a16:creationId xmlns:a16="http://schemas.microsoft.com/office/drawing/2014/main" id="{D194410B-9701-40C2-FD80-E81D54066479}"/>
              </a:ext>
            </a:extLst>
          </p:cNvPr>
          <p:cNvSpPr txBox="1">
            <a:spLocks/>
          </p:cNvSpPr>
          <p:nvPr/>
        </p:nvSpPr>
        <p:spPr>
          <a:xfrm>
            <a:off x="6739345" y="3544021"/>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Share what we’ve learned in </a:t>
            </a:r>
            <a:br>
              <a:rPr lang="en-US" dirty="0"/>
            </a:br>
            <a:r>
              <a:rPr lang="en-US" dirty="0"/>
              <a:t>our groups</a:t>
            </a:r>
          </a:p>
        </p:txBody>
      </p:sp>
      <p:sp>
        <p:nvSpPr>
          <p:cNvPr id="27" name="Text Placeholder 19">
            <a:extLst>
              <a:ext uri="{FF2B5EF4-FFF2-40B4-BE49-F238E27FC236}">
                <a16:creationId xmlns:a16="http://schemas.microsoft.com/office/drawing/2014/main" id="{E6B91D96-AD9F-2F6F-5188-AAD704DA3704}"/>
              </a:ext>
            </a:extLst>
          </p:cNvPr>
          <p:cNvSpPr txBox="1">
            <a:spLocks/>
          </p:cNvSpPr>
          <p:nvPr/>
        </p:nvSpPr>
        <p:spPr>
          <a:xfrm>
            <a:off x="6739345" y="4875489"/>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4</a:t>
            </a:r>
          </a:p>
        </p:txBody>
      </p:sp>
      <p:sp>
        <p:nvSpPr>
          <p:cNvPr id="28" name="Text Placeholder 15">
            <a:extLst>
              <a:ext uri="{FF2B5EF4-FFF2-40B4-BE49-F238E27FC236}">
                <a16:creationId xmlns:a16="http://schemas.microsoft.com/office/drawing/2014/main" id="{678C7359-0EEF-ACA2-0FB7-FBB9FD228384}"/>
              </a:ext>
            </a:extLst>
          </p:cNvPr>
          <p:cNvSpPr txBox="1">
            <a:spLocks/>
          </p:cNvSpPr>
          <p:nvPr/>
        </p:nvSpPr>
        <p:spPr>
          <a:xfrm>
            <a:off x="10592887" y="4280067"/>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Structure learning pathway</a:t>
            </a:r>
          </a:p>
        </p:txBody>
      </p:sp>
      <p:sp>
        <p:nvSpPr>
          <p:cNvPr id="29" name="Text Placeholder 19">
            <a:extLst>
              <a:ext uri="{FF2B5EF4-FFF2-40B4-BE49-F238E27FC236}">
                <a16:creationId xmlns:a16="http://schemas.microsoft.com/office/drawing/2014/main" id="{803E4FA5-C96A-FD7B-28DD-D6D3A8A0B00E}"/>
              </a:ext>
            </a:extLst>
          </p:cNvPr>
          <p:cNvSpPr txBox="1">
            <a:spLocks/>
          </p:cNvSpPr>
          <p:nvPr/>
        </p:nvSpPr>
        <p:spPr>
          <a:xfrm>
            <a:off x="10592887" y="5611535"/>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6</a:t>
            </a:r>
          </a:p>
        </p:txBody>
      </p:sp>
      <p:sp>
        <p:nvSpPr>
          <p:cNvPr id="30" name="Text Placeholder 15">
            <a:extLst>
              <a:ext uri="{FF2B5EF4-FFF2-40B4-BE49-F238E27FC236}">
                <a16:creationId xmlns:a16="http://schemas.microsoft.com/office/drawing/2014/main" id="{35AB27ED-D33D-EDD9-C5E3-AB34FB0B270B}"/>
              </a:ext>
            </a:extLst>
          </p:cNvPr>
          <p:cNvSpPr txBox="1">
            <a:spLocks/>
          </p:cNvSpPr>
          <p:nvPr/>
        </p:nvSpPr>
        <p:spPr>
          <a:xfrm>
            <a:off x="14446430" y="4201835"/>
            <a:ext cx="2933700" cy="990600"/>
          </a:xfrm>
          <a:prstGeom prst="rect">
            <a:avLst/>
          </a:prstGeom>
          <a:noFill/>
          <a:ln/>
        </p:spPr>
        <p:txBody>
          <a:bodyPr wrap="square" rtlCol="0" anchor="b"/>
          <a:lstStyle>
            <a:lvl1pPr marL="0" indent="0" algn="l" defTabSz="914400" rtl="0" eaLnBrk="1" latinLnBrk="0" hangingPunct="1">
              <a:lnSpc>
                <a:spcPts val="2250"/>
              </a:lnSpc>
              <a:spcBef>
                <a:spcPct val="20000"/>
              </a:spcBef>
              <a:buFont typeface="Arial" pitchFamily="34" charset="0"/>
              <a:buNone/>
              <a:defRPr lang="en-US" sz="1500" b="0" i="0" kern="0" spc="-75" dirty="0">
                <a:solidFill>
                  <a:srgbClr val="394646"/>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Final Q&amp;A with Go1 CSM</a:t>
            </a:r>
          </a:p>
        </p:txBody>
      </p:sp>
      <p:sp>
        <p:nvSpPr>
          <p:cNvPr id="31" name="Text Placeholder 19">
            <a:extLst>
              <a:ext uri="{FF2B5EF4-FFF2-40B4-BE49-F238E27FC236}">
                <a16:creationId xmlns:a16="http://schemas.microsoft.com/office/drawing/2014/main" id="{0C15C504-A0B7-BB45-0009-35B63562E26A}"/>
              </a:ext>
            </a:extLst>
          </p:cNvPr>
          <p:cNvSpPr txBox="1">
            <a:spLocks/>
          </p:cNvSpPr>
          <p:nvPr/>
        </p:nvSpPr>
        <p:spPr>
          <a:xfrm>
            <a:off x="14446430" y="5533303"/>
            <a:ext cx="2219325" cy="523875"/>
          </a:xfrm>
          <a:prstGeom prst="rect">
            <a:avLst/>
          </a:prstGeom>
          <a:noFill/>
          <a:ln/>
        </p:spPr>
        <p:txBody>
          <a:bodyPr wrap="square" rtlCol="0"/>
          <a:lstStyle>
            <a:lvl1pPr marL="0" indent="0" algn="l"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Week 8</a:t>
            </a:r>
          </a:p>
        </p:txBody>
      </p:sp>
    </p:spTree>
    <p:extLst>
      <p:ext uri="{BB962C8B-B14F-4D97-AF65-F5344CB8AC3E}">
        <p14:creationId xmlns:p14="http://schemas.microsoft.com/office/powerpoint/2010/main" val="3757166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56DDA4-FCBB-C92E-43D5-9E78E9D144ED}"/>
              </a:ext>
            </a:extLst>
          </p:cNvPr>
          <p:cNvSpPr>
            <a:spLocks noGrp="1"/>
          </p:cNvSpPr>
          <p:nvPr>
            <p:ph type="body" idx="102"/>
          </p:nvPr>
        </p:nvSpPr>
        <p:spPr/>
        <p:txBody>
          <a:bodyPr/>
          <a:lstStyle/>
          <a:p>
            <a:r>
              <a:rPr lang="en-US" dirty="0"/>
              <a:t>Win the learning game!</a:t>
            </a:r>
          </a:p>
        </p:txBody>
      </p:sp>
      <p:sp>
        <p:nvSpPr>
          <p:cNvPr id="2" name="Text Placeholder 1">
            <a:extLst>
              <a:ext uri="{FF2B5EF4-FFF2-40B4-BE49-F238E27FC236}">
                <a16:creationId xmlns:a16="http://schemas.microsoft.com/office/drawing/2014/main" id="{D251FB09-93F9-199F-6BC3-CA4D5D05C167}"/>
              </a:ext>
            </a:extLst>
          </p:cNvPr>
          <p:cNvSpPr>
            <a:spLocks noGrp="1"/>
          </p:cNvSpPr>
          <p:nvPr>
            <p:ph type="body" idx="103"/>
          </p:nvPr>
        </p:nvSpPr>
        <p:spPr/>
        <p:txBody>
          <a:bodyPr/>
          <a:lstStyle/>
          <a:p>
            <a:endParaRPr lang="en-US"/>
          </a:p>
        </p:txBody>
      </p:sp>
    </p:spTree>
    <p:extLst>
      <p:ext uri="{BB962C8B-B14F-4D97-AF65-F5344CB8AC3E}">
        <p14:creationId xmlns:p14="http://schemas.microsoft.com/office/powerpoint/2010/main" val="137043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4F7D6-A212-3642-C84E-3D2097334CC8}"/>
              </a:ext>
            </a:extLst>
          </p:cNvPr>
          <p:cNvSpPr>
            <a:spLocks noGrp="1"/>
          </p:cNvSpPr>
          <p:nvPr>
            <p:ph type="body" idx="108"/>
          </p:nvPr>
        </p:nvSpPr>
        <p:spPr/>
        <p:txBody>
          <a:bodyPr/>
          <a:lstStyle/>
          <a:p>
            <a:endParaRPr lang="en-US"/>
          </a:p>
        </p:txBody>
      </p:sp>
    </p:spTree>
    <p:extLst>
      <p:ext uri="{BB962C8B-B14F-4D97-AF65-F5344CB8AC3E}">
        <p14:creationId xmlns:p14="http://schemas.microsoft.com/office/powerpoint/2010/main" val="2054619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desk looking at a computer&#10;&#10;AI-generated content may be incorrect.">
            <a:extLst>
              <a:ext uri="{FF2B5EF4-FFF2-40B4-BE49-F238E27FC236}">
                <a16:creationId xmlns:a16="http://schemas.microsoft.com/office/drawing/2014/main" id="{9FC11934-4196-3305-76ED-82BD941F07FA}"/>
              </a:ext>
            </a:extLst>
          </p:cNvPr>
          <p:cNvPicPr>
            <a:picLocks noChangeAspect="1"/>
          </p:cNvPicPr>
          <p:nvPr/>
        </p:nvPicPr>
        <p:blipFill>
          <a:blip r:embed="rId2"/>
          <a:srcRect l="4182" b="1241"/>
          <a:stretch/>
        </p:blipFill>
        <p:spPr>
          <a:xfrm>
            <a:off x="10772772" y="-19375"/>
            <a:ext cx="7515227" cy="10306375"/>
          </a:xfrm>
          <a:prstGeom prst="rect">
            <a:avLst/>
          </a:prstGeom>
        </p:spPr>
      </p:pic>
      <p:sp>
        <p:nvSpPr>
          <p:cNvPr id="3" name="Text Placeholder 2">
            <a:extLst>
              <a:ext uri="{FF2B5EF4-FFF2-40B4-BE49-F238E27FC236}">
                <a16:creationId xmlns:a16="http://schemas.microsoft.com/office/drawing/2014/main" id="{05917A79-0AC6-1E36-E15D-72640C114379}"/>
              </a:ext>
            </a:extLst>
          </p:cNvPr>
          <p:cNvSpPr>
            <a:spLocks noGrp="1"/>
          </p:cNvSpPr>
          <p:nvPr>
            <p:ph type="body" idx="103"/>
          </p:nvPr>
        </p:nvSpPr>
        <p:spPr/>
        <p:txBody>
          <a:bodyPr/>
          <a:lstStyle/>
          <a:p>
            <a:r>
              <a:rPr lang="en-US" dirty="0"/>
              <a:t>What’s in it for you?</a:t>
            </a:r>
          </a:p>
          <a:p>
            <a:endParaRPr lang="en-US" dirty="0"/>
          </a:p>
        </p:txBody>
      </p:sp>
      <p:sp>
        <p:nvSpPr>
          <p:cNvPr id="4" name="Text Placeholder 3">
            <a:extLst>
              <a:ext uri="{FF2B5EF4-FFF2-40B4-BE49-F238E27FC236}">
                <a16:creationId xmlns:a16="http://schemas.microsoft.com/office/drawing/2014/main" id="{C5A63F75-3ECA-BD15-2DF0-B174F4CEE25F}"/>
              </a:ext>
            </a:extLst>
          </p:cNvPr>
          <p:cNvSpPr>
            <a:spLocks noGrp="1"/>
          </p:cNvSpPr>
          <p:nvPr>
            <p:ph type="body" idx="105"/>
          </p:nvPr>
        </p:nvSpPr>
        <p:spPr>
          <a:xfrm>
            <a:off x="952500" y="4745462"/>
            <a:ext cx="5358148" cy="1390650"/>
          </a:xfrm>
        </p:spPr>
        <p:txBody>
          <a:bodyPr/>
          <a:lstStyle/>
          <a:p>
            <a:pPr marL="0" indent="0" algn="l">
              <a:lnSpc>
                <a:spcPts val="3150"/>
              </a:lnSpc>
              <a:buNone/>
            </a:pPr>
            <a:r>
              <a:rPr lang="en-US" sz="2100" kern="0" spc="-75" dirty="0">
                <a:solidFill>
                  <a:srgbClr val="394646"/>
                </a:solidFill>
              </a:rPr>
              <a:t>Go1 gives you instant access to more than 80,000 learning resources from the world’s best content providers.</a:t>
            </a:r>
          </a:p>
          <a:p>
            <a:pPr marL="0" indent="0" algn="l">
              <a:lnSpc>
                <a:spcPts val="3150"/>
              </a:lnSpc>
              <a:buNone/>
            </a:pPr>
            <a:endParaRPr lang="en-US" sz="2100" kern="0" spc="-75" dirty="0">
              <a:solidFill>
                <a:srgbClr val="394646"/>
              </a:solidFill>
            </a:endParaRPr>
          </a:p>
          <a:p>
            <a:pPr marL="0" indent="0" algn="l">
              <a:lnSpc>
                <a:spcPts val="3150"/>
              </a:lnSpc>
              <a:buNone/>
            </a:pPr>
            <a:r>
              <a:rPr lang="en-US" sz="2100" kern="0" spc="-75" dirty="0">
                <a:solidFill>
                  <a:srgbClr val="394646"/>
                </a:solidFill>
              </a:rPr>
              <a:t>Sourced, aggregated, and curated </a:t>
            </a:r>
            <a:br>
              <a:rPr lang="en-US" sz="2100" kern="0" spc="-75" dirty="0">
                <a:solidFill>
                  <a:srgbClr val="394646"/>
                </a:solidFill>
              </a:rPr>
            </a:br>
            <a:r>
              <a:rPr lang="en-US" sz="2100" kern="0" spc="-75" dirty="0">
                <a:solidFill>
                  <a:srgbClr val="394646"/>
                </a:solidFill>
              </a:rPr>
              <a:t>to help you stay compliant and at </a:t>
            </a:r>
            <a:br>
              <a:rPr lang="en-US" sz="2100" kern="0" spc="-75" dirty="0">
                <a:solidFill>
                  <a:srgbClr val="394646"/>
                </a:solidFill>
              </a:rPr>
            </a:br>
            <a:r>
              <a:rPr lang="en-US" sz="2100" kern="0" spc="-75" dirty="0">
                <a:solidFill>
                  <a:srgbClr val="394646"/>
                </a:solidFill>
              </a:rPr>
              <a:t>the top of your game.</a:t>
            </a:r>
          </a:p>
        </p:txBody>
      </p:sp>
    </p:spTree>
    <p:extLst>
      <p:ext uri="{BB962C8B-B14F-4D97-AF65-F5344CB8AC3E}">
        <p14:creationId xmlns:p14="http://schemas.microsoft.com/office/powerpoint/2010/main" val="136586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95996-5721-1321-4B1D-5FC396449E9F}"/>
            </a:ext>
          </a:extLst>
        </p:cNvPr>
        <p:cNvGrpSpPr/>
        <p:nvPr/>
      </p:nvGrpSpPr>
      <p:grpSpPr>
        <a:xfrm>
          <a:off x="0" y="0"/>
          <a:ext cx="0" cy="0"/>
          <a:chOff x="0" y="0"/>
          <a:chExt cx="0" cy="0"/>
        </a:xfrm>
      </p:grpSpPr>
      <p:sp>
        <p:nvSpPr>
          <p:cNvPr id="101" name="Rounded Rectangle 100">
            <a:extLst>
              <a:ext uri="{FF2B5EF4-FFF2-40B4-BE49-F238E27FC236}">
                <a16:creationId xmlns:a16="http://schemas.microsoft.com/office/drawing/2014/main" id="{6D4A684E-DC6A-EDF9-F37F-4974941BB264}"/>
              </a:ext>
            </a:extLst>
          </p:cNvPr>
          <p:cNvSpPr/>
          <p:nvPr/>
        </p:nvSpPr>
        <p:spPr>
          <a:xfrm>
            <a:off x="113640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a:extLst>
              <a:ext uri="{FF2B5EF4-FFF2-40B4-BE49-F238E27FC236}">
                <a16:creationId xmlns:a16="http://schemas.microsoft.com/office/drawing/2014/main" id="{D821284D-4B61-8305-22B2-74D2AEED6915}"/>
              </a:ext>
            </a:extLst>
          </p:cNvPr>
          <p:cNvSpPr/>
          <p:nvPr/>
        </p:nvSpPr>
        <p:spPr>
          <a:xfrm>
            <a:off x="1329835" y="325866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ed Rectangle 1103">
            <a:extLst>
              <a:ext uri="{FF2B5EF4-FFF2-40B4-BE49-F238E27FC236}">
                <a16:creationId xmlns:a16="http://schemas.microsoft.com/office/drawing/2014/main" id="{F23F1356-EEE4-C534-3C4B-126A2B0F8F28}"/>
              </a:ext>
            </a:extLst>
          </p:cNvPr>
          <p:cNvSpPr/>
          <p:nvPr/>
        </p:nvSpPr>
        <p:spPr>
          <a:xfrm>
            <a:off x="1329835" y="416492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Rounded Rectangle 1104">
            <a:extLst>
              <a:ext uri="{FF2B5EF4-FFF2-40B4-BE49-F238E27FC236}">
                <a16:creationId xmlns:a16="http://schemas.microsoft.com/office/drawing/2014/main" id="{3AA7A69B-2E68-B1AA-6A95-758E4C642AF4}"/>
              </a:ext>
            </a:extLst>
          </p:cNvPr>
          <p:cNvSpPr/>
          <p:nvPr/>
        </p:nvSpPr>
        <p:spPr>
          <a:xfrm>
            <a:off x="1329835" y="507118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ounded Rectangle 1105">
            <a:extLst>
              <a:ext uri="{FF2B5EF4-FFF2-40B4-BE49-F238E27FC236}">
                <a16:creationId xmlns:a16="http://schemas.microsoft.com/office/drawing/2014/main" id="{1267F6CD-6C06-0CED-9645-EDE559020A6E}"/>
              </a:ext>
            </a:extLst>
          </p:cNvPr>
          <p:cNvSpPr/>
          <p:nvPr/>
        </p:nvSpPr>
        <p:spPr>
          <a:xfrm>
            <a:off x="1329835" y="597744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ed Rectangle 1106">
            <a:extLst>
              <a:ext uri="{FF2B5EF4-FFF2-40B4-BE49-F238E27FC236}">
                <a16:creationId xmlns:a16="http://schemas.microsoft.com/office/drawing/2014/main" id="{21F3AE3B-3050-FD32-1A38-C0D4522A13D6}"/>
              </a:ext>
            </a:extLst>
          </p:cNvPr>
          <p:cNvSpPr/>
          <p:nvPr/>
        </p:nvSpPr>
        <p:spPr>
          <a:xfrm>
            <a:off x="1329835" y="6883706"/>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ed Rectangle 1107">
            <a:extLst>
              <a:ext uri="{FF2B5EF4-FFF2-40B4-BE49-F238E27FC236}">
                <a16:creationId xmlns:a16="http://schemas.microsoft.com/office/drawing/2014/main" id="{E703F958-E574-95C4-C0F4-384F6596D0B5}"/>
              </a:ext>
            </a:extLst>
          </p:cNvPr>
          <p:cNvSpPr/>
          <p:nvPr/>
        </p:nvSpPr>
        <p:spPr>
          <a:xfrm>
            <a:off x="1329835" y="7789968"/>
            <a:ext cx="3001879" cy="606111"/>
          </a:xfrm>
          <a:prstGeom prst="roundRect">
            <a:avLst>
              <a:gd name="adj" fmla="val 217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 More</a:t>
            </a:r>
          </a:p>
        </p:txBody>
      </p:sp>
      <p:sp>
        <p:nvSpPr>
          <p:cNvPr id="109" name="Rounded Rectangle 108">
            <a:extLst>
              <a:ext uri="{FF2B5EF4-FFF2-40B4-BE49-F238E27FC236}">
                <a16:creationId xmlns:a16="http://schemas.microsoft.com/office/drawing/2014/main" id="{69800740-B4D6-5763-2874-4640E8D545EC}"/>
              </a:ext>
            </a:extLst>
          </p:cNvPr>
          <p:cNvSpPr/>
          <p:nvPr/>
        </p:nvSpPr>
        <p:spPr>
          <a:xfrm>
            <a:off x="13762855" y="3049291"/>
            <a:ext cx="3388740" cy="5528829"/>
          </a:xfrm>
          <a:prstGeom prst="roundRect">
            <a:avLst>
              <a:gd name="adj" fmla="val 4213"/>
            </a:avLst>
          </a:prstGeom>
          <a:solidFill>
            <a:srgbClr val="D3EA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ed Rectangle 1095">
            <a:extLst>
              <a:ext uri="{FF2B5EF4-FFF2-40B4-BE49-F238E27FC236}">
                <a16:creationId xmlns:a16="http://schemas.microsoft.com/office/drawing/2014/main" id="{A8F41C22-2E24-D03E-5881-B2E56177CD97}"/>
              </a:ext>
            </a:extLst>
          </p:cNvPr>
          <p:cNvSpPr/>
          <p:nvPr/>
        </p:nvSpPr>
        <p:spPr>
          <a:xfrm>
            <a:off x="1390987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Sales</a:t>
            </a:r>
            <a:endParaRPr lang="en-US" sz="1200" dirty="0"/>
          </a:p>
        </p:txBody>
      </p:sp>
      <p:sp>
        <p:nvSpPr>
          <p:cNvPr id="1097" name="Rounded Rectangle 1096">
            <a:extLst>
              <a:ext uri="{FF2B5EF4-FFF2-40B4-BE49-F238E27FC236}">
                <a16:creationId xmlns:a16="http://schemas.microsoft.com/office/drawing/2014/main" id="{85CA7AAF-F130-EEF1-FF6A-5502AB822D10}"/>
              </a:ext>
            </a:extLst>
          </p:cNvPr>
          <p:cNvSpPr/>
          <p:nvPr/>
        </p:nvSpPr>
        <p:spPr>
          <a:xfrm>
            <a:off x="15534340" y="4538608"/>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Customer Service</a:t>
            </a:r>
          </a:p>
        </p:txBody>
      </p:sp>
      <p:sp>
        <p:nvSpPr>
          <p:cNvPr id="2" name="Text Placeholder 1">
            <a:extLst>
              <a:ext uri="{FF2B5EF4-FFF2-40B4-BE49-F238E27FC236}">
                <a16:creationId xmlns:a16="http://schemas.microsoft.com/office/drawing/2014/main" id="{2B21C80D-392C-76FB-FF93-F64ED981444F}"/>
              </a:ext>
            </a:extLst>
          </p:cNvPr>
          <p:cNvSpPr>
            <a:spLocks noGrp="1"/>
          </p:cNvSpPr>
          <p:nvPr>
            <p:ph type="body" idx="103"/>
          </p:nvPr>
        </p:nvSpPr>
        <p:spPr>
          <a:xfrm>
            <a:off x="942975" y="817588"/>
            <a:ext cx="16402050" cy="657225"/>
          </a:xfrm>
        </p:spPr>
        <p:txBody>
          <a:bodyPr/>
          <a:lstStyle/>
          <a:p>
            <a:r>
              <a:rPr lang="en-US" dirty="0"/>
              <a:t>Stay ahead of the game with access to quality learning content for every role, at every level</a:t>
            </a:r>
          </a:p>
        </p:txBody>
      </p:sp>
      <p:sp>
        <p:nvSpPr>
          <p:cNvPr id="13" name="Text Placeholder 5">
            <a:extLst>
              <a:ext uri="{FF2B5EF4-FFF2-40B4-BE49-F238E27FC236}">
                <a16:creationId xmlns:a16="http://schemas.microsoft.com/office/drawing/2014/main" id="{A74E3BC5-FD05-2F0A-301F-97F5ABA7641C}"/>
              </a:ext>
            </a:extLst>
          </p:cNvPr>
          <p:cNvSpPr txBox="1">
            <a:spLocks/>
          </p:cNvSpPr>
          <p:nvPr/>
        </p:nvSpPr>
        <p:spPr>
          <a:xfrm>
            <a:off x="6309359" y="3399923"/>
            <a:ext cx="5669282" cy="370386"/>
          </a:xfrm>
          <a:prstGeom prst="rect">
            <a:avLst/>
          </a:prstGeom>
          <a:noFill/>
          <a:ln/>
        </p:spPr>
        <p:txBody>
          <a:bodyPr wrap="square" rtlCol="0"/>
          <a:lstStyle>
            <a:lvl1pPr marL="0" indent="0" algn="ctr" defTabSz="914400" rtl="0" eaLnBrk="1" latinLnBrk="0" hangingPunct="1">
              <a:lnSpc>
                <a:spcPts val="2400"/>
              </a:lnSpc>
              <a:spcBef>
                <a:spcPct val="20000"/>
              </a:spcBef>
              <a:buFont typeface="Arial" pitchFamily="34" charset="0"/>
              <a:buNone/>
              <a:defRPr lang="en-US" sz="2400" b="0" i="0" kern="0" spc="-75" dirty="0">
                <a:solidFill>
                  <a:srgbClr val="242C2C"/>
                </a:solidFill>
                <a:latin typeface="Arial" panose="020B0604020202020204" pitchFamily="34" charset="0"/>
                <a:ea typeface="Enduro Regular" pitchFamily="34" charset="-122"/>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Whatever your role or ambition, Go1 fast tracks your growth through learning.</a:t>
            </a:r>
          </a:p>
        </p:txBody>
      </p:sp>
      <p:pic>
        <p:nvPicPr>
          <p:cNvPr id="1026" name="Picture 2" descr="Blinkist Media Kit - brand identity, guideline and assets.">
            <a:extLst>
              <a:ext uri="{FF2B5EF4-FFF2-40B4-BE49-F238E27FC236}">
                <a16:creationId xmlns:a16="http://schemas.microsoft.com/office/drawing/2014/main" id="{BFEFA58A-2C5F-429B-3A31-1DCDAD795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397" y="3324300"/>
            <a:ext cx="1458754" cy="4710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killsoft - Wikipedia">
            <a:extLst>
              <a:ext uri="{FF2B5EF4-FFF2-40B4-BE49-F238E27FC236}">
                <a16:creationId xmlns:a16="http://schemas.microsoft.com/office/drawing/2014/main" id="{3530892C-3ACB-1567-CD91-A232E4BC5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987" y="4267780"/>
            <a:ext cx="1197574" cy="3932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gos reveals its new brand identity">
            <a:extLst>
              <a:ext uri="{FF2B5EF4-FFF2-40B4-BE49-F238E27FC236}">
                <a16:creationId xmlns:a16="http://schemas.microsoft.com/office/drawing/2014/main" id="{E1C314E9-A110-ED9A-D6C0-8710F41341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12970"/>
          <a:stretch/>
        </p:blipFill>
        <p:spPr bwMode="auto">
          <a:xfrm>
            <a:off x="2319546" y="5216222"/>
            <a:ext cx="1022456" cy="395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vard ManageMentor">
            <a:extLst>
              <a:ext uri="{FF2B5EF4-FFF2-40B4-BE49-F238E27FC236}">
                <a16:creationId xmlns:a16="http://schemas.microsoft.com/office/drawing/2014/main" id="{AB9DC8B7-5331-E8F2-3138-D9DBFF5B3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82" y="6071154"/>
            <a:ext cx="1620848" cy="4444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zy | Learning Solutions For the Future">
            <a:extLst>
              <a:ext uri="{FF2B5EF4-FFF2-40B4-BE49-F238E27FC236}">
                <a16:creationId xmlns:a16="http://schemas.microsoft.com/office/drawing/2014/main" id="{8BB84F81-B553-0AE5-25D3-C8002C99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024" y="7026647"/>
            <a:ext cx="1217500" cy="329740"/>
          </a:xfrm>
          <a:prstGeom prst="rect">
            <a:avLst/>
          </a:prstGeom>
          <a:noFill/>
          <a:extLst>
            <a:ext uri="{909E8E84-426E-40DD-AFC4-6F175D3DCCD1}">
              <a14:hiddenFill xmlns:a14="http://schemas.microsoft.com/office/drawing/2010/main">
                <a:solidFill>
                  <a:srgbClr val="FFFFFF"/>
                </a:solidFill>
              </a14:hiddenFill>
            </a:ext>
          </a:extLst>
        </p:spPr>
      </p:pic>
      <p:grpSp>
        <p:nvGrpSpPr>
          <p:cNvPr id="1078" name="Group 1077">
            <a:extLst>
              <a:ext uri="{FF2B5EF4-FFF2-40B4-BE49-F238E27FC236}">
                <a16:creationId xmlns:a16="http://schemas.microsoft.com/office/drawing/2014/main" id="{E16EBAAF-6C54-771D-C505-9AFB821521DD}"/>
              </a:ext>
            </a:extLst>
          </p:cNvPr>
          <p:cNvGrpSpPr/>
          <p:nvPr/>
        </p:nvGrpSpPr>
        <p:grpSpPr>
          <a:xfrm>
            <a:off x="13206689" y="3585116"/>
            <a:ext cx="548640" cy="4585062"/>
            <a:chOff x="4637315" y="3585116"/>
            <a:chExt cx="548640" cy="4585062"/>
          </a:xfrm>
        </p:grpSpPr>
        <p:cxnSp>
          <p:nvCxnSpPr>
            <p:cNvPr id="1072" name="Straight Arrow Connector 1071">
              <a:extLst>
                <a:ext uri="{FF2B5EF4-FFF2-40B4-BE49-F238E27FC236}">
                  <a16:creationId xmlns:a16="http://schemas.microsoft.com/office/drawing/2014/main" id="{DD2CDE26-062E-63A6-64A8-424075FA69FB}"/>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3" name="Straight Arrow Connector 1072">
              <a:extLst>
                <a:ext uri="{FF2B5EF4-FFF2-40B4-BE49-F238E27FC236}">
                  <a16:creationId xmlns:a16="http://schemas.microsoft.com/office/drawing/2014/main" id="{76C92847-76E3-D5FB-E7F2-113FD75C7768}"/>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4" name="Straight Arrow Connector 1073">
              <a:extLst>
                <a:ext uri="{FF2B5EF4-FFF2-40B4-BE49-F238E27FC236}">
                  <a16:creationId xmlns:a16="http://schemas.microsoft.com/office/drawing/2014/main" id="{B65D55E9-47B9-CFF6-CC75-8C89EF1CDCAD}"/>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5" name="Straight Arrow Connector 1074">
              <a:extLst>
                <a:ext uri="{FF2B5EF4-FFF2-40B4-BE49-F238E27FC236}">
                  <a16:creationId xmlns:a16="http://schemas.microsoft.com/office/drawing/2014/main" id="{E751224F-31FC-4896-2747-FB6E1694F4BF}"/>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84E7784E-8861-4619-FBE0-2A2F0AE008B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77" name="Straight Arrow Connector 1076">
              <a:extLst>
                <a:ext uri="{FF2B5EF4-FFF2-40B4-BE49-F238E27FC236}">
                  <a16:creationId xmlns:a16="http://schemas.microsoft.com/office/drawing/2014/main" id="{3C3F45F0-5E1C-475C-84D1-AD04E2D844DE}"/>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grpSp>
        <p:nvGrpSpPr>
          <p:cNvPr id="1079" name="Group 1078">
            <a:extLst>
              <a:ext uri="{FF2B5EF4-FFF2-40B4-BE49-F238E27FC236}">
                <a16:creationId xmlns:a16="http://schemas.microsoft.com/office/drawing/2014/main" id="{5DD83688-62BE-043A-4F2C-38B645941F2F}"/>
              </a:ext>
            </a:extLst>
          </p:cNvPr>
          <p:cNvGrpSpPr/>
          <p:nvPr/>
        </p:nvGrpSpPr>
        <p:grpSpPr>
          <a:xfrm flipH="1">
            <a:off x="4532670" y="3585116"/>
            <a:ext cx="548640" cy="4585062"/>
            <a:chOff x="4637315" y="3585116"/>
            <a:chExt cx="548640" cy="4585062"/>
          </a:xfrm>
        </p:grpSpPr>
        <p:cxnSp>
          <p:nvCxnSpPr>
            <p:cNvPr id="1080" name="Straight Arrow Connector 1079">
              <a:extLst>
                <a:ext uri="{FF2B5EF4-FFF2-40B4-BE49-F238E27FC236}">
                  <a16:creationId xmlns:a16="http://schemas.microsoft.com/office/drawing/2014/main" id="{9C1F35C6-B5D0-AB7B-4298-EB6C653F6CD2}"/>
                </a:ext>
              </a:extLst>
            </p:cNvPr>
            <p:cNvCxnSpPr/>
            <p:nvPr/>
          </p:nvCxnSpPr>
          <p:spPr>
            <a:xfrm flipH="1">
              <a:off x="4637315" y="5419140"/>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1" name="Straight Arrow Connector 1080">
              <a:extLst>
                <a:ext uri="{FF2B5EF4-FFF2-40B4-BE49-F238E27FC236}">
                  <a16:creationId xmlns:a16="http://schemas.microsoft.com/office/drawing/2014/main" id="{E09106A6-46F8-8884-FEAE-35A630C46BEE}"/>
                </a:ext>
              </a:extLst>
            </p:cNvPr>
            <p:cNvCxnSpPr/>
            <p:nvPr/>
          </p:nvCxnSpPr>
          <p:spPr>
            <a:xfrm flipH="1">
              <a:off x="4637315" y="450212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C9C2C8D6-C5B1-2139-16AC-69D5FED1D423}"/>
                </a:ext>
              </a:extLst>
            </p:cNvPr>
            <p:cNvCxnSpPr/>
            <p:nvPr/>
          </p:nvCxnSpPr>
          <p:spPr>
            <a:xfrm flipH="1">
              <a:off x="4637315" y="3585116"/>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3" name="Straight Arrow Connector 1082">
              <a:extLst>
                <a:ext uri="{FF2B5EF4-FFF2-40B4-BE49-F238E27FC236}">
                  <a16:creationId xmlns:a16="http://schemas.microsoft.com/office/drawing/2014/main" id="{4CDCE0F0-D5AA-AF61-5289-F794251361F9}"/>
                </a:ext>
              </a:extLst>
            </p:cNvPr>
            <p:cNvCxnSpPr/>
            <p:nvPr/>
          </p:nvCxnSpPr>
          <p:spPr>
            <a:xfrm flipH="1">
              <a:off x="4637315" y="6336152"/>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4" name="Straight Arrow Connector 1083">
              <a:extLst>
                <a:ext uri="{FF2B5EF4-FFF2-40B4-BE49-F238E27FC236}">
                  <a16:creationId xmlns:a16="http://schemas.microsoft.com/office/drawing/2014/main" id="{B4FE833D-0D56-F1EE-83B6-F222791ECDA1}"/>
                </a:ext>
              </a:extLst>
            </p:cNvPr>
            <p:cNvCxnSpPr/>
            <p:nvPr/>
          </p:nvCxnSpPr>
          <p:spPr>
            <a:xfrm flipH="1">
              <a:off x="4637315" y="7253164"/>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cxnSp>
          <p:nvCxnSpPr>
            <p:cNvPr id="1085" name="Straight Arrow Connector 1084">
              <a:extLst>
                <a:ext uri="{FF2B5EF4-FFF2-40B4-BE49-F238E27FC236}">
                  <a16:creationId xmlns:a16="http://schemas.microsoft.com/office/drawing/2014/main" id="{DBC9A1FF-7030-4CBE-0989-E788BDD81482}"/>
                </a:ext>
              </a:extLst>
            </p:cNvPr>
            <p:cNvCxnSpPr/>
            <p:nvPr/>
          </p:nvCxnSpPr>
          <p:spPr>
            <a:xfrm flipH="1">
              <a:off x="4637315" y="8170178"/>
              <a:ext cx="548640" cy="0"/>
            </a:xfrm>
            <a:prstGeom prst="straightConnector1">
              <a:avLst/>
            </a:prstGeom>
            <a:ln w="12700">
              <a:solidFill>
                <a:srgbClr val="394646"/>
              </a:solidFill>
              <a:tailEnd type="arrow"/>
            </a:ln>
          </p:spPr>
          <p:style>
            <a:lnRef idx="1">
              <a:schemeClr val="accent1"/>
            </a:lnRef>
            <a:fillRef idx="0">
              <a:schemeClr val="accent1"/>
            </a:fillRef>
            <a:effectRef idx="0">
              <a:schemeClr val="accent1"/>
            </a:effectRef>
            <a:fontRef idx="minor">
              <a:schemeClr val="tx1"/>
            </a:fontRef>
          </p:style>
        </p:cxnSp>
      </p:grpSp>
      <p:sp>
        <p:nvSpPr>
          <p:cNvPr id="1087" name="Rounded Rectangle 1086">
            <a:extLst>
              <a:ext uri="{FF2B5EF4-FFF2-40B4-BE49-F238E27FC236}">
                <a16:creationId xmlns:a16="http://schemas.microsoft.com/office/drawing/2014/main" id="{BFC6FA88-E9E0-641F-4599-1178382B461E}"/>
              </a:ext>
            </a:extLst>
          </p:cNvPr>
          <p:cNvSpPr/>
          <p:nvPr/>
        </p:nvSpPr>
        <p:spPr>
          <a:xfrm>
            <a:off x="8099376" y="7944354"/>
            <a:ext cx="2089249" cy="374266"/>
          </a:xfrm>
          <a:prstGeom prst="roundRect">
            <a:avLst>
              <a:gd name="adj" fmla="val 50000"/>
            </a:avLst>
          </a:prstGeom>
          <a:solidFill>
            <a:srgbClr val="DE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Go1 Platform</a:t>
            </a:r>
          </a:p>
        </p:txBody>
      </p:sp>
      <p:sp>
        <p:nvSpPr>
          <p:cNvPr id="1098" name="Rounded Rectangle 1097">
            <a:extLst>
              <a:ext uri="{FF2B5EF4-FFF2-40B4-BE49-F238E27FC236}">
                <a16:creationId xmlns:a16="http://schemas.microsoft.com/office/drawing/2014/main" id="{2D9E5BA9-A752-AA58-339F-CA8D54BAF491}"/>
              </a:ext>
            </a:extLst>
          </p:cNvPr>
          <p:cNvSpPr/>
          <p:nvPr/>
        </p:nvSpPr>
        <p:spPr>
          <a:xfrm>
            <a:off x="1390987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Skilled Labor Staff</a:t>
            </a:r>
          </a:p>
        </p:txBody>
      </p:sp>
      <p:sp>
        <p:nvSpPr>
          <p:cNvPr id="1099" name="Rounded Rectangle 1098">
            <a:extLst>
              <a:ext uri="{FF2B5EF4-FFF2-40B4-BE49-F238E27FC236}">
                <a16:creationId xmlns:a16="http://schemas.microsoft.com/office/drawing/2014/main" id="{0F663B51-74D0-E3D6-5BE2-2CBA08D8F811}"/>
              </a:ext>
            </a:extLst>
          </p:cNvPr>
          <p:cNvSpPr/>
          <p:nvPr/>
        </p:nvSpPr>
        <p:spPr>
          <a:xfrm>
            <a:off x="15534340" y="5886325"/>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Operations</a:t>
            </a:r>
          </a:p>
        </p:txBody>
      </p:sp>
      <p:sp>
        <p:nvSpPr>
          <p:cNvPr id="1094" name="Rounded Rectangle 1093">
            <a:extLst>
              <a:ext uri="{FF2B5EF4-FFF2-40B4-BE49-F238E27FC236}">
                <a16:creationId xmlns:a16="http://schemas.microsoft.com/office/drawing/2014/main" id="{AFB7A510-2BAF-3F5E-E6CE-88BC0CBEEDAF}"/>
              </a:ext>
            </a:extLst>
          </p:cNvPr>
          <p:cNvSpPr/>
          <p:nvPr/>
        </p:nvSpPr>
        <p:spPr>
          <a:xfrm>
            <a:off x="1390987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Managers and Supervisors</a:t>
            </a:r>
            <a:endParaRPr lang="en-US" sz="1200" dirty="0"/>
          </a:p>
        </p:txBody>
      </p:sp>
      <p:sp>
        <p:nvSpPr>
          <p:cNvPr id="1095" name="Rounded Rectangle 1094">
            <a:extLst>
              <a:ext uri="{FF2B5EF4-FFF2-40B4-BE49-F238E27FC236}">
                <a16:creationId xmlns:a16="http://schemas.microsoft.com/office/drawing/2014/main" id="{49CF7CEE-FAC7-182E-E73C-F972F6E4D79D}"/>
              </a:ext>
            </a:extLst>
          </p:cNvPr>
          <p:cNvSpPr/>
          <p:nvPr/>
        </p:nvSpPr>
        <p:spPr>
          <a:xfrm>
            <a:off x="15534340" y="3190891"/>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Admin Staff</a:t>
            </a:r>
          </a:p>
        </p:txBody>
      </p:sp>
      <p:sp>
        <p:nvSpPr>
          <p:cNvPr id="1102" name="Rounded Rectangle 1101">
            <a:extLst>
              <a:ext uri="{FF2B5EF4-FFF2-40B4-BE49-F238E27FC236}">
                <a16:creationId xmlns:a16="http://schemas.microsoft.com/office/drawing/2014/main" id="{F09C6899-9880-DF1C-C897-32971ACB2D7C}"/>
              </a:ext>
            </a:extLst>
          </p:cNvPr>
          <p:cNvSpPr/>
          <p:nvPr/>
        </p:nvSpPr>
        <p:spPr>
          <a:xfrm>
            <a:off x="1390987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Developer</a:t>
            </a:r>
          </a:p>
        </p:txBody>
      </p:sp>
      <p:sp>
        <p:nvSpPr>
          <p:cNvPr id="1103" name="Rounded Rectangle 1102">
            <a:extLst>
              <a:ext uri="{FF2B5EF4-FFF2-40B4-BE49-F238E27FC236}">
                <a16:creationId xmlns:a16="http://schemas.microsoft.com/office/drawing/2014/main" id="{692B5E09-BFC1-5A69-4FBF-834599D41F44}"/>
              </a:ext>
            </a:extLst>
          </p:cNvPr>
          <p:cNvSpPr/>
          <p:nvPr/>
        </p:nvSpPr>
        <p:spPr>
          <a:xfrm>
            <a:off x="15534340" y="7232222"/>
            <a:ext cx="1476855" cy="120892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1200" kern="0" dirty="0">
                <a:solidFill>
                  <a:srgbClr val="242C2C"/>
                </a:solidFill>
                <a:latin typeface="Enduro Regular" pitchFamily="34" charset="0"/>
                <a:ea typeface="Enduro Regular" pitchFamily="34" charset="-122"/>
                <a:cs typeface="Enduro Regular" pitchFamily="34" charset="-120"/>
              </a:rPr>
              <a:t>Human Resources</a:t>
            </a:r>
          </a:p>
        </p:txBody>
      </p:sp>
      <p:pic>
        <p:nvPicPr>
          <p:cNvPr id="5" name="Picture 4" descr="A screenshot of a search engine&#10;&#10;AI-generated content may be incorrect.">
            <a:extLst>
              <a:ext uri="{FF2B5EF4-FFF2-40B4-BE49-F238E27FC236}">
                <a16:creationId xmlns:a16="http://schemas.microsoft.com/office/drawing/2014/main" id="{0D377371-07D7-1719-92B3-0DF28FFC1197}"/>
              </a:ext>
            </a:extLst>
          </p:cNvPr>
          <p:cNvPicPr>
            <a:picLocks noChangeAspect="1"/>
          </p:cNvPicPr>
          <p:nvPr/>
        </p:nvPicPr>
        <p:blipFill>
          <a:blip r:embed="rId7"/>
          <a:srcRect b="18686"/>
          <a:stretch/>
        </p:blipFill>
        <p:spPr>
          <a:xfrm>
            <a:off x="6857155" y="4374922"/>
            <a:ext cx="4562419" cy="3201097"/>
          </a:xfrm>
          <a:prstGeom prst="rect">
            <a:avLst/>
          </a:prstGeom>
          <a:effectLst>
            <a:outerShdw blurRad="292100" dist="139700" dir="2700000" sx="94000" sy="94000" algn="tl" rotWithShape="0">
              <a:prstClr val="black">
                <a:alpha val="70000"/>
              </a:prstClr>
            </a:outerShdw>
          </a:effectLst>
        </p:spPr>
      </p:pic>
    </p:spTree>
    <p:extLst>
      <p:ext uri="{BB962C8B-B14F-4D97-AF65-F5344CB8AC3E}">
        <p14:creationId xmlns:p14="http://schemas.microsoft.com/office/powerpoint/2010/main" val="312055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0069-3927-C5CB-F191-C10016D9E05E}"/>
            </a:ext>
          </a:extLst>
        </p:cNvPr>
        <p:cNvGrpSpPr/>
        <p:nvPr/>
      </p:nvGrpSpPr>
      <p:grpSpPr>
        <a:xfrm>
          <a:off x="0" y="0"/>
          <a:ext cx="0" cy="0"/>
          <a:chOff x="0" y="0"/>
          <a:chExt cx="0" cy="0"/>
        </a:xfrm>
      </p:grpSpPr>
      <p:pic>
        <p:nvPicPr>
          <p:cNvPr id="7" name="Picture 6" descr="A group of people sitting at a table&#10;&#10;AI-generated content may be incorrect.">
            <a:extLst>
              <a:ext uri="{FF2B5EF4-FFF2-40B4-BE49-F238E27FC236}">
                <a16:creationId xmlns:a16="http://schemas.microsoft.com/office/drawing/2014/main" id="{095DA579-C1C1-57D4-C9A4-4C241C12D719}"/>
              </a:ext>
            </a:extLst>
          </p:cNvPr>
          <p:cNvPicPr>
            <a:picLocks noChangeAspect="1"/>
          </p:cNvPicPr>
          <p:nvPr/>
        </p:nvPicPr>
        <p:blipFill>
          <a:blip r:embed="rId2"/>
          <a:srcRect l="40979" r="10269"/>
          <a:stretch/>
        </p:blipFill>
        <p:spPr>
          <a:xfrm>
            <a:off x="10772774" y="-1"/>
            <a:ext cx="7515226" cy="10286999"/>
          </a:xfrm>
          <a:prstGeom prst="rect">
            <a:avLst/>
          </a:prstGeom>
        </p:spPr>
      </p:pic>
      <p:sp>
        <p:nvSpPr>
          <p:cNvPr id="3" name="Text Placeholder 2">
            <a:extLst>
              <a:ext uri="{FF2B5EF4-FFF2-40B4-BE49-F238E27FC236}">
                <a16:creationId xmlns:a16="http://schemas.microsoft.com/office/drawing/2014/main" id="{3D97FEC9-7C98-D139-33AE-CB1BABEFD4AE}"/>
              </a:ext>
            </a:extLst>
          </p:cNvPr>
          <p:cNvSpPr>
            <a:spLocks noGrp="1"/>
          </p:cNvSpPr>
          <p:nvPr>
            <p:ph type="body" idx="103"/>
          </p:nvPr>
        </p:nvSpPr>
        <p:spPr/>
        <p:txBody>
          <a:bodyPr/>
          <a:lstStyle/>
          <a:p>
            <a:r>
              <a:rPr lang="en-US" dirty="0"/>
              <a:t>Go1 learners are proven to jump higher and </a:t>
            </a:r>
            <a:br>
              <a:rPr lang="en-US" dirty="0"/>
            </a:br>
            <a:r>
              <a:rPr lang="en-US" dirty="0"/>
              <a:t>grow faster</a:t>
            </a:r>
          </a:p>
        </p:txBody>
      </p:sp>
      <p:sp>
        <p:nvSpPr>
          <p:cNvPr id="4" name="Text Placeholder 3">
            <a:extLst>
              <a:ext uri="{FF2B5EF4-FFF2-40B4-BE49-F238E27FC236}">
                <a16:creationId xmlns:a16="http://schemas.microsoft.com/office/drawing/2014/main" id="{97D01A51-E415-9E43-A4FD-6B5B4E6270E1}"/>
              </a:ext>
            </a:extLst>
          </p:cNvPr>
          <p:cNvSpPr>
            <a:spLocks noGrp="1"/>
          </p:cNvSpPr>
          <p:nvPr>
            <p:ph type="body" idx="105"/>
          </p:nvPr>
        </p:nvSpPr>
        <p:spPr/>
        <p:txBody>
          <a:bodyPr/>
          <a:lstStyle/>
          <a:p>
            <a:pPr marL="0" indent="0" algn="l">
              <a:lnSpc>
                <a:spcPts val="3150"/>
              </a:lnSpc>
              <a:buNone/>
            </a:pPr>
            <a:r>
              <a:rPr lang="en-US" sz="2100" kern="0" spc="-75" dirty="0">
                <a:solidFill>
                  <a:srgbClr val="394646"/>
                </a:solidFill>
              </a:rPr>
              <a:t>It’s no secret that constant learning is the highway to success. Where would you like to go in your career?</a:t>
            </a:r>
          </a:p>
          <a:p>
            <a:pPr marL="0" indent="0" algn="l">
              <a:lnSpc>
                <a:spcPts val="3150"/>
              </a:lnSpc>
              <a:buNone/>
            </a:pPr>
            <a:endParaRPr lang="en-US" sz="2100" kern="0" spc="-75" dirty="0">
              <a:solidFill>
                <a:srgbClr val="394646"/>
              </a:solidFill>
            </a:endParaRPr>
          </a:p>
          <a:p>
            <a:pPr marL="0" indent="0" algn="l">
              <a:lnSpc>
                <a:spcPts val="3150"/>
              </a:lnSpc>
              <a:buNone/>
            </a:pPr>
            <a:r>
              <a:rPr lang="en-US" sz="2100" kern="0" spc="-75" dirty="0">
                <a:solidFill>
                  <a:srgbClr val="394646"/>
                </a:solidFill>
              </a:rPr>
              <a:t>Go1 is our investment in you and your success. Where you go from here is up to you, and the possibilities are endless.</a:t>
            </a:r>
          </a:p>
        </p:txBody>
      </p:sp>
    </p:spTree>
    <p:extLst>
      <p:ext uri="{BB962C8B-B14F-4D97-AF65-F5344CB8AC3E}">
        <p14:creationId xmlns:p14="http://schemas.microsoft.com/office/powerpoint/2010/main" val="3038690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DC22E-588A-1DA4-5C7F-3B16A8179376}"/>
              </a:ext>
            </a:extLst>
          </p:cNvPr>
          <p:cNvSpPr>
            <a:spLocks noGrp="1"/>
          </p:cNvSpPr>
          <p:nvPr>
            <p:ph type="body" idx="102"/>
          </p:nvPr>
        </p:nvSpPr>
        <p:spPr/>
        <p:txBody>
          <a:bodyPr/>
          <a:lstStyle/>
          <a:p>
            <a:r>
              <a:rPr lang="en-US" dirty="0"/>
              <a:t>Ready to level up?</a:t>
            </a:r>
          </a:p>
        </p:txBody>
      </p:sp>
    </p:spTree>
    <p:extLst>
      <p:ext uri="{BB962C8B-B14F-4D97-AF65-F5344CB8AC3E}">
        <p14:creationId xmlns:p14="http://schemas.microsoft.com/office/powerpoint/2010/main" val="155149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D21194-8448-5619-20A2-CB2090321961}"/>
              </a:ext>
            </a:extLst>
          </p:cNvPr>
          <p:cNvSpPr>
            <a:spLocks noGrp="1"/>
          </p:cNvSpPr>
          <p:nvPr>
            <p:ph type="body" idx="106"/>
          </p:nvPr>
        </p:nvSpPr>
        <p:spPr/>
        <p:txBody>
          <a:bodyPr/>
          <a:lstStyle/>
          <a:p>
            <a:r>
              <a:rPr lang="en-US" dirty="0"/>
              <a:t>Once you’ve registered, log in to your team’s LMS or via the Go1 portal for instant access.</a:t>
            </a:r>
          </a:p>
        </p:txBody>
      </p:sp>
      <p:sp>
        <p:nvSpPr>
          <p:cNvPr id="14" name="Text Placeholder 13">
            <a:extLst>
              <a:ext uri="{FF2B5EF4-FFF2-40B4-BE49-F238E27FC236}">
                <a16:creationId xmlns:a16="http://schemas.microsoft.com/office/drawing/2014/main" id="{D17D9ACD-2D43-0F50-7251-2AE702A90FB6}"/>
              </a:ext>
            </a:extLst>
          </p:cNvPr>
          <p:cNvSpPr>
            <a:spLocks noGrp="1"/>
          </p:cNvSpPr>
          <p:nvPr>
            <p:ph type="body" idx="109"/>
          </p:nvPr>
        </p:nvSpPr>
        <p:spPr>
          <a:xfrm>
            <a:off x="6886575" y="5228418"/>
            <a:ext cx="4333875" cy="590550"/>
          </a:xfrm>
        </p:spPr>
        <p:txBody>
          <a:bodyPr anchor="b"/>
          <a:lstStyle/>
          <a:p>
            <a:r>
              <a:rPr lang="en-US" sz="3600" spc="0" dirty="0"/>
              <a:t>Leverage ready-to-go</a:t>
            </a:r>
          </a:p>
        </p:txBody>
      </p:sp>
      <p:sp>
        <p:nvSpPr>
          <p:cNvPr id="18" name="Text Placeholder 13">
            <a:extLst>
              <a:ext uri="{FF2B5EF4-FFF2-40B4-BE49-F238E27FC236}">
                <a16:creationId xmlns:a16="http://schemas.microsoft.com/office/drawing/2014/main" id="{BFD0D6DB-C965-4991-9345-6AAE2B0F72DB}"/>
              </a:ext>
            </a:extLst>
          </p:cNvPr>
          <p:cNvSpPr txBox="1">
            <a:spLocks/>
          </p:cNvSpPr>
          <p:nvPr/>
        </p:nvSpPr>
        <p:spPr>
          <a:xfrm>
            <a:off x="12465965" y="5228418"/>
            <a:ext cx="4333875" cy="590550"/>
          </a:xfrm>
          <a:prstGeom prst="rect">
            <a:avLst/>
          </a:prstGeom>
          <a:noFill/>
          <a:ln/>
        </p:spPr>
        <p:txBody>
          <a:bodyPr wrap="square" rtlCol="0" anchor="b"/>
          <a:lstStyle>
            <a:lvl1pPr marL="0" indent="0" algn="ctr" defTabSz="914400" rtl="0" eaLnBrk="1" latinLnBrk="0" hangingPunct="1">
              <a:lnSpc>
                <a:spcPts val="9600"/>
              </a:lnSpc>
              <a:spcBef>
                <a:spcPct val="20000"/>
              </a:spcBef>
              <a:buFont typeface="Arial" pitchFamily="34" charset="0"/>
              <a:buNone/>
              <a:defRPr lang="en-US" sz="9600" b="0" i="0" kern="0" spc="-300" dirty="0">
                <a:solidFill>
                  <a:srgbClr val="394646"/>
                </a:solidFill>
                <a:latin typeface="Times New Roman" panose="02020603050405020304" pitchFamily="18" charset="0"/>
                <a:ea typeface="Times New Roman" panose="02020603050405020304" pitchFamily="18" charset="0"/>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spc="0" dirty="0"/>
              <a:t>Create your own</a:t>
            </a:r>
          </a:p>
        </p:txBody>
      </p:sp>
      <p:sp>
        <p:nvSpPr>
          <p:cNvPr id="21" name="Rounded Rectangle 20">
            <a:extLst>
              <a:ext uri="{FF2B5EF4-FFF2-40B4-BE49-F238E27FC236}">
                <a16:creationId xmlns:a16="http://schemas.microsoft.com/office/drawing/2014/main" id="{2493A481-6D52-D353-14FA-B67268A555F2}"/>
              </a:ext>
            </a:extLst>
          </p:cNvPr>
          <p:cNvSpPr/>
          <p:nvPr/>
        </p:nvSpPr>
        <p:spPr>
          <a:xfrm>
            <a:off x="688657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Popular topic learning playlists</a:t>
            </a:r>
          </a:p>
        </p:txBody>
      </p:sp>
      <p:sp>
        <p:nvSpPr>
          <p:cNvPr id="22" name="Rounded Rectangle 21">
            <a:extLst>
              <a:ext uri="{FF2B5EF4-FFF2-40B4-BE49-F238E27FC236}">
                <a16:creationId xmlns:a16="http://schemas.microsoft.com/office/drawing/2014/main" id="{9674E8A5-B990-A454-4852-E65E348219F7}"/>
              </a:ext>
            </a:extLst>
          </p:cNvPr>
          <p:cNvSpPr/>
          <p:nvPr/>
        </p:nvSpPr>
        <p:spPr>
          <a:xfrm>
            <a:off x="688657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Content Partner Playlists</a:t>
            </a:r>
          </a:p>
        </p:txBody>
      </p:sp>
      <p:sp>
        <p:nvSpPr>
          <p:cNvPr id="25" name="Rounded Rectangle 24">
            <a:extLst>
              <a:ext uri="{FF2B5EF4-FFF2-40B4-BE49-F238E27FC236}">
                <a16:creationId xmlns:a16="http://schemas.microsoft.com/office/drawing/2014/main" id="{CB1133D1-4E9A-76FA-D3F8-3FB7C4EC3DCC}"/>
              </a:ext>
            </a:extLst>
          </p:cNvPr>
          <p:cNvSpPr/>
          <p:nvPr/>
        </p:nvSpPr>
        <p:spPr>
          <a:xfrm>
            <a:off x="12465965" y="6007532"/>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Learning playlists</a:t>
            </a:r>
          </a:p>
        </p:txBody>
      </p:sp>
      <p:sp>
        <p:nvSpPr>
          <p:cNvPr id="26" name="Rounded Rectangle 25">
            <a:extLst>
              <a:ext uri="{FF2B5EF4-FFF2-40B4-BE49-F238E27FC236}">
                <a16:creationId xmlns:a16="http://schemas.microsoft.com/office/drawing/2014/main" id="{F26C6A44-63F4-2B8C-54C4-F32715393041}"/>
              </a:ext>
            </a:extLst>
          </p:cNvPr>
          <p:cNvSpPr/>
          <p:nvPr/>
        </p:nvSpPr>
        <p:spPr>
          <a:xfrm>
            <a:off x="12465965" y="6751451"/>
            <a:ext cx="4333875" cy="627681"/>
          </a:xfrm>
          <a:prstGeom prst="roundRect">
            <a:avLst>
              <a:gd name="adj" fmla="val 2407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94646"/>
                </a:solidFill>
                <a:latin typeface="Arial" panose="020B0604020202020204" pitchFamily="34" charset="0"/>
                <a:cs typeface="Arial" panose="020B0604020202020204" pitchFamily="34" charset="0"/>
              </a:rPr>
              <a:t>Company awards</a:t>
            </a:r>
          </a:p>
        </p:txBody>
      </p:sp>
    </p:spTree>
    <p:extLst>
      <p:ext uri="{BB962C8B-B14F-4D97-AF65-F5344CB8AC3E}">
        <p14:creationId xmlns:p14="http://schemas.microsoft.com/office/powerpoint/2010/main" val="165470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3EA21844-C998-4C01-8F0E-53B26AA9A4E8}"/>
              </a:ext>
            </a:extLst>
          </p:cNvPr>
          <p:cNvSpPr/>
          <p:nvPr/>
        </p:nvSpPr>
        <p:spPr>
          <a:xfrm>
            <a:off x="751537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Quiz</a:t>
            </a:r>
            <a:endParaRPr lang="en-US" sz="1400" dirty="0">
              <a:solidFill>
                <a:srgbClr val="2C6671"/>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94CF1741-F17D-D116-441C-74441EFB183F}"/>
              </a:ext>
            </a:extLst>
          </p:cNvPr>
          <p:cNvSpPr>
            <a:spLocks noGrp="1"/>
          </p:cNvSpPr>
          <p:nvPr>
            <p:ph type="body" idx="107"/>
          </p:nvPr>
        </p:nvSpPr>
        <p:spPr>
          <a:xfrm>
            <a:off x="952500" y="952500"/>
            <a:ext cx="8465820" cy="1571625"/>
          </a:xfrm>
        </p:spPr>
        <p:txBody>
          <a:bodyPr/>
          <a:lstStyle/>
          <a:p>
            <a:r>
              <a:rPr lang="en-US" dirty="0"/>
              <a:t>Self-directed learning for any style.</a:t>
            </a:r>
          </a:p>
        </p:txBody>
      </p:sp>
      <p:sp>
        <p:nvSpPr>
          <p:cNvPr id="5" name="TextBox 4">
            <a:extLst>
              <a:ext uri="{FF2B5EF4-FFF2-40B4-BE49-F238E27FC236}">
                <a16:creationId xmlns:a16="http://schemas.microsoft.com/office/drawing/2014/main" id="{3540F6AE-749C-DD6C-2488-E147CB67EA7F}"/>
              </a:ext>
            </a:extLst>
          </p:cNvPr>
          <p:cNvSpPr txBox="1"/>
          <p:nvPr/>
        </p:nvSpPr>
        <p:spPr>
          <a:xfrm>
            <a:off x="952500" y="3461657"/>
            <a:ext cx="1569660"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Find the topic</a:t>
            </a:r>
          </a:p>
        </p:txBody>
      </p:sp>
      <p:sp>
        <p:nvSpPr>
          <p:cNvPr id="6" name="TextBox 5">
            <a:extLst>
              <a:ext uri="{FF2B5EF4-FFF2-40B4-BE49-F238E27FC236}">
                <a16:creationId xmlns:a16="http://schemas.microsoft.com/office/drawing/2014/main" id="{1919CC28-A138-D58B-657E-914F3D6F30BD}"/>
              </a:ext>
            </a:extLst>
          </p:cNvPr>
          <p:cNvSpPr txBox="1"/>
          <p:nvPr/>
        </p:nvSpPr>
        <p:spPr>
          <a:xfrm>
            <a:off x="952500" y="6138965"/>
            <a:ext cx="192873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Select the format</a:t>
            </a:r>
          </a:p>
        </p:txBody>
      </p:sp>
      <p:sp>
        <p:nvSpPr>
          <p:cNvPr id="7" name="TextBox 6">
            <a:extLst>
              <a:ext uri="{FF2B5EF4-FFF2-40B4-BE49-F238E27FC236}">
                <a16:creationId xmlns:a16="http://schemas.microsoft.com/office/drawing/2014/main" id="{3AE3B104-9D87-56C9-D7F8-60A34976938C}"/>
              </a:ext>
            </a:extLst>
          </p:cNvPr>
          <p:cNvSpPr txBox="1"/>
          <p:nvPr/>
        </p:nvSpPr>
        <p:spPr>
          <a:xfrm>
            <a:off x="952500" y="7850778"/>
            <a:ext cx="2056973" cy="369332"/>
          </a:xfrm>
          <a:prstGeom prst="rect">
            <a:avLst/>
          </a:prstGeom>
          <a:noFill/>
        </p:spPr>
        <p:txBody>
          <a:bodyPr wrap="none" rtlCol="0">
            <a:spAutoFit/>
          </a:bodyPr>
          <a:lstStyle/>
          <a:p>
            <a:r>
              <a:rPr lang="en-US" dirty="0">
                <a:solidFill>
                  <a:srgbClr val="394646"/>
                </a:solidFill>
                <a:latin typeface="Arial" panose="020B0604020202020204" pitchFamily="34" charset="0"/>
                <a:cs typeface="Arial" panose="020B0604020202020204" pitchFamily="34" charset="0"/>
              </a:rPr>
              <a:t>Choose the length</a:t>
            </a:r>
          </a:p>
        </p:txBody>
      </p:sp>
      <p:sp>
        <p:nvSpPr>
          <p:cNvPr id="8" name="Rounded Rectangle 7">
            <a:extLst>
              <a:ext uri="{FF2B5EF4-FFF2-40B4-BE49-F238E27FC236}">
                <a16:creationId xmlns:a16="http://schemas.microsoft.com/office/drawing/2014/main" id="{286C37DC-48A5-E063-E2EE-4989973BF881}"/>
              </a:ext>
            </a:extLst>
          </p:cNvPr>
          <p:cNvSpPr/>
          <p:nvPr/>
        </p:nvSpPr>
        <p:spPr>
          <a:xfrm>
            <a:off x="418120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Finance</a:t>
            </a:r>
            <a:endParaRPr lang="en-US" sz="1400" dirty="0">
              <a:solidFill>
                <a:srgbClr val="2C667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EBE7249C-C92A-2418-4286-43D02D7953B8}"/>
              </a:ext>
            </a:extLst>
          </p:cNvPr>
          <p:cNvSpPr/>
          <p:nvPr/>
        </p:nvSpPr>
        <p:spPr>
          <a:xfrm>
            <a:off x="418120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Management</a:t>
            </a:r>
            <a:endParaRPr lang="en-US" sz="1400" dirty="0">
              <a:solidFill>
                <a:srgbClr val="2C6671"/>
              </a:solidFill>
              <a:latin typeface="Arial" panose="020B0604020202020204" pitchFamily="34" charset="0"/>
              <a:cs typeface="Arial" panose="020B0604020202020204" pitchFamily="34" charset="0"/>
            </a:endParaRPr>
          </a:p>
        </p:txBody>
      </p:sp>
      <p:sp>
        <p:nvSpPr>
          <p:cNvPr id="10" name="Rounded Rectangle 9">
            <a:extLst>
              <a:ext uri="{FF2B5EF4-FFF2-40B4-BE49-F238E27FC236}">
                <a16:creationId xmlns:a16="http://schemas.microsoft.com/office/drawing/2014/main" id="{208E054F-6F05-630E-CD14-38C213319073}"/>
              </a:ext>
            </a:extLst>
          </p:cNvPr>
          <p:cNvSpPr/>
          <p:nvPr/>
        </p:nvSpPr>
        <p:spPr>
          <a:xfrm>
            <a:off x="418120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Marketing &amp; Advertising</a:t>
            </a:r>
            <a:endParaRPr lang="en-US" sz="1400" dirty="0">
              <a:solidFill>
                <a:srgbClr val="2C6671"/>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AFBFB314-BA16-CEBC-2E79-A5FE77EF6E65}"/>
              </a:ext>
            </a:extLst>
          </p:cNvPr>
          <p:cNvSpPr/>
          <p:nvPr/>
        </p:nvSpPr>
        <p:spPr>
          <a:xfrm>
            <a:off x="418120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Compliance</a:t>
            </a:r>
            <a:endParaRPr lang="en-US" sz="1400" dirty="0">
              <a:solidFill>
                <a:srgbClr val="2C6671"/>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067D036A-E8F9-23D7-334D-6260C8419A27}"/>
              </a:ext>
            </a:extLst>
          </p:cNvPr>
          <p:cNvSpPr/>
          <p:nvPr/>
        </p:nvSpPr>
        <p:spPr>
          <a:xfrm>
            <a:off x="7499170" y="3461657"/>
            <a:ext cx="3200400" cy="506627"/>
          </a:xfrm>
          <a:prstGeom prst="roundRect">
            <a:avLst>
              <a:gd name="adj" fmla="val 5000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Communication</a:t>
            </a:r>
            <a:endParaRPr lang="en-US" sz="1400" dirty="0">
              <a:solidFill>
                <a:srgbClr val="2C667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7DAECE3B-1DB3-3414-62D2-C2E191020805}"/>
              </a:ext>
            </a:extLst>
          </p:cNvPr>
          <p:cNvSpPr/>
          <p:nvPr/>
        </p:nvSpPr>
        <p:spPr>
          <a:xfrm>
            <a:off x="749917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Sales</a:t>
            </a:r>
            <a:endParaRPr lang="en-US" sz="1400" dirty="0">
              <a:solidFill>
                <a:srgbClr val="2C667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FF3B510B-180F-D90C-5E5B-94368E723A80}"/>
              </a:ext>
            </a:extLst>
          </p:cNvPr>
          <p:cNvSpPr/>
          <p:nvPr/>
        </p:nvSpPr>
        <p:spPr>
          <a:xfrm>
            <a:off x="749917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Safety</a:t>
            </a:r>
            <a:endParaRPr lang="en-US" sz="1400" dirty="0">
              <a:solidFill>
                <a:srgbClr val="2C667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8857BAC3-9CBE-018E-3AF1-FAB0BB34783E}"/>
              </a:ext>
            </a:extLst>
          </p:cNvPr>
          <p:cNvSpPr/>
          <p:nvPr/>
        </p:nvSpPr>
        <p:spPr>
          <a:xfrm>
            <a:off x="749917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Leadership</a:t>
            </a:r>
            <a:endParaRPr lang="en-US" sz="1400" dirty="0">
              <a:solidFill>
                <a:srgbClr val="2C6671"/>
              </a:solidFill>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DE2D77B4-6899-B05C-DB3E-0FBC86346161}"/>
              </a:ext>
            </a:extLst>
          </p:cNvPr>
          <p:cNvSpPr/>
          <p:nvPr/>
        </p:nvSpPr>
        <p:spPr>
          <a:xfrm>
            <a:off x="10817135"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Business Skills</a:t>
            </a:r>
            <a:endParaRPr lang="en-US" sz="1400" dirty="0">
              <a:solidFill>
                <a:srgbClr val="2C6671"/>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8BDE6A0D-F10A-B195-D2E3-1D4071E69DDF}"/>
              </a:ext>
            </a:extLst>
          </p:cNvPr>
          <p:cNvSpPr/>
          <p:nvPr/>
        </p:nvSpPr>
        <p:spPr>
          <a:xfrm>
            <a:off x="10817135"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IT Skills</a:t>
            </a:r>
            <a:endParaRPr lang="en-US" sz="1400" dirty="0">
              <a:solidFill>
                <a:srgbClr val="2C6671"/>
              </a:solidFill>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BD624EB5-9B3A-1569-D755-58D4B7BF580D}"/>
              </a:ext>
            </a:extLst>
          </p:cNvPr>
          <p:cNvSpPr/>
          <p:nvPr/>
        </p:nvSpPr>
        <p:spPr>
          <a:xfrm>
            <a:off x="10817135"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latin typeface="Arial" panose="020B0604020202020204" pitchFamily="34" charset="0"/>
                <a:cs typeface="Arial" panose="020B0604020202020204" pitchFamily="34" charset="0"/>
              </a:rPr>
              <a:t>Personal Development</a:t>
            </a:r>
          </a:p>
        </p:txBody>
      </p:sp>
      <p:sp>
        <p:nvSpPr>
          <p:cNvPr id="19" name="Rounded Rectangle 18">
            <a:extLst>
              <a:ext uri="{FF2B5EF4-FFF2-40B4-BE49-F238E27FC236}">
                <a16:creationId xmlns:a16="http://schemas.microsoft.com/office/drawing/2014/main" id="{68F49D7C-8B36-4FA1-1BD5-B58547495A26}"/>
              </a:ext>
            </a:extLst>
          </p:cNvPr>
          <p:cNvSpPr/>
          <p:nvPr/>
        </p:nvSpPr>
        <p:spPr>
          <a:xfrm>
            <a:off x="10817135"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Human Resources</a:t>
            </a:r>
            <a:endParaRPr lang="en-US" sz="1400" dirty="0">
              <a:solidFill>
                <a:srgbClr val="2C6671"/>
              </a:solidFill>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E08DBF0D-B2FB-1B18-9ACB-47F7F7165861}"/>
              </a:ext>
            </a:extLst>
          </p:cNvPr>
          <p:cNvSpPr/>
          <p:nvPr/>
        </p:nvSpPr>
        <p:spPr>
          <a:xfrm>
            <a:off x="14135100" y="3461657"/>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Health &amp; Wellbeing</a:t>
            </a:r>
            <a:endParaRPr lang="en-US" sz="1400" dirty="0">
              <a:solidFill>
                <a:srgbClr val="2C6671"/>
              </a:solidFill>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AD48699-F8C1-5195-1BF5-D99076E5E43B}"/>
              </a:ext>
            </a:extLst>
          </p:cNvPr>
          <p:cNvSpPr/>
          <p:nvPr/>
        </p:nvSpPr>
        <p:spPr>
          <a:xfrm>
            <a:off x="14135100" y="4067138"/>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Project Management</a:t>
            </a:r>
            <a:endParaRPr lang="en-US" sz="1400" dirty="0">
              <a:solidFill>
                <a:srgbClr val="2C6671"/>
              </a:solidFill>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45B0B811-4D63-63FB-D3A3-44DB3D604226}"/>
              </a:ext>
            </a:extLst>
          </p:cNvPr>
          <p:cNvSpPr/>
          <p:nvPr/>
        </p:nvSpPr>
        <p:spPr>
          <a:xfrm>
            <a:off x="14135100" y="4672620"/>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Customer Service</a:t>
            </a:r>
            <a:endParaRPr lang="en-US" sz="1400" dirty="0">
              <a:solidFill>
                <a:srgbClr val="2C6671"/>
              </a:solidFill>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AD1EA3F1-8998-591B-9739-E2CD46C7CC30}"/>
              </a:ext>
            </a:extLst>
          </p:cNvPr>
          <p:cNvSpPr/>
          <p:nvPr/>
        </p:nvSpPr>
        <p:spPr>
          <a:xfrm>
            <a:off x="14135100" y="5278101"/>
            <a:ext cx="3200400" cy="506627"/>
          </a:xfrm>
          <a:prstGeom prst="roundRect">
            <a:avLst>
              <a:gd name="adj" fmla="val 5000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24" name="Rounded Rectangle 23">
            <a:extLst>
              <a:ext uri="{FF2B5EF4-FFF2-40B4-BE49-F238E27FC236}">
                <a16:creationId xmlns:a16="http://schemas.microsoft.com/office/drawing/2014/main" id="{B9D3D8E3-B7DC-89A6-36FF-FCFD9E7AF08A}"/>
              </a:ext>
            </a:extLst>
          </p:cNvPr>
          <p:cNvSpPr/>
          <p:nvPr/>
        </p:nvSpPr>
        <p:spPr>
          <a:xfrm>
            <a:off x="418120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Interactive</a:t>
            </a:r>
            <a:endParaRPr lang="en-US" sz="1400" dirty="0">
              <a:solidFill>
                <a:srgbClr val="2C6671"/>
              </a:solidFill>
              <a:latin typeface="Arial" panose="020B0604020202020204" pitchFamily="34" charset="0"/>
              <a:cs typeface="Arial" panose="020B0604020202020204" pitchFamily="34" charset="0"/>
            </a:endParaRPr>
          </a:p>
        </p:txBody>
      </p:sp>
      <p:sp>
        <p:nvSpPr>
          <p:cNvPr id="25" name="Rounded Rectangle 24">
            <a:extLst>
              <a:ext uri="{FF2B5EF4-FFF2-40B4-BE49-F238E27FC236}">
                <a16:creationId xmlns:a16="http://schemas.microsoft.com/office/drawing/2014/main" id="{1AE1950D-20CD-42BE-F490-FF46B2BE2678}"/>
              </a:ext>
            </a:extLst>
          </p:cNvPr>
          <p:cNvSpPr/>
          <p:nvPr/>
        </p:nvSpPr>
        <p:spPr>
          <a:xfrm>
            <a:off x="5848292"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Text</a:t>
            </a:r>
            <a:endParaRPr lang="en-US" sz="1400" dirty="0">
              <a:solidFill>
                <a:srgbClr val="2C6671"/>
              </a:solidFill>
              <a:latin typeface="Arial" panose="020B0604020202020204" pitchFamily="34" charset="0"/>
              <a:cs typeface="Arial" panose="020B0604020202020204" pitchFamily="34" charset="0"/>
            </a:endParaRPr>
          </a:p>
        </p:txBody>
      </p:sp>
      <p:sp>
        <p:nvSpPr>
          <p:cNvPr id="26" name="Rounded Rectangle 25">
            <a:extLst>
              <a:ext uri="{FF2B5EF4-FFF2-40B4-BE49-F238E27FC236}">
                <a16:creationId xmlns:a16="http://schemas.microsoft.com/office/drawing/2014/main" id="{43889B76-146C-D9DE-D625-B7BE0118144F}"/>
              </a:ext>
            </a:extLst>
          </p:cNvPr>
          <p:cNvSpPr/>
          <p:nvPr/>
        </p:nvSpPr>
        <p:spPr>
          <a:xfrm>
            <a:off x="9182464" y="6257815"/>
            <a:ext cx="1484689"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Video</a:t>
            </a:r>
            <a:endParaRPr lang="en-US" sz="1400" dirty="0">
              <a:solidFill>
                <a:srgbClr val="2C6671"/>
              </a:solidFill>
              <a:latin typeface="Arial" panose="020B0604020202020204" pitchFamily="34" charset="0"/>
              <a:cs typeface="Arial" panose="020B0604020202020204" pitchFamily="34" charset="0"/>
            </a:endParaRPr>
          </a:p>
        </p:txBody>
      </p:sp>
      <p:sp>
        <p:nvSpPr>
          <p:cNvPr id="28" name="Rounded Rectangle 27">
            <a:extLst>
              <a:ext uri="{FF2B5EF4-FFF2-40B4-BE49-F238E27FC236}">
                <a16:creationId xmlns:a16="http://schemas.microsoft.com/office/drawing/2014/main" id="{9D209317-EB99-DB60-882A-A30F46545307}"/>
              </a:ext>
            </a:extLst>
          </p:cNvPr>
          <p:cNvSpPr/>
          <p:nvPr/>
        </p:nvSpPr>
        <p:spPr>
          <a:xfrm>
            <a:off x="1084955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Award</a:t>
            </a:r>
            <a:endParaRPr lang="en-US" sz="1400" dirty="0">
              <a:solidFill>
                <a:srgbClr val="2C6671"/>
              </a:solidFill>
              <a:latin typeface="Arial" panose="020B0604020202020204" pitchFamily="34" charset="0"/>
              <a:cs typeface="Arial" panose="020B0604020202020204" pitchFamily="34" charset="0"/>
            </a:endParaRPr>
          </a:p>
        </p:txBody>
      </p:sp>
      <p:sp>
        <p:nvSpPr>
          <p:cNvPr id="29" name="Rounded Rectangle 28">
            <a:extLst>
              <a:ext uri="{FF2B5EF4-FFF2-40B4-BE49-F238E27FC236}">
                <a16:creationId xmlns:a16="http://schemas.microsoft.com/office/drawing/2014/main" id="{EB208864-3252-9197-0352-BC0AAE10E2FF}"/>
              </a:ext>
            </a:extLst>
          </p:cNvPr>
          <p:cNvSpPr/>
          <p:nvPr/>
        </p:nvSpPr>
        <p:spPr>
          <a:xfrm>
            <a:off x="12516638"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Course</a:t>
            </a:r>
            <a:endParaRPr lang="en-US" sz="1400" dirty="0">
              <a:solidFill>
                <a:srgbClr val="2C6671"/>
              </a:solidFill>
              <a:latin typeface="Arial" panose="020B0604020202020204" pitchFamily="34" charset="0"/>
              <a:cs typeface="Arial" panose="020B0604020202020204" pitchFamily="34" charset="0"/>
            </a:endParaRPr>
          </a:p>
        </p:txBody>
      </p:sp>
      <p:sp>
        <p:nvSpPr>
          <p:cNvPr id="30" name="Rounded Rectangle 29">
            <a:extLst>
              <a:ext uri="{FF2B5EF4-FFF2-40B4-BE49-F238E27FC236}">
                <a16:creationId xmlns:a16="http://schemas.microsoft.com/office/drawing/2014/main" id="{9A5B8190-5E7B-12AE-0A54-9486B492E30E}"/>
              </a:ext>
            </a:extLst>
          </p:cNvPr>
          <p:cNvSpPr/>
          <p:nvPr/>
        </p:nvSpPr>
        <p:spPr>
          <a:xfrm>
            <a:off x="14183725"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Audio</a:t>
            </a:r>
            <a:endParaRPr lang="en-US" sz="1400" dirty="0">
              <a:solidFill>
                <a:srgbClr val="2C6671"/>
              </a:solidFill>
              <a:latin typeface="Arial" panose="020B0604020202020204" pitchFamily="34" charset="0"/>
              <a:cs typeface="Arial" panose="020B0604020202020204" pitchFamily="34" charset="0"/>
            </a:endParaRPr>
          </a:p>
        </p:txBody>
      </p:sp>
      <p:sp>
        <p:nvSpPr>
          <p:cNvPr id="32" name="Rounded Rectangle 31">
            <a:extLst>
              <a:ext uri="{FF2B5EF4-FFF2-40B4-BE49-F238E27FC236}">
                <a16:creationId xmlns:a16="http://schemas.microsoft.com/office/drawing/2014/main" id="{DC31C5F9-EB8C-6B67-6B6B-159FF9FFEF5B}"/>
              </a:ext>
            </a:extLst>
          </p:cNvPr>
          <p:cNvSpPr/>
          <p:nvPr/>
        </p:nvSpPr>
        <p:spPr>
          <a:xfrm>
            <a:off x="15850811" y="6257815"/>
            <a:ext cx="1484689"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More</a:t>
            </a:r>
            <a:endParaRPr lang="en-US" sz="1400" dirty="0">
              <a:solidFill>
                <a:srgbClr val="2C6671"/>
              </a:solidFill>
              <a:latin typeface="Arial" panose="020B0604020202020204" pitchFamily="34" charset="0"/>
              <a:cs typeface="Arial" panose="020B0604020202020204" pitchFamily="34" charset="0"/>
            </a:endParaRPr>
          </a:p>
        </p:txBody>
      </p:sp>
      <p:sp>
        <p:nvSpPr>
          <p:cNvPr id="34" name="Rounded Rectangle 33">
            <a:extLst>
              <a:ext uri="{FF2B5EF4-FFF2-40B4-BE49-F238E27FC236}">
                <a16:creationId xmlns:a16="http://schemas.microsoft.com/office/drawing/2014/main" id="{B230816E-2EDA-53B1-5856-13A8B80D6621}"/>
              </a:ext>
            </a:extLst>
          </p:cNvPr>
          <p:cNvSpPr/>
          <p:nvPr/>
        </p:nvSpPr>
        <p:spPr>
          <a:xfrm>
            <a:off x="4181205" y="7850778"/>
            <a:ext cx="2311035" cy="1188013"/>
          </a:xfrm>
          <a:prstGeom prst="roundRect">
            <a:avLst>
              <a:gd name="adj" fmla="val 25810"/>
            </a:avLst>
          </a:prstGeom>
          <a:solidFill>
            <a:srgbClr val="DEF1DA"/>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Short</a:t>
            </a:r>
          </a:p>
          <a:p>
            <a:pPr algn="ctr"/>
            <a:r>
              <a:rPr lang="en-US" sz="1400" dirty="0">
                <a:solidFill>
                  <a:srgbClr val="2C6671"/>
                </a:solidFill>
                <a:latin typeface="Arial" panose="020B0604020202020204" pitchFamily="34" charset="0"/>
                <a:cs typeface="Arial" panose="020B0604020202020204" pitchFamily="34" charset="0"/>
              </a:rPr>
              <a:t>1-10 min</a:t>
            </a:r>
          </a:p>
        </p:txBody>
      </p:sp>
      <p:sp>
        <p:nvSpPr>
          <p:cNvPr id="35" name="Rounded Rectangle 34">
            <a:extLst>
              <a:ext uri="{FF2B5EF4-FFF2-40B4-BE49-F238E27FC236}">
                <a16:creationId xmlns:a16="http://schemas.microsoft.com/office/drawing/2014/main" id="{8A84C485-5C94-38A2-ABDA-121FD4D6BF60}"/>
              </a:ext>
            </a:extLst>
          </p:cNvPr>
          <p:cNvSpPr/>
          <p:nvPr/>
        </p:nvSpPr>
        <p:spPr>
          <a:xfrm>
            <a:off x="6689032" y="7850778"/>
            <a:ext cx="3578374"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Medium</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30-60 min</a:t>
            </a:r>
            <a:endParaRPr lang="en-US" sz="1400" dirty="0">
              <a:solidFill>
                <a:srgbClr val="2C6671"/>
              </a:solidFill>
              <a:latin typeface="Arial" panose="020B0604020202020204" pitchFamily="34" charset="0"/>
              <a:cs typeface="Arial" panose="020B0604020202020204" pitchFamily="34" charset="0"/>
            </a:endParaRPr>
          </a:p>
        </p:txBody>
      </p:sp>
      <p:sp>
        <p:nvSpPr>
          <p:cNvPr id="36" name="Rounded Rectangle 35">
            <a:extLst>
              <a:ext uri="{FF2B5EF4-FFF2-40B4-BE49-F238E27FC236}">
                <a16:creationId xmlns:a16="http://schemas.microsoft.com/office/drawing/2014/main" id="{2CB1E255-D950-67BD-141C-34A06646445B}"/>
              </a:ext>
            </a:extLst>
          </p:cNvPr>
          <p:cNvSpPr/>
          <p:nvPr/>
        </p:nvSpPr>
        <p:spPr>
          <a:xfrm>
            <a:off x="10464198" y="7850778"/>
            <a:ext cx="6871302" cy="1188013"/>
          </a:xfrm>
          <a:prstGeom prst="roundRect">
            <a:avLst>
              <a:gd name="adj" fmla="val 25810"/>
            </a:avLst>
          </a:prstGeom>
          <a:solidFill>
            <a:srgbClr val="D3EAEE"/>
          </a:solidFill>
          <a:ln w="19050">
            <a:solidFill>
              <a:srgbClr val="DED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C6671"/>
                </a:solidFill>
                <a:effectLst/>
                <a:latin typeface="Arial" panose="020B0604020202020204" pitchFamily="34" charset="0"/>
                <a:cs typeface="Arial" panose="020B0604020202020204" pitchFamily="34" charset="0"/>
              </a:rPr>
              <a:t>Long</a:t>
            </a:r>
            <a:br>
              <a:rPr lang="en-US" sz="1400" dirty="0">
                <a:solidFill>
                  <a:srgbClr val="2C6671"/>
                </a:solidFill>
                <a:effectLst/>
                <a:latin typeface="Arial" panose="020B0604020202020204" pitchFamily="34" charset="0"/>
                <a:cs typeface="Arial" panose="020B0604020202020204" pitchFamily="34" charset="0"/>
              </a:rPr>
            </a:br>
            <a:r>
              <a:rPr lang="en-US" sz="1400" dirty="0">
                <a:solidFill>
                  <a:srgbClr val="2C6671"/>
                </a:solidFill>
                <a:effectLst/>
                <a:latin typeface="Arial" panose="020B0604020202020204" pitchFamily="34" charset="0"/>
                <a:cs typeface="Arial" panose="020B0604020202020204" pitchFamily="34" charset="0"/>
              </a:rPr>
              <a:t>60+ min</a:t>
            </a:r>
            <a:endParaRPr lang="en-US" sz="1400" dirty="0">
              <a:solidFill>
                <a:srgbClr val="2C6671"/>
              </a:solidFill>
              <a:latin typeface="Arial" panose="020B0604020202020204" pitchFamily="34" charset="0"/>
              <a:cs typeface="Arial" panose="020B0604020202020204" pitchFamily="34" charset="0"/>
            </a:endParaRPr>
          </a:p>
        </p:txBody>
      </p:sp>
      <p:cxnSp>
        <p:nvCxnSpPr>
          <p:cNvPr id="38" name="Straight Connector 37">
            <a:extLst>
              <a:ext uri="{FF2B5EF4-FFF2-40B4-BE49-F238E27FC236}">
                <a16:creationId xmlns:a16="http://schemas.microsoft.com/office/drawing/2014/main" id="{DCB9AAF3-2EDD-5D8C-883A-5F5BAFC86A84}"/>
              </a:ext>
            </a:extLst>
          </p:cNvPr>
          <p:cNvCxnSpPr>
            <a:cxnSpLocks/>
          </p:cNvCxnSpPr>
          <p:nvPr/>
        </p:nvCxnSpPr>
        <p:spPr>
          <a:xfrm>
            <a:off x="952500" y="6006796"/>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F911FA4-95F2-ED10-93B9-BFB90652F8A2}"/>
              </a:ext>
            </a:extLst>
          </p:cNvPr>
          <p:cNvCxnSpPr>
            <a:cxnSpLocks/>
          </p:cNvCxnSpPr>
          <p:nvPr/>
        </p:nvCxnSpPr>
        <p:spPr>
          <a:xfrm>
            <a:off x="737423" y="7613895"/>
            <a:ext cx="16383000" cy="0"/>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B2255-FC08-15E5-1D37-6DB5C3695FB3}"/>
              </a:ext>
            </a:extLst>
          </p:cNvPr>
          <p:cNvCxnSpPr>
            <a:cxnSpLocks/>
          </p:cNvCxnSpPr>
          <p:nvPr/>
        </p:nvCxnSpPr>
        <p:spPr>
          <a:xfrm flipV="1">
            <a:off x="3487784" y="3461657"/>
            <a:ext cx="0" cy="5577134"/>
          </a:xfrm>
          <a:prstGeom prst="line">
            <a:avLst/>
          </a:prstGeom>
          <a:ln w="12700">
            <a:solidFill>
              <a:srgbClr val="394646">
                <a:alpha val="998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549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84B0D8-31CA-EB59-FDCC-CD73F4FED07D}"/>
              </a:ext>
            </a:extLst>
          </p:cNvPr>
          <p:cNvSpPr>
            <a:spLocks noGrp="1"/>
          </p:cNvSpPr>
          <p:nvPr>
            <p:ph type="body" idx="120"/>
          </p:nvPr>
        </p:nvSpPr>
        <p:spPr/>
        <p:txBody>
          <a:bodyPr/>
          <a:lstStyle/>
          <a:p>
            <a:r>
              <a:rPr lang="en-US" dirty="0"/>
              <a:t>Easily find what’s relevant to you</a:t>
            </a:r>
          </a:p>
        </p:txBody>
      </p:sp>
      <p:sp>
        <p:nvSpPr>
          <p:cNvPr id="3" name="Text Placeholder 2">
            <a:extLst>
              <a:ext uri="{FF2B5EF4-FFF2-40B4-BE49-F238E27FC236}">
                <a16:creationId xmlns:a16="http://schemas.microsoft.com/office/drawing/2014/main" id="{1797CB1C-A204-7C27-780D-22D0CCA67F92}"/>
              </a:ext>
            </a:extLst>
          </p:cNvPr>
          <p:cNvSpPr>
            <a:spLocks noGrp="1"/>
          </p:cNvSpPr>
          <p:nvPr>
            <p:ph type="body" idx="121"/>
          </p:nvPr>
        </p:nvSpPr>
        <p:spPr>
          <a:xfrm>
            <a:off x="9963150" y="3707773"/>
            <a:ext cx="6067425" cy="847725"/>
          </a:xfrm>
        </p:spPr>
        <p:txBody>
          <a:bodyPr/>
          <a:lstStyle/>
          <a:p>
            <a:r>
              <a:rPr lang="en-US" dirty="0"/>
              <a:t>Find high-quality, relevant courses. Save courses for later. </a:t>
            </a:r>
            <a:r>
              <a:rPr lang="en-US" dirty="0" err="1"/>
              <a:t>Personalise</a:t>
            </a:r>
            <a:r>
              <a:rPr lang="en-US" dirty="0"/>
              <a:t> your recommendations.</a:t>
            </a:r>
          </a:p>
        </p:txBody>
      </p:sp>
      <p:sp>
        <p:nvSpPr>
          <p:cNvPr id="5" name="Content Placeholder 4">
            <a:extLst>
              <a:ext uri="{FF2B5EF4-FFF2-40B4-BE49-F238E27FC236}">
                <a16:creationId xmlns:a16="http://schemas.microsoft.com/office/drawing/2014/main" id="{EACDC1C1-E154-3E64-950D-EC00D81E56D7}"/>
              </a:ext>
            </a:extLst>
          </p:cNvPr>
          <p:cNvSpPr>
            <a:spLocks noGrp="1"/>
          </p:cNvSpPr>
          <p:nvPr>
            <p:ph idx="107"/>
          </p:nvPr>
        </p:nvSpPr>
        <p:spPr/>
        <p:txBody>
          <a:bodyPr/>
          <a:lstStyle/>
          <a:p>
            <a:endParaRPr lang="en-US"/>
          </a:p>
        </p:txBody>
      </p:sp>
      <p:pic>
        <p:nvPicPr>
          <p:cNvPr id="6" name="Content Placeholder 7" descr="A screenshot of a computer&#10;&#10;AI-generated content may be incorrect.">
            <a:extLst>
              <a:ext uri="{FF2B5EF4-FFF2-40B4-BE49-F238E27FC236}">
                <a16:creationId xmlns:a16="http://schemas.microsoft.com/office/drawing/2014/main" id="{CFB3B58E-1474-23CF-563C-5699F7673501}"/>
              </a:ext>
            </a:extLst>
          </p:cNvPr>
          <p:cNvPicPr>
            <a:picLocks noChangeAspect="1"/>
          </p:cNvPicPr>
          <p:nvPr/>
        </p:nvPicPr>
        <p:blipFill>
          <a:blip r:embed="rId2"/>
          <a:srcRect l="21334" t="1" b="43892"/>
          <a:stretch/>
        </p:blipFill>
        <p:spPr>
          <a:xfrm>
            <a:off x="596854" y="1778503"/>
            <a:ext cx="6716334" cy="4081970"/>
          </a:xfrm>
          <a:prstGeom prst="rect">
            <a:avLst/>
          </a:prstGeom>
          <a:noFill/>
          <a:ln/>
          <a:effectLst>
            <a:outerShdw blurRad="292100" dist="139700" dir="2700000" sx="94000" sy="94000" algn="tl" rotWithShape="0">
              <a:prstClr val="black">
                <a:alpha val="70000"/>
              </a:prstClr>
            </a:outerShdw>
          </a:effectLst>
        </p:spPr>
      </p:pic>
      <p:pic>
        <p:nvPicPr>
          <p:cNvPr id="7" name="Picture 6" descr="A screenshot of a computer&#10;&#10;AI-generated content may be incorrect.">
            <a:extLst>
              <a:ext uri="{FF2B5EF4-FFF2-40B4-BE49-F238E27FC236}">
                <a16:creationId xmlns:a16="http://schemas.microsoft.com/office/drawing/2014/main" id="{5C07D417-C21A-F01A-8015-43F46EEE04FD}"/>
              </a:ext>
            </a:extLst>
          </p:cNvPr>
          <p:cNvPicPr>
            <a:picLocks noChangeAspect="1"/>
          </p:cNvPicPr>
          <p:nvPr/>
        </p:nvPicPr>
        <p:blipFill>
          <a:blip r:embed="rId3"/>
          <a:srcRect l="20442" t="59417" r="1221" b="21282"/>
          <a:stretch/>
        </p:blipFill>
        <p:spPr>
          <a:xfrm>
            <a:off x="1951545" y="5457825"/>
            <a:ext cx="6448462" cy="2402560"/>
          </a:xfrm>
          <a:prstGeom prst="rect">
            <a:avLst/>
          </a:prstGeom>
          <a:effectLst>
            <a:outerShdw blurRad="292100" dist="139700" dir="2700000" sx="94000" sy="94000" algn="tl" rotWithShape="0">
              <a:prstClr val="black">
                <a:alpha val="70000"/>
              </a:prstClr>
            </a:outerShdw>
          </a:effectLst>
        </p:spPr>
      </p:pic>
      <p:sp>
        <p:nvSpPr>
          <p:cNvPr id="9" name="Rounded Rectangle 8">
            <a:extLst>
              <a:ext uri="{FF2B5EF4-FFF2-40B4-BE49-F238E27FC236}">
                <a16:creationId xmlns:a16="http://schemas.microsoft.com/office/drawing/2014/main" id="{E8F604E7-6197-85CF-C7AC-A4BBFD87E1E6}"/>
              </a:ext>
            </a:extLst>
          </p:cNvPr>
          <p:cNvSpPr/>
          <p:nvPr/>
        </p:nvSpPr>
        <p:spPr>
          <a:xfrm>
            <a:off x="2207669"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7C2686C-394F-121A-D60A-9E15BCDC0FB4}"/>
              </a:ext>
            </a:extLst>
          </p:cNvPr>
          <p:cNvSpPr/>
          <p:nvPr/>
        </p:nvSpPr>
        <p:spPr>
          <a:xfrm>
            <a:off x="2207669"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89DF337-7614-8957-31FD-EF4294161BE3}"/>
              </a:ext>
            </a:extLst>
          </p:cNvPr>
          <p:cNvSpPr/>
          <p:nvPr/>
        </p:nvSpPr>
        <p:spPr>
          <a:xfrm>
            <a:off x="3754706"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4F07863-17BB-2EFB-4F8B-A24762A4F910}"/>
              </a:ext>
            </a:extLst>
          </p:cNvPr>
          <p:cNvSpPr/>
          <p:nvPr/>
        </p:nvSpPr>
        <p:spPr>
          <a:xfrm>
            <a:off x="3754706"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71B7D23E-8543-5F9A-10F0-75A094974D4C}"/>
              </a:ext>
            </a:extLst>
          </p:cNvPr>
          <p:cNvSpPr/>
          <p:nvPr/>
        </p:nvSpPr>
        <p:spPr>
          <a:xfrm>
            <a:off x="5306638"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253B6CF-64AE-010B-FCEA-AE07D6D6D343}"/>
              </a:ext>
            </a:extLst>
          </p:cNvPr>
          <p:cNvSpPr/>
          <p:nvPr/>
        </p:nvSpPr>
        <p:spPr>
          <a:xfrm>
            <a:off x="5306638"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FF2AA95-2802-D586-9664-93FD71A6ACF3}"/>
              </a:ext>
            </a:extLst>
          </p:cNvPr>
          <p:cNvSpPr/>
          <p:nvPr/>
        </p:nvSpPr>
        <p:spPr>
          <a:xfrm>
            <a:off x="6853322" y="7164888"/>
            <a:ext cx="732772" cy="106819"/>
          </a:xfrm>
          <a:prstGeom prst="roundRect">
            <a:avLst>
              <a:gd name="adj" fmla="val 49618"/>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98430334-BA9B-3E0E-26E1-8B44D2F72B4E}"/>
              </a:ext>
            </a:extLst>
          </p:cNvPr>
          <p:cNvSpPr/>
          <p:nvPr/>
        </p:nvSpPr>
        <p:spPr>
          <a:xfrm>
            <a:off x="6853322" y="7042714"/>
            <a:ext cx="637131" cy="8141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08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B507A0-3328-C994-36E1-A3C6E150CBE6}"/>
              </a:ext>
            </a:extLst>
          </p:cNvPr>
          <p:cNvSpPr>
            <a:spLocks noGrp="1"/>
          </p:cNvSpPr>
          <p:nvPr>
            <p:ph type="body" idx="108"/>
          </p:nvPr>
        </p:nvSpPr>
        <p:spPr>
          <a:xfrm>
            <a:off x="952500" y="4581525"/>
            <a:ext cx="5172075" cy="1390650"/>
          </a:xfrm>
        </p:spPr>
        <p:txBody>
          <a:bodyPr/>
          <a:lstStyle/>
          <a:p>
            <a:r>
              <a:rPr lang="en-US" dirty="0"/>
              <a:t>You don’t need to spend 10,000 hours </a:t>
            </a:r>
            <a:br>
              <a:rPr lang="en-US" dirty="0"/>
            </a:br>
            <a:r>
              <a:rPr lang="en-US" dirty="0"/>
              <a:t>to start growing. Most learners see a marked improvement in as little as 2 hours per week.</a:t>
            </a:r>
          </a:p>
          <a:p>
            <a:endParaRPr lang="en-US" dirty="0"/>
          </a:p>
          <a:p>
            <a:r>
              <a:rPr lang="en-US" dirty="0"/>
              <a:t>Track your progress and share your achievements with the team. Now that’s worth celebrating!</a:t>
            </a:r>
          </a:p>
        </p:txBody>
      </p:sp>
      <p:pic>
        <p:nvPicPr>
          <p:cNvPr id="9" name="Content Placeholder 8" descr="A person sitting at a desk with a computer and papers&#10;&#10;AI-generated content may be incorrect.">
            <a:extLst>
              <a:ext uri="{FF2B5EF4-FFF2-40B4-BE49-F238E27FC236}">
                <a16:creationId xmlns:a16="http://schemas.microsoft.com/office/drawing/2014/main" id="{55DCAE99-CA47-73F9-6E04-0A5E4A80C527}"/>
              </a:ext>
            </a:extLst>
          </p:cNvPr>
          <p:cNvPicPr>
            <a:picLocks noGrp="1" noChangeAspect="1"/>
          </p:cNvPicPr>
          <p:nvPr>
            <p:ph idx="105"/>
          </p:nvPr>
        </p:nvPicPr>
        <p:blipFill>
          <a:blip r:embed="rId2"/>
          <a:srcRect l="33569" t="353" r="15245" b="6"/>
          <a:stretch/>
        </p:blipFill>
        <p:spPr>
          <a:xfrm>
            <a:off x="10483850" y="953037"/>
            <a:ext cx="6464300" cy="8380926"/>
          </a:xfrm>
        </p:spPr>
      </p:pic>
      <p:sp>
        <p:nvSpPr>
          <p:cNvPr id="3" name="Text Placeholder 2">
            <a:extLst>
              <a:ext uri="{FF2B5EF4-FFF2-40B4-BE49-F238E27FC236}">
                <a16:creationId xmlns:a16="http://schemas.microsoft.com/office/drawing/2014/main" id="{4EBBE7DC-C7FD-89CB-2913-B78C2A08E320}"/>
              </a:ext>
            </a:extLst>
          </p:cNvPr>
          <p:cNvSpPr>
            <a:spLocks noGrp="1"/>
          </p:cNvSpPr>
          <p:nvPr>
            <p:ph type="body" idx="107"/>
          </p:nvPr>
        </p:nvSpPr>
        <p:spPr/>
        <p:txBody>
          <a:bodyPr/>
          <a:lstStyle/>
          <a:p>
            <a:r>
              <a:rPr lang="en-US" dirty="0"/>
              <a:t>A little learning goes a long way</a:t>
            </a:r>
          </a:p>
        </p:txBody>
      </p:sp>
    </p:spTree>
    <p:extLst>
      <p:ext uri="{BB962C8B-B14F-4D97-AF65-F5344CB8AC3E}">
        <p14:creationId xmlns:p14="http://schemas.microsoft.com/office/powerpoint/2010/main" val="1221286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ternalClient xmlns="8dd04453-5d86-49ae-a1fb-6a969702f4b8">
      <Value>Global</Value>
    </InternalClient>
    <_ip_UnifiedCompliancePolicyUIAction xmlns="http://schemas.microsoft.com/sharepoint/v3" xsi:nil="true"/>
    <SelectedforROIcampaign xmlns="8dd04453-5d86-49ae-a1fb-6a969702f4b8" xsi:nil="true"/>
    <Notes xmlns="8dd04453-5d86-49ae-a1fb-6a969702f4b8" xsi:nil="true"/>
    <Contents xmlns="8dd04453-5d86-49ae-a1fb-6a969702f4b8" xsi:nil="true"/>
    <lcf76f155ced4ddcb4097134ff3c332f xmlns="8dd04453-5d86-49ae-a1fb-6a969702f4b8">
      <Terms xmlns="http://schemas.microsoft.com/office/infopath/2007/PartnerControls"/>
    </lcf76f155ced4ddcb4097134ff3c332f>
    <_ip_UnifiedCompliancePolicyProperties xmlns="http://schemas.microsoft.com/sharepoint/v3" xsi:nil="true"/>
    <date0 xmlns="8dd04453-5d86-49ae-a1fb-6a969702f4b8" xsi:nil="true"/>
    <TaxCatchAll xmlns="5a2caa2f-2a29-4f16-9f14-08171f49be17" xsi:nil="true"/>
    <Date xmlns="8dd04453-5d86-49ae-a1fb-6a969702f4b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4AC4DEE57CB9448DACEC08BB0FA076" ma:contentTypeVersion="28" ma:contentTypeDescription="Create a new document." ma:contentTypeScope="" ma:versionID="573715201cf08ad7b33e4eed5888a20f">
  <xsd:schema xmlns:xsd="http://www.w3.org/2001/XMLSchema" xmlns:xs="http://www.w3.org/2001/XMLSchema" xmlns:p="http://schemas.microsoft.com/office/2006/metadata/properties" xmlns:ns1="http://schemas.microsoft.com/sharepoint/v3" xmlns:ns2="8dd04453-5d86-49ae-a1fb-6a969702f4b8" xmlns:ns3="5a2caa2f-2a29-4f16-9f14-08171f49be17" targetNamespace="http://schemas.microsoft.com/office/2006/metadata/properties" ma:root="true" ma:fieldsID="0aca10cb9004161ee06d681ba2684b09" ns1:_="" ns2:_="" ns3:_="">
    <xsd:import namespace="http://schemas.microsoft.com/sharepoint/v3"/>
    <xsd:import namespace="8dd04453-5d86-49ae-a1fb-6a969702f4b8"/>
    <xsd:import namespace="5a2caa2f-2a29-4f16-9f14-08171f49be1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InternalClient" minOccurs="0"/>
                <xsd:element ref="ns2:Notes" minOccurs="0"/>
                <xsd:element ref="ns2:Date" minOccurs="0"/>
                <xsd:element ref="ns2:MediaLengthInSeconds" minOccurs="0"/>
                <xsd:element ref="ns2:date0" minOccurs="0"/>
                <xsd:element ref="ns2:lcf76f155ced4ddcb4097134ff3c332f" minOccurs="0"/>
                <xsd:element ref="ns3:TaxCatchAll" minOccurs="0"/>
                <xsd:element ref="ns2:MediaServiceSearchProperties" minOccurs="0"/>
                <xsd:element ref="ns2:Contents" minOccurs="0"/>
                <xsd:element ref="ns1:_ip_UnifiedCompliancePolicyProperties" minOccurs="0"/>
                <xsd:element ref="ns1:_ip_UnifiedCompliancePolicyUIAction" minOccurs="0"/>
                <xsd:element ref="ns2:SelectedforROIcampaign"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d04453-5d86-49ae-a1fb-6a969702f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InternalClient" ma:index="19" nillable="true" ma:displayName="Internal Client" ma:default="Global" ma:format="Dropdown" ma:internalName="InternalClient">
      <xsd:complexType>
        <xsd:complexContent>
          <xsd:extension base="dms:MultiChoiceFillIn">
            <xsd:sequence>
              <xsd:element name="Value" maxOccurs="unbounded" minOccurs="0" nillable="true">
                <xsd:simpleType>
                  <xsd:union memberTypes="dms:Text">
                    <xsd:simpleType>
                      <xsd:restriction base="dms:Choice">
                        <xsd:enumeration value="Global"/>
                        <xsd:enumeration value="APAC"/>
                        <xsd:enumeration value="EMEA"/>
                        <xsd:enumeration value="Americas"/>
                        <xsd:enumeration value="Hays"/>
                        <xsd:enumeration value="APAC-Gov"/>
                        <xsd:enumeration value="APAC-Edu"/>
                      </xsd:restriction>
                    </xsd:simpleType>
                  </xsd:union>
                </xsd:simpleType>
              </xsd:element>
            </xsd:sequence>
          </xsd:extension>
        </xsd:complexContent>
      </xsd:complexType>
    </xsd:element>
    <xsd:element name="Notes" ma:index="20" nillable="true" ma:displayName="Notes" ma:format="Dropdown" ma:internalName="Notes">
      <xsd:simpleType>
        <xsd:restriction base="dms:Note">
          <xsd:maxLength value="255"/>
        </xsd:restriction>
      </xsd:simpleType>
    </xsd:element>
    <xsd:element name="Date" ma:index="21" nillable="true" ma:displayName="Date" ma:format="DateOnly" ma:internalName="Date">
      <xsd:simpleType>
        <xsd:restriction base="dms:DateTime"/>
      </xsd:simpleType>
    </xsd:element>
    <xsd:element name="MediaLengthInSeconds" ma:index="22" nillable="true" ma:displayName="Length (seconds)" ma:internalName="MediaLengthInSeconds" ma:readOnly="true">
      <xsd:simpleType>
        <xsd:restriction base="dms:Unknown"/>
      </xsd:simpleType>
    </xsd:element>
    <xsd:element name="date0" ma:index="23" nillable="true" ma:displayName="date" ma:format="DateOnly" ma:internalName="date0">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6f0024c-0945-4f39-bb7a-6faf965f2945"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Contents" ma:index="28" nillable="true" ma:displayName="Contents" ma:description="Summary of doc" ma:format="Dropdown" ma:internalName="Contents">
      <xsd:simpleType>
        <xsd:restriction base="dms:Note">
          <xsd:maxLength value="255"/>
        </xsd:restriction>
      </xsd:simpleType>
    </xsd:element>
    <xsd:element name="SelectedforROIcampaign" ma:index="31" nillable="true" ma:displayName="Selected for ROI campaign" ma:description="Images for ROI campaign assets" ma:format="Dropdown" ma:internalName="SelectedforROIcampaign">
      <xsd:simpleType>
        <xsd:restriction base="dms:Choice">
          <xsd:enumeration value="Choice 1"/>
          <xsd:enumeration value="Choice 2"/>
          <xsd:enumeration value="Choice 3"/>
          <xsd:enumeration value="Choice 4"/>
          <xsd:enumeration value="Choice 5"/>
        </xsd:restriction>
      </xsd:simple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a2caa2f-2a29-4f16-9f14-08171f49be1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4ec5ccb9-eb68-4ed1-a982-ef13267632b8}" ma:internalName="TaxCatchAll" ma:showField="CatchAllData" ma:web="5a2caa2f-2a29-4f16-9f14-08171f49be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A8031-4EDF-4F00-B569-1ACF3E6AF92D}">
  <ds:schemaRefs>
    <ds:schemaRef ds:uri="http://schemas.openxmlformats.org/package/2006/metadata/core-properties"/>
    <ds:schemaRef ds:uri="http://purl.org/dc/elements/1.1/"/>
    <ds:schemaRef ds:uri="http://schemas.microsoft.com/sharepoint/v3"/>
    <ds:schemaRef ds:uri="http://purl.org/dc/terms/"/>
    <ds:schemaRef ds:uri="http://schemas.microsoft.com/office/2006/documentManagement/types"/>
    <ds:schemaRef ds:uri="http://www.w3.org/XML/1998/namespace"/>
    <ds:schemaRef ds:uri="8dd04453-5d86-49ae-a1fb-6a969702f4b8"/>
    <ds:schemaRef ds:uri="5a2caa2f-2a29-4f16-9f14-08171f49be17"/>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3346671-E283-4DA1-8E36-48102491D233}">
  <ds:schemaRefs>
    <ds:schemaRef ds:uri="http://schemas.microsoft.com/sharepoint/v3/contenttype/forms"/>
  </ds:schemaRefs>
</ds:datastoreItem>
</file>

<file path=customXml/itemProps3.xml><?xml version="1.0" encoding="utf-8"?>
<ds:datastoreItem xmlns:ds="http://schemas.openxmlformats.org/officeDocument/2006/customXml" ds:itemID="{D12652E6-AE3A-4C48-803D-AD3AD0CC1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dd04453-5d86-49ae-a1fb-6a969702f4b8"/>
    <ds:schemaRef ds:uri="5a2caa2f-2a29-4f16-9f14-08171f49be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14023</TotalTime>
  <Words>422</Words>
  <Application>Microsoft Macintosh PowerPoint</Application>
  <PresentationFormat>Custom</PresentationFormat>
  <Paragraphs>86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Arial Narrow</vt:lpstr>
      <vt:lpstr>Enduro Narrow Regular</vt:lpstr>
      <vt:lpstr>Enduro Regular</vt:lpstr>
      <vt:lpstr>Times New Roman</vt:lpstr>
      <vt:lpstr>Victor Serif 40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Sophie Nickisson</cp:lastModifiedBy>
  <cp:revision>30</cp:revision>
  <dcterms:created xsi:type="dcterms:W3CDTF">2025-03-18T21:02:10Z</dcterms:created>
  <dcterms:modified xsi:type="dcterms:W3CDTF">2025-04-16T10:37:16Z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0x0101002C4AC4DEE57CB9448DACEC08BB0FA076</vt:lpwstr>
  </property>
  <property fmtid="{D5CDD505-2E9C-101B-9397-08002B2CF9AE}" pid="3" name="MediaServiceImageTags">
    <vt:lpwstr/>
  </property>
</Properties>
</file>