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C1_B51EBD3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62" r:id="rId5"/>
    <p:sldId id="384" r:id="rId6"/>
    <p:sldId id="448" r:id="rId7"/>
    <p:sldId id="449" r:id="rId8"/>
    <p:sldId id="450" r:id="rId9"/>
    <p:sldId id="451" r:id="rId10"/>
    <p:sldId id="452" r:id="rId11"/>
    <p:sldId id="461" r:id="rId12"/>
    <p:sldId id="462" r:id="rId13"/>
    <p:sldId id="454" r:id="rId14"/>
    <p:sldId id="445" r:id="rId15"/>
    <p:sldId id="453" r:id="rId16"/>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71D00-6468-3589-82AF-2F9AA848CF29}" name="Utilisateur invité" initials="Ui" userId="Utilisateur invité" providerId="Windows Live"/>
  <p188:author id="{044047DE-3FC3-EA7B-DC17-107C9DD5C27C}" name="Lucrezia Bussacchini" initials="LB" userId="c6277ad644d2740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1DA"/>
    <a:srgbClr val="D3EAEE"/>
    <a:srgbClr val="394646"/>
    <a:srgbClr val="FFF4CE"/>
    <a:srgbClr val="FFDDCC"/>
    <a:srgbClr val="B05C3B"/>
    <a:srgbClr val="E6804C"/>
    <a:srgbClr val="52714B"/>
    <a:srgbClr val="DAAB4E"/>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71219-8FB3-294C-EA64-44AC72CC2F32}" v="7" dt="2025-05-20T09:11:58.413"/>
    <p1510:client id="{B604A554-BCD2-086A-CEB5-4FF1C9960C56}" v="7" dt="2025-05-20T14:54:33.264"/>
    <p1510:client id="{EB2CBCA7-D648-6A3C-C699-BAEE40B9ED03}" v="35" dt="2025-05-20T09:15:12.8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modernComment_1C1_B51EBD36.xml><?xml version="1.0" encoding="utf-8"?>
<p188:cmLst xmlns:a="http://schemas.openxmlformats.org/drawingml/2006/main" xmlns:r="http://schemas.openxmlformats.org/officeDocument/2006/relationships" xmlns:p188="http://schemas.microsoft.com/office/powerpoint/2018/8/main">
  <p188:cm id="{213E1D04-0588-46AC-BDE8-CA8E6C54D638}" authorId="{F9071D00-6468-3589-82AF-2F9AA848CF29}" status="resolved" created="2025-05-19T16:09:15.944" complete="100000">
    <ac:txMkLst xmlns:ac="http://schemas.microsoft.com/office/drawing/2013/main/command">
      <pc:docMk xmlns:pc="http://schemas.microsoft.com/office/powerpoint/2013/main/command"/>
      <pc:sldMk xmlns:pc="http://schemas.microsoft.com/office/powerpoint/2013/main/command" cId="3038690614" sldId="449"/>
      <ac:spMk id="4" creationId="{97D01A51-E415-9E43-A4FD-6B5B4E6270E1}"/>
      <ac:txMk cp="143" len="4">
        <ac:context len="268" hash="1734009316"/>
      </ac:txMk>
    </ac:txMkLst>
    <p188:pos x="3358298" y="2168164"/>
    <p188:txBody>
      <a:bodyPr/>
      <a:lstStyle/>
      <a:p>
        <a:r>
          <a:rPr lang="fr-FR"/>
          <a:t>je ne comprends pas bien la formulation Go1 est notre investissement en vous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5/20/2025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‹N°›</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05</a:t>
            </a:r>
            <a:endParaRPr lang="en-US" sz="360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01</a:t>
            </a:r>
            <a:endParaRPr lang="en-US" sz="360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06</a:t>
            </a:r>
            <a:endParaRPr lang="en-US" sz="360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02</a:t>
            </a:r>
            <a:endParaRPr lang="en-US" sz="360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07</a:t>
            </a:r>
            <a:endParaRPr lang="en-US" sz="360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03</a:t>
            </a:r>
            <a:endParaRPr lang="en-US" sz="360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08</a:t>
            </a:r>
            <a:endParaRPr lang="en-US" sz="360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04</a:t>
            </a:r>
            <a:endParaRPr lang="en-US" sz="360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Our Partners</a:t>
            </a:r>
            <a:endParaRPr lang="en-US" sz="960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757646"/>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4643846"/>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803322" y="5032329"/>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654144" y="5901146"/>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504966" y="6339296"/>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6082121"/>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952500" y="63583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4803322" y="67679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8654144" y="74251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6" name="Text 0"/>
          <p:cNvSpPr>
            <a:spLocks noGrp="1"/>
          </p:cNvSpPr>
          <p:nvPr>
            <p:ph type="body" idx="114" hasCustomPrompt="1"/>
          </p:nvPr>
        </p:nvSpPr>
        <p:spPr>
          <a:xfrm>
            <a:off x="12504966" y="77966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7" name="Text 0"/>
          <p:cNvSpPr>
            <a:spLocks noGrp="1"/>
          </p:cNvSpPr>
          <p:nvPr>
            <p:ph type="body" idx="115" hasCustomPrompt="1"/>
          </p:nvPr>
        </p:nvSpPr>
        <p:spPr>
          <a:xfrm>
            <a:off x="952500" y="55772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4803322" y="59868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9" name="Text 0"/>
          <p:cNvSpPr>
            <a:spLocks noGrp="1"/>
          </p:cNvSpPr>
          <p:nvPr>
            <p:ph type="body" idx="117" hasCustomPrompt="1"/>
          </p:nvPr>
        </p:nvSpPr>
        <p:spPr>
          <a:xfrm>
            <a:off x="8654144" y="66440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1" name="Text 0"/>
          <p:cNvSpPr>
            <a:spLocks noGrp="1"/>
          </p:cNvSpPr>
          <p:nvPr>
            <p:ph type="body" idx="119" hasCustomPrompt="1"/>
          </p:nvPr>
        </p:nvSpPr>
        <p:spPr>
          <a:xfrm>
            <a:off x="12504966" y="70155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pic>
        <p:nvPicPr>
          <p:cNvPr id="2" name="Ellipse 2" descr="preencoded.png">
            <a:extLst>
              <a:ext uri="{FF2B5EF4-FFF2-40B4-BE49-F238E27FC236}">
                <a16:creationId xmlns:a16="http://schemas.microsoft.com/office/drawing/2014/main" id="{11CF255F-4352-53E8-FB1C-A15500C99C3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877911" y="4727529"/>
            <a:ext cx="609600" cy="609600"/>
          </a:xfrm>
          <a:prstGeom prst="rect">
            <a:avLst/>
          </a:prstGeom>
        </p:spPr>
      </p:pic>
      <p:pic>
        <p:nvPicPr>
          <p:cNvPr id="3" name="Ellipse 2" descr="preencoded.png">
            <a:extLst>
              <a:ext uri="{FF2B5EF4-FFF2-40B4-BE49-F238E27FC236}">
                <a16:creationId xmlns:a16="http://schemas.microsoft.com/office/drawing/2014/main" id="{56A1BC8F-1CF6-B72F-0ABB-F20A7B83BC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728733" y="5434965"/>
            <a:ext cx="609600" cy="609600"/>
          </a:xfrm>
          <a:prstGeom prst="rect">
            <a:avLst/>
          </a:prstGeom>
        </p:spPr>
      </p:pic>
      <p:pic>
        <p:nvPicPr>
          <p:cNvPr id="4" name="Ellipse 2" descr="preencoded.png">
            <a:extLst>
              <a:ext uri="{FF2B5EF4-FFF2-40B4-BE49-F238E27FC236}">
                <a16:creationId xmlns:a16="http://schemas.microsoft.com/office/drawing/2014/main" id="{F76C9E22-2657-9F14-CACF-90DE8C02D9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79555" y="6205946"/>
            <a:ext cx="609600" cy="609600"/>
          </a:xfrm>
          <a:prstGeom prst="rect">
            <a:avLst/>
          </a:prstGeom>
        </p:spPr>
      </p:pic>
    </p:spTree>
    <p:extLst>
      <p:ext uri="{BB962C8B-B14F-4D97-AF65-F5344CB8AC3E}">
        <p14:creationId xmlns:p14="http://schemas.microsoft.com/office/powerpoint/2010/main" val="58072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$3.5M</a:t>
            </a:r>
            <a:endParaRPr lang="en-US" sz="960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4,000</a:t>
            </a:r>
            <a:endParaRPr lang="en-US" sz="720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5x</a:t>
            </a:r>
            <a:endParaRPr lang="en-US" sz="720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$3.5M</a:t>
            </a:r>
            <a:endParaRPr lang="en-US" sz="720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-22%</a:t>
            </a:r>
            <a:endParaRPr lang="en-US" sz="720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-22%</a:t>
            </a:r>
            <a:endParaRPr lang="en-US" sz="960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5x</a:t>
            </a:r>
            <a:endParaRPr lang="en-US" sz="1650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-22%</a:t>
            </a:r>
            <a:endParaRPr lang="en-US" sz="1650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38577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74003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520493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6684774"/>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360799"/>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417824"/>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5741799"/>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065774"/>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 name="Line 28" descr="preencoded.png">
            <a:extLst>
              <a:ext uri="{FF2B5EF4-FFF2-40B4-BE49-F238E27FC236}">
                <a16:creationId xmlns:a16="http://schemas.microsoft.com/office/drawing/2014/main" id="{4C4075BE-72A5-D842-453F-95C8F89D144F}"/>
              </a:ext>
            </a:extLst>
          </p:cNvPr>
          <p:cNvPicPr>
            <a:picLocks noChangeAspect="1"/>
          </p:cNvPicPr>
          <p:nvPr userDrawn="1"/>
        </p:nvPicPr>
        <p:blipFill>
          <a:blip r:embed="rId6"/>
          <a:srcRect/>
          <a:stretch/>
        </p:blipFill>
        <p:spPr>
          <a:xfrm>
            <a:off x="9991725" y="8193495"/>
            <a:ext cx="7305675" cy="18288"/>
          </a:xfrm>
          <a:prstGeom prst="rect">
            <a:avLst/>
          </a:prstGeom>
        </p:spPr>
      </p:pic>
      <p:sp>
        <p:nvSpPr>
          <p:cNvPr id="3" name="Text 0">
            <a:extLst>
              <a:ext uri="{FF2B5EF4-FFF2-40B4-BE49-F238E27FC236}">
                <a16:creationId xmlns:a16="http://schemas.microsoft.com/office/drawing/2014/main" id="{C2BC42DC-5B27-1ACC-9EB0-7CAAB16ABE87}"/>
              </a:ext>
            </a:extLst>
          </p:cNvPr>
          <p:cNvSpPr>
            <a:spLocks noGrp="1"/>
          </p:cNvSpPr>
          <p:nvPr>
            <p:ph type="body" idx="126" hasCustomPrompt="1"/>
          </p:nvPr>
        </p:nvSpPr>
        <p:spPr>
          <a:xfrm>
            <a:off x="10496550" y="8556207"/>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Tree>
    <p:extLst>
      <p:ext uri="{BB962C8B-B14F-4D97-AF65-F5344CB8AC3E}">
        <p14:creationId xmlns:p14="http://schemas.microsoft.com/office/powerpoint/2010/main" val="3880553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769060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868981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409008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039619"/>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66"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56" r:id="rId78"/>
    <p:sldLayoutId id="2147483757" r:id="rId79"/>
    <p:sldLayoutId id="2147483767" r:id="rId80"/>
    <p:sldLayoutId id="2147483730" r:id="rId81"/>
    <p:sldLayoutId id="2147483758" r:id="rId82"/>
    <p:sldLayoutId id="2147483768" r:id="rId83"/>
    <p:sldLayoutId id="2147483759" r:id="rId84"/>
    <p:sldLayoutId id="2147483769" r:id="rId85"/>
    <p:sldLayoutId id="2147483760" r:id="rId86"/>
    <p:sldLayoutId id="2147483734" r:id="rId87"/>
    <p:sldLayoutId id="2147483738" r:id="rId88"/>
    <p:sldLayoutId id="2147483761" r:id="rId89"/>
    <p:sldLayoutId id="2147483763" r:id="rId90"/>
    <p:sldLayoutId id="2147483762" r:id="rId91"/>
    <p:sldLayoutId id="2147483739" r:id="rId92"/>
    <p:sldLayoutId id="2147483740" r:id="rId93"/>
    <p:sldLayoutId id="2147483741" r:id="rId94"/>
    <p:sldLayoutId id="2147483742" r:id="rId95"/>
    <p:sldLayoutId id="2147483765" r:id="rId9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image" Target="../media/image116.png"/><Relationship Id="rId1" Type="http://schemas.openxmlformats.org/officeDocument/2006/relationships/slideLayout" Target="../slideLayouts/slideLayout91.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3" Type="http://schemas.openxmlformats.org/officeDocument/2006/relationships/image" Target="../media/image122.jpeg"/><Relationship Id="rId2" Type="http://schemas.microsoft.com/office/2018/10/relationships/comments" Target="../comments/modernComment_1C1_B51EBD3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D0B9-0775-F3BB-5474-6FED47F4C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C3C3B3-3291-68FE-1A02-93372A8378D1}"/>
              </a:ext>
            </a:extLst>
          </p:cNvPr>
          <p:cNvSpPr>
            <a:spLocks noGrp="1"/>
          </p:cNvSpPr>
          <p:nvPr>
            <p:ph type="body" idx="102"/>
          </p:nvPr>
        </p:nvSpPr>
        <p:spPr/>
        <p:txBody>
          <a:bodyPr wrap="square" lIns="91440" tIns="45720" rIns="91440" bIns="45720" rtlCol="0" anchor="t"/>
          <a:lstStyle/>
          <a:p>
            <a:r>
              <a:rPr lang="en-US" sz="9600">
                <a:latin typeface="Arial Narrow"/>
                <a:ea typeface="Enduro Narrow Regular"/>
              </a:rPr>
              <a:t>Prêt, </a:t>
            </a:r>
            <a:r>
              <a:rPr lang="en-US" sz="9600" err="1">
                <a:latin typeface="Arial Narrow"/>
                <a:ea typeface="Enduro Narrow Regular"/>
              </a:rPr>
              <a:t>partez</a:t>
            </a:r>
            <a:r>
              <a:rPr lang="en-US" sz="9600">
                <a:latin typeface="Arial Narrow"/>
                <a:ea typeface="Enduro Narrow Regular"/>
              </a:rPr>
              <a:t>, Go1</a:t>
            </a:r>
            <a:endParaRPr lang="fr-FR" sz="9600">
              <a:latin typeface="Arial Narrow"/>
              <a:ea typeface="Enduro Narrow Regular"/>
            </a:endParaRPr>
          </a:p>
        </p:txBody>
      </p:sp>
      <p:sp>
        <p:nvSpPr>
          <p:cNvPr id="5" name="Text Placeholder 4">
            <a:extLst>
              <a:ext uri="{FF2B5EF4-FFF2-40B4-BE49-F238E27FC236}">
                <a16:creationId xmlns:a16="http://schemas.microsoft.com/office/drawing/2014/main" id="{5A4948E2-4450-27E8-0E9D-494008040BE1}"/>
              </a:ext>
            </a:extLst>
          </p:cNvPr>
          <p:cNvSpPr>
            <a:spLocks noGrp="1"/>
          </p:cNvSpPr>
          <p:nvPr>
            <p:ph type="body" idx="103"/>
          </p:nvPr>
        </p:nvSpPr>
        <p:spPr>
          <a:xfrm>
            <a:off x="952500" y="8416125"/>
            <a:ext cx="11610993" cy="486375"/>
          </a:xfrm>
        </p:spPr>
        <p:txBody>
          <a:bodyPr wrap="square" lIns="91440" tIns="45720" rIns="91440" bIns="45720" rtlCol="0" anchor="t"/>
          <a:lstStyle/>
          <a:p>
            <a:r>
              <a:rPr lang="en-US">
                <a:latin typeface="Arial"/>
                <a:ea typeface="Enduro Regular"/>
                <a:cs typeface="Arial"/>
              </a:rPr>
              <a:t>Montez </a:t>
            </a:r>
            <a:r>
              <a:rPr lang="en-US" err="1">
                <a:latin typeface="Arial"/>
                <a:ea typeface="Enduro Regular"/>
                <a:cs typeface="Arial"/>
              </a:rPr>
              <a:t>en</a:t>
            </a:r>
            <a:r>
              <a:rPr lang="en-US">
                <a:latin typeface="Arial"/>
                <a:ea typeface="Enduro Regular"/>
                <a:cs typeface="Arial"/>
              </a:rPr>
              <a:t> </a:t>
            </a:r>
            <a:r>
              <a:rPr lang="en-US" err="1">
                <a:latin typeface="Arial"/>
                <a:ea typeface="Enduro Regular"/>
                <a:cs typeface="Arial"/>
              </a:rPr>
              <a:t>compétence</a:t>
            </a:r>
            <a:r>
              <a:rPr lang="en-US">
                <a:latin typeface="Arial"/>
                <a:ea typeface="Enduro Regular"/>
                <a:cs typeface="Arial"/>
              </a:rPr>
              <a:t> grâce à </a:t>
            </a:r>
            <a:r>
              <a:rPr lang="en-US" err="1">
                <a:latin typeface="Arial"/>
                <a:ea typeface="Enduro Regular"/>
                <a:cs typeface="Arial"/>
              </a:rPr>
              <a:t>votre</a:t>
            </a:r>
            <a:r>
              <a:rPr lang="en-US">
                <a:latin typeface="Arial"/>
                <a:ea typeface="Enduro Regular"/>
                <a:cs typeface="Arial"/>
              </a:rPr>
              <a:t> </a:t>
            </a:r>
            <a:r>
              <a:rPr lang="en-US" err="1">
                <a:latin typeface="Arial"/>
                <a:ea typeface="Enduro Regular"/>
                <a:cs typeface="Arial"/>
              </a:rPr>
              <a:t>nouvel</a:t>
            </a:r>
            <a:r>
              <a:rPr lang="en-US">
                <a:latin typeface="Arial"/>
                <a:ea typeface="Enduro Regular"/>
                <a:cs typeface="Arial"/>
              </a:rPr>
              <a:t> </a:t>
            </a:r>
            <a:r>
              <a:rPr lang="en-US" err="1">
                <a:latin typeface="Arial"/>
                <a:ea typeface="Enduro Regular"/>
                <a:cs typeface="Arial"/>
              </a:rPr>
              <a:t>écosystème</a:t>
            </a:r>
            <a:r>
              <a:rPr lang="en-US">
                <a:latin typeface="Arial"/>
                <a:ea typeface="Enduro Regular"/>
                <a:cs typeface="Arial"/>
              </a:rPr>
              <a:t> </a:t>
            </a:r>
            <a:r>
              <a:rPr lang="en-US" err="1">
                <a:latin typeface="Arial"/>
                <a:ea typeface="Enduro Regular"/>
                <a:cs typeface="Arial"/>
              </a:rPr>
              <a:t>d’apprentissage</a:t>
            </a:r>
            <a:r>
              <a:rPr lang="en-US">
                <a:latin typeface="Arial"/>
                <a:ea typeface="Enduro Regular"/>
                <a:cs typeface="Arial"/>
              </a:rPr>
              <a:t> digital </a:t>
            </a:r>
            <a:r>
              <a:rPr lang="en-US" err="1">
                <a:latin typeface="Arial"/>
                <a:ea typeface="Enduro Regular"/>
                <a:cs typeface="Arial"/>
              </a:rPr>
              <a:t>personnalisé</a:t>
            </a:r>
            <a:r>
              <a:rPr lang="en-US">
                <a:latin typeface="Arial"/>
                <a:ea typeface="Enduro Regular"/>
                <a:cs typeface="Arial"/>
              </a:rPr>
              <a:t>, </a:t>
            </a:r>
            <a:r>
              <a:rPr lang="en-US" err="1">
                <a:latin typeface="Arial"/>
                <a:ea typeface="Enduro Regular"/>
                <a:cs typeface="Arial"/>
              </a:rPr>
              <a:t>soigneusement</a:t>
            </a:r>
            <a:r>
              <a:rPr lang="en-US">
                <a:latin typeface="Arial"/>
                <a:ea typeface="Enduro Regular"/>
                <a:cs typeface="Arial"/>
              </a:rPr>
              <a:t> </a:t>
            </a:r>
            <a:r>
              <a:rPr lang="en-US" err="1">
                <a:latin typeface="Arial"/>
                <a:ea typeface="Enduro Regular"/>
                <a:cs typeface="Arial"/>
              </a:rPr>
              <a:t>sélectionné</a:t>
            </a:r>
            <a:r>
              <a:rPr lang="en-US">
                <a:latin typeface="Arial"/>
                <a:ea typeface="Enduro Regular"/>
                <a:cs typeface="Arial"/>
              </a:rPr>
              <a:t> pour </a:t>
            </a:r>
            <a:r>
              <a:rPr lang="en-US" err="1">
                <a:latin typeface="Arial"/>
                <a:ea typeface="Enduro Regular"/>
                <a:cs typeface="Arial"/>
              </a:rPr>
              <a:t>vous</a:t>
            </a:r>
            <a:r>
              <a:rPr lang="en-US">
                <a:latin typeface="Arial"/>
                <a:ea typeface="Enduro Regular"/>
                <a:cs typeface="Arial"/>
              </a:rPr>
              <a:t>.</a:t>
            </a:r>
            <a:endParaRPr lang="fr-FR">
              <a:latin typeface="Arial"/>
              <a:ea typeface="Enduro Regular"/>
              <a:cs typeface="Arial"/>
            </a:endParaRPr>
          </a:p>
        </p:txBody>
      </p:sp>
      <p:sp>
        <p:nvSpPr>
          <p:cNvPr id="7" name="Text Placeholder 6">
            <a:extLst>
              <a:ext uri="{FF2B5EF4-FFF2-40B4-BE49-F238E27FC236}">
                <a16:creationId xmlns:a16="http://schemas.microsoft.com/office/drawing/2014/main" id="{867D91D3-FC91-EFC8-0B74-848C7C713E0E}"/>
              </a:ext>
            </a:extLst>
          </p:cNvPr>
          <p:cNvSpPr>
            <a:spLocks noGrp="1"/>
          </p:cNvSpPr>
          <p:nvPr>
            <p:ph type="body" idx="104"/>
          </p:nvPr>
        </p:nvSpPr>
        <p:spPr/>
        <p:txBody>
          <a:bodyPr wrap="square" lIns="91440" tIns="45720" rIns="91440" bIns="45720" rtlCol="0" anchor="t"/>
          <a:lstStyle/>
          <a:p>
            <a:r>
              <a:rPr lang="en-US" sz="1900" err="1">
                <a:latin typeface="Arial"/>
                <a:ea typeface="Enduro Regular"/>
                <a:cs typeface="Arial"/>
              </a:rPr>
              <a:t>Mois</a:t>
            </a:r>
            <a:r>
              <a:rPr lang="en-US" sz="1900">
                <a:latin typeface="Arial"/>
                <a:ea typeface="Enduro Regular"/>
                <a:cs typeface="Arial"/>
              </a:rPr>
              <a:t>, XXXXX</a:t>
            </a:r>
            <a:endParaRPr lang="en-US"/>
          </a:p>
        </p:txBody>
      </p:sp>
    </p:spTree>
    <p:extLst>
      <p:ext uri="{BB962C8B-B14F-4D97-AF65-F5344CB8AC3E}">
        <p14:creationId xmlns:p14="http://schemas.microsoft.com/office/powerpoint/2010/main" val="4560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017CE6-AA28-B0CE-4B86-EF6B7411A8E9}"/>
              </a:ext>
            </a:extLst>
          </p:cNvPr>
          <p:cNvSpPr>
            <a:spLocks noGrp="1"/>
          </p:cNvSpPr>
          <p:nvPr>
            <p:ph type="body" idx="108"/>
          </p:nvPr>
        </p:nvSpPr>
        <p:spPr>
          <a:xfrm>
            <a:off x="952500" y="952500"/>
            <a:ext cx="13445259" cy="992043"/>
          </a:xfrm>
        </p:spPr>
        <p:txBody>
          <a:bodyPr wrap="square" lIns="91440" tIns="45720" rIns="91440" bIns="45720" rtlCol="0" anchor="t"/>
          <a:lstStyle/>
          <a:p>
            <a:r>
              <a:rPr lang="en-US">
                <a:latin typeface="Arial Narrow"/>
              </a:rPr>
              <a:t>Notre </a:t>
            </a:r>
            <a:r>
              <a:rPr lang="en-US" err="1">
                <a:latin typeface="Arial Narrow"/>
              </a:rPr>
              <a:t>parcours</a:t>
            </a:r>
            <a:r>
              <a:rPr lang="en-US">
                <a:latin typeface="Arial Narrow"/>
              </a:rPr>
              <a:t> pour vous aider à déverrouiller l’univers de l’apprentissage</a:t>
            </a:r>
            <a:endParaRPr lang="fr-FR"/>
          </a:p>
        </p:txBody>
      </p:sp>
      <p:sp>
        <p:nvSpPr>
          <p:cNvPr id="16" name="Text Placeholder 15">
            <a:extLst>
              <a:ext uri="{FF2B5EF4-FFF2-40B4-BE49-F238E27FC236}">
                <a16:creationId xmlns:a16="http://schemas.microsoft.com/office/drawing/2014/main" id="{7078B634-9B77-D319-A644-0C1CC95DD58C}"/>
              </a:ext>
            </a:extLst>
          </p:cNvPr>
          <p:cNvSpPr>
            <a:spLocks noGrp="1"/>
          </p:cNvSpPr>
          <p:nvPr>
            <p:ph type="body" idx="110"/>
          </p:nvPr>
        </p:nvSpPr>
        <p:spPr>
          <a:xfrm>
            <a:off x="952500" y="6358346"/>
            <a:ext cx="2933700" cy="990600"/>
          </a:xfrm>
        </p:spPr>
        <p:txBody>
          <a:bodyPr wrap="square" lIns="91440" tIns="45720" rIns="91440" bIns="45720" rtlCol="0" anchor="t"/>
          <a:lstStyle/>
          <a:p>
            <a:r>
              <a:rPr lang="en-US">
                <a:latin typeface="Arial"/>
                <a:cs typeface="Arial"/>
              </a:rPr>
              <a:t>Inscription et découverte</a:t>
            </a:r>
            <a:endParaRPr lang="fr-FR"/>
          </a:p>
          <a:p>
            <a:endParaRPr lang="en-US"/>
          </a:p>
          <a:p>
            <a:endParaRPr lang="en-US"/>
          </a:p>
        </p:txBody>
      </p:sp>
      <p:sp>
        <p:nvSpPr>
          <p:cNvPr id="17" name="Text Placeholder 16">
            <a:extLst>
              <a:ext uri="{FF2B5EF4-FFF2-40B4-BE49-F238E27FC236}">
                <a16:creationId xmlns:a16="http://schemas.microsoft.com/office/drawing/2014/main" id="{A37D383C-265E-0384-FE32-EB639C3A5DE9}"/>
              </a:ext>
            </a:extLst>
          </p:cNvPr>
          <p:cNvSpPr>
            <a:spLocks noGrp="1"/>
          </p:cNvSpPr>
          <p:nvPr>
            <p:ph type="body" idx="111"/>
          </p:nvPr>
        </p:nvSpPr>
        <p:spPr>
          <a:xfrm>
            <a:off x="4803322" y="6767921"/>
            <a:ext cx="2933700" cy="990600"/>
          </a:xfrm>
        </p:spPr>
        <p:txBody>
          <a:bodyPr wrap="square" lIns="91440" tIns="45720" rIns="91440" bIns="45720" rtlCol="0" anchor="t"/>
          <a:lstStyle/>
          <a:p>
            <a:r>
              <a:rPr lang="en-US" err="1">
                <a:latin typeface="Arial"/>
                <a:ea typeface="Enduro Regular"/>
                <a:cs typeface="Arial"/>
              </a:rPr>
              <a:t>Créez</a:t>
            </a:r>
            <a:r>
              <a:rPr lang="en-US">
                <a:latin typeface="Arial"/>
                <a:ea typeface="Enduro Regular"/>
                <a:cs typeface="Arial"/>
              </a:rPr>
              <a:t> </a:t>
            </a:r>
            <a:r>
              <a:rPr lang="en-US" err="1">
                <a:latin typeface="Arial"/>
                <a:ea typeface="Enduro Regular"/>
                <a:cs typeface="Arial"/>
              </a:rPr>
              <a:t>votre</a:t>
            </a:r>
            <a:r>
              <a:rPr lang="en-US">
                <a:latin typeface="Arial"/>
                <a:ea typeface="Enduro Regular"/>
                <a:cs typeface="Arial"/>
              </a:rPr>
              <a:t> </a:t>
            </a:r>
            <a:r>
              <a:rPr lang="en-US" err="1">
                <a:latin typeface="Arial"/>
                <a:ea typeface="Enduro Regular"/>
                <a:cs typeface="Arial"/>
              </a:rPr>
              <a:t>parcours</a:t>
            </a:r>
            <a:r>
              <a:rPr lang="en-US">
                <a:latin typeface="Arial"/>
                <a:ea typeface="Enduro Regular"/>
                <a:cs typeface="Arial"/>
              </a:rPr>
              <a:t> d’apprentissage personnalisé</a:t>
            </a:r>
            <a:endParaRPr lang="fr-FR">
              <a:ea typeface="Enduro Regular"/>
            </a:endParaRPr>
          </a:p>
        </p:txBody>
      </p:sp>
      <p:sp>
        <p:nvSpPr>
          <p:cNvPr id="18" name="Text Placeholder 17">
            <a:extLst>
              <a:ext uri="{FF2B5EF4-FFF2-40B4-BE49-F238E27FC236}">
                <a16:creationId xmlns:a16="http://schemas.microsoft.com/office/drawing/2014/main" id="{244376D9-740F-160B-ED38-FE0078551CAE}"/>
              </a:ext>
            </a:extLst>
          </p:cNvPr>
          <p:cNvSpPr>
            <a:spLocks noGrp="1"/>
          </p:cNvSpPr>
          <p:nvPr>
            <p:ph type="body" idx="112"/>
          </p:nvPr>
        </p:nvSpPr>
        <p:spPr>
          <a:xfrm>
            <a:off x="8654144" y="7425146"/>
            <a:ext cx="2933700" cy="990600"/>
          </a:xfrm>
        </p:spPr>
        <p:txBody>
          <a:bodyPr wrap="square" lIns="91440" tIns="45720" rIns="91440" bIns="45720" rtlCol="0" anchor="t"/>
          <a:lstStyle/>
          <a:p>
            <a:r>
              <a:rPr lang="en-US">
                <a:latin typeface="Arial"/>
                <a:cs typeface="Arial"/>
              </a:rPr>
              <a:t>Inscrivez-vous à votre prochain cours</a:t>
            </a:r>
            <a:endParaRPr lang="fr-FR"/>
          </a:p>
          <a:p>
            <a:endParaRPr lang="en-US"/>
          </a:p>
          <a:p>
            <a:endParaRPr lang="en-US"/>
          </a:p>
        </p:txBody>
      </p:sp>
      <p:sp>
        <p:nvSpPr>
          <p:cNvPr id="19" name="Text Placeholder 18">
            <a:extLst>
              <a:ext uri="{FF2B5EF4-FFF2-40B4-BE49-F238E27FC236}">
                <a16:creationId xmlns:a16="http://schemas.microsoft.com/office/drawing/2014/main" id="{7C14F694-4740-F129-C41B-E70047540DAF}"/>
              </a:ext>
            </a:extLst>
          </p:cNvPr>
          <p:cNvSpPr>
            <a:spLocks noGrp="1"/>
          </p:cNvSpPr>
          <p:nvPr>
            <p:ph type="body" idx="114"/>
          </p:nvPr>
        </p:nvSpPr>
        <p:spPr>
          <a:xfrm>
            <a:off x="12504966" y="7796621"/>
            <a:ext cx="2933700" cy="990600"/>
          </a:xfrm>
        </p:spPr>
        <p:txBody>
          <a:bodyPr wrap="square" lIns="91440" tIns="45720" rIns="91440" bIns="45720" rtlCol="0" anchor="t"/>
          <a:lstStyle/>
          <a:p>
            <a:r>
              <a:rPr lang="en-US">
                <a:latin typeface="Arial"/>
                <a:cs typeface="Arial"/>
              </a:rPr>
              <a:t>Revue du parcours d’apprentissage avec le responsable d’équipe</a:t>
            </a:r>
            <a:endParaRPr lang="fr-FR"/>
          </a:p>
        </p:txBody>
      </p:sp>
      <p:sp>
        <p:nvSpPr>
          <p:cNvPr id="20" name="Text Placeholder 19">
            <a:extLst>
              <a:ext uri="{FF2B5EF4-FFF2-40B4-BE49-F238E27FC236}">
                <a16:creationId xmlns:a16="http://schemas.microsoft.com/office/drawing/2014/main" id="{0676591C-2B1C-AC51-6378-5B729E5D9F72}"/>
              </a:ext>
            </a:extLst>
          </p:cNvPr>
          <p:cNvSpPr>
            <a:spLocks noGrp="1"/>
          </p:cNvSpPr>
          <p:nvPr>
            <p:ph type="body" idx="115"/>
          </p:nvPr>
        </p:nvSpPr>
        <p:spPr>
          <a:xfrm>
            <a:off x="952500" y="5577296"/>
            <a:ext cx="2219325" cy="523875"/>
          </a:xfrm>
        </p:spPr>
        <p:txBody>
          <a:bodyPr wrap="square" lIns="91440" tIns="45720" rIns="91440" bIns="45720" rtlCol="0" anchor="t"/>
          <a:lstStyle/>
          <a:p>
            <a:r>
              <a:rPr lang="en-US">
                <a:latin typeface="Arial"/>
                <a:ea typeface="Enduro Regular"/>
                <a:cs typeface="Arial"/>
              </a:rPr>
              <a:t>Semaine 1</a:t>
            </a:r>
          </a:p>
        </p:txBody>
      </p:sp>
      <p:sp>
        <p:nvSpPr>
          <p:cNvPr id="21" name="Text Placeholder 20">
            <a:extLst>
              <a:ext uri="{FF2B5EF4-FFF2-40B4-BE49-F238E27FC236}">
                <a16:creationId xmlns:a16="http://schemas.microsoft.com/office/drawing/2014/main" id="{DCE1996B-818C-A035-4461-FD0599A87A4E}"/>
              </a:ext>
            </a:extLst>
          </p:cNvPr>
          <p:cNvSpPr>
            <a:spLocks noGrp="1"/>
          </p:cNvSpPr>
          <p:nvPr>
            <p:ph type="body" idx="116"/>
          </p:nvPr>
        </p:nvSpPr>
        <p:spPr>
          <a:xfrm>
            <a:off x="4803322" y="5986871"/>
            <a:ext cx="2219325" cy="523875"/>
          </a:xfrm>
        </p:spPr>
        <p:txBody>
          <a:bodyPr wrap="square" lIns="91440" tIns="45720" rIns="91440" bIns="45720" rtlCol="0" anchor="t"/>
          <a:lstStyle/>
          <a:p>
            <a:r>
              <a:rPr lang="en-US">
                <a:latin typeface="Arial"/>
                <a:ea typeface="Enduro Regular"/>
                <a:cs typeface="Arial"/>
              </a:rPr>
              <a:t>Semaine 3</a:t>
            </a:r>
          </a:p>
        </p:txBody>
      </p:sp>
      <p:sp>
        <p:nvSpPr>
          <p:cNvPr id="22" name="Text Placeholder 21">
            <a:extLst>
              <a:ext uri="{FF2B5EF4-FFF2-40B4-BE49-F238E27FC236}">
                <a16:creationId xmlns:a16="http://schemas.microsoft.com/office/drawing/2014/main" id="{0A178CCC-61FC-49B2-AC50-E81855D77765}"/>
              </a:ext>
            </a:extLst>
          </p:cNvPr>
          <p:cNvSpPr>
            <a:spLocks noGrp="1"/>
          </p:cNvSpPr>
          <p:nvPr>
            <p:ph type="body" idx="117"/>
          </p:nvPr>
        </p:nvSpPr>
        <p:spPr>
          <a:xfrm>
            <a:off x="8654144" y="6644096"/>
            <a:ext cx="2219325" cy="523875"/>
          </a:xfrm>
        </p:spPr>
        <p:txBody>
          <a:bodyPr wrap="square" lIns="91440" tIns="45720" rIns="91440" bIns="45720" rtlCol="0" anchor="t"/>
          <a:lstStyle/>
          <a:p>
            <a:r>
              <a:rPr lang="en-US">
                <a:latin typeface="Arial"/>
                <a:ea typeface="Enduro Regular"/>
                <a:cs typeface="Arial"/>
              </a:rPr>
              <a:t>Semaine 5</a:t>
            </a:r>
          </a:p>
        </p:txBody>
      </p:sp>
      <p:sp>
        <p:nvSpPr>
          <p:cNvPr id="23" name="Text Placeholder 22">
            <a:extLst>
              <a:ext uri="{FF2B5EF4-FFF2-40B4-BE49-F238E27FC236}">
                <a16:creationId xmlns:a16="http://schemas.microsoft.com/office/drawing/2014/main" id="{818019C6-C473-DFA6-702D-86EC1531E7B5}"/>
              </a:ext>
            </a:extLst>
          </p:cNvPr>
          <p:cNvSpPr>
            <a:spLocks noGrp="1"/>
          </p:cNvSpPr>
          <p:nvPr>
            <p:ph type="body" idx="119"/>
          </p:nvPr>
        </p:nvSpPr>
        <p:spPr>
          <a:xfrm>
            <a:off x="12504966" y="7015571"/>
            <a:ext cx="2219325" cy="523875"/>
          </a:xfrm>
        </p:spPr>
        <p:txBody>
          <a:bodyPr wrap="square" lIns="91440" tIns="45720" rIns="91440" bIns="45720" rtlCol="0" anchor="t"/>
          <a:lstStyle/>
          <a:p>
            <a:r>
              <a:rPr lang="en-US">
                <a:latin typeface="Arial"/>
                <a:ea typeface="Enduro Regular"/>
                <a:cs typeface="Arial"/>
              </a:rPr>
              <a:t>Semaine 7</a:t>
            </a:r>
          </a:p>
        </p:txBody>
      </p:sp>
      <p:sp>
        <p:nvSpPr>
          <p:cNvPr id="24" name="Text Placeholder 15">
            <a:extLst>
              <a:ext uri="{FF2B5EF4-FFF2-40B4-BE49-F238E27FC236}">
                <a16:creationId xmlns:a16="http://schemas.microsoft.com/office/drawing/2014/main" id="{BAFA7243-A643-B1EF-EE3C-FC6EDFE4279B}"/>
              </a:ext>
            </a:extLst>
          </p:cNvPr>
          <p:cNvSpPr txBox="1">
            <a:spLocks/>
          </p:cNvSpPr>
          <p:nvPr/>
        </p:nvSpPr>
        <p:spPr>
          <a:xfrm>
            <a:off x="2885803" y="2772761"/>
            <a:ext cx="2933700" cy="990600"/>
          </a:xfrm>
          <a:prstGeom prst="rect">
            <a:avLst/>
          </a:prstGeom>
          <a:noFill/>
          <a:ln/>
        </p:spPr>
        <p:txBody>
          <a:bodyPr wrap="square" lIns="91440" tIns="45720" rIns="91440" bIns="45720"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err="1">
                <a:latin typeface="Arial"/>
                <a:ea typeface="Enduro Regular"/>
                <a:cs typeface="Arial"/>
              </a:rPr>
              <a:t>Personnalisez</a:t>
            </a:r>
            <a:r>
              <a:rPr lang="en-US">
                <a:latin typeface="Arial"/>
                <a:ea typeface="Enduro Regular"/>
                <a:cs typeface="Arial"/>
              </a:rPr>
              <a:t> votre expérience</a:t>
            </a:r>
          </a:p>
        </p:txBody>
      </p:sp>
      <p:sp>
        <p:nvSpPr>
          <p:cNvPr id="25" name="Text Placeholder 19">
            <a:extLst>
              <a:ext uri="{FF2B5EF4-FFF2-40B4-BE49-F238E27FC236}">
                <a16:creationId xmlns:a16="http://schemas.microsoft.com/office/drawing/2014/main" id="{0823401F-2CED-5385-0D5D-95D762827457}"/>
              </a:ext>
            </a:extLst>
          </p:cNvPr>
          <p:cNvSpPr txBox="1">
            <a:spLocks/>
          </p:cNvSpPr>
          <p:nvPr/>
        </p:nvSpPr>
        <p:spPr>
          <a:xfrm>
            <a:off x="2885803" y="4104229"/>
            <a:ext cx="2219325" cy="523875"/>
          </a:xfrm>
          <a:prstGeom prst="rect">
            <a:avLst/>
          </a:prstGeom>
          <a:noFill/>
          <a:ln/>
        </p:spPr>
        <p:txBody>
          <a:bodyPr wrap="square" lIns="91440" tIns="45720" rIns="91440" bIns="45720" rtlCol="0" anchor="t"/>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ea typeface="Enduro Regular"/>
                <a:cs typeface="Arial"/>
              </a:rPr>
              <a:t>Semaine 2</a:t>
            </a:r>
          </a:p>
        </p:txBody>
      </p:sp>
      <p:sp>
        <p:nvSpPr>
          <p:cNvPr id="26" name="Text Placeholder 15">
            <a:extLst>
              <a:ext uri="{FF2B5EF4-FFF2-40B4-BE49-F238E27FC236}">
                <a16:creationId xmlns:a16="http://schemas.microsoft.com/office/drawing/2014/main" id="{D194410B-9701-40C2-FD80-E81D54066479}"/>
              </a:ext>
            </a:extLst>
          </p:cNvPr>
          <p:cNvSpPr txBox="1">
            <a:spLocks/>
          </p:cNvSpPr>
          <p:nvPr/>
        </p:nvSpPr>
        <p:spPr>
          <a:xfrm>
            <a:off x="6739345" y="3544021"/>
            <a:ext cx="2933700" cy="990600"/>
          </a:xfrm>
          <a:prstGeom prst="rect">
            <a:avLst/>
          </a:prstGeom>
          <a:noFill/>
          <a:ln/>
        </p:spPr>
        <p:txBody>
          <a:bodyPr wrap="square" lIns="91440" tIns="45720" rIns="91440" bIns="45720"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cs typeface="Arial"/>
              </a:rPr>
              <a:t>Partagez ce que nous avons appris dans nos groupes</a:t>
            </a:r>
            <a:endParaRPr lang="fr-FR"/>
          </a:p>
        </p:txBody>
      </p:sp>
      <p:sp>
        <p:nvSpPr>
          <p:cNvPr id="27" name="Text Placeholder 19">
            <a:extLst>
              <a:ext uri="{FF2B5EF4-FFF2-40B4-BE49-F238E27FC236}">
                <a16:creationId xmlns:a16="http://schemas.microsoft.com/office/drawing/2014/main" id="{E6B91D96-AD9F-2F6F-5188-AAD704DA3704}"/>
              </a:ext>
            </a:extLst>
          </p:cNvPr>
          <p:cNvSpPr txBox="1">
            <a:spLocks/>
          </p:cNvSpPr>
          <p:nvPr/>
        </p:nvSpPr>
        <p:spPr>
          <a:xfrm>
            <a:off x="6739345" y="4875489"/>
            <a:ext cx="2219325" cy="523875"/>
          </a:xfrm>
          <a:prstGeom prst="rect">
            <a:avLst/>
          </a:prstGeom>
          <a:noFill/>
          <a:ln/>
        </p:spPr>
        <p:txBody>
          <a:bodyPr wrap="square" lIns="91440" tIns="45720" rIns="91440" bIns="45720" rtlCol="0" anchor="t"/>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ea typeface="Enduro Regular"/>
                <a:cs typeface="Arial"/>
              </a:rPr>
              <a:t>Semaine 4</a:t>
            </a:r>
          </a:p>
        </p:txBody>
      </p:sp>
      <p:sp>
        <p:nvSpPr>
          <p:cNvPr id="28" name="Text Placeholder 15">
            <a:extLst>
              <a:ext uri="{FF2B5EF4-FFF2-40B4-BE49-F238E27FC236}">
                <a16:creationId xmlns:a16="http://schemas.microsoft.com/office/drawing/2014/main" id="{678C7359-0EEF-ACA2-0FB7-FBB9FD228384}"/>
              </a:ext>
            </a:extLst>
          </p:cNvPr>
          <p:cNvSpPr txBox="1">
            <a:spLocks/>
          </p:cNvSpPr>
          <p:nvPr/>
        </p:nvSpPr>
        <p:spPr>
          <a:xfrm>
            <a:off x="10592887" y="4280067"/>
            <a:ext cx="2933700" cy="990600"/>
          </a:xfrm>
          <a:prstGeom prst="rect">
            <a:avLst/>
          </a:prstGeom>
          <a:noFill/>
          <a:ln/>
        </p:spPr>
        <p:txBody>
          <a:bodyPr wrap="square" lIns="91440" tIns="45720" rIns="91440" bIns="45720"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ea typeface="Enduro Regular"/>
                <a:cs typeface="Arial"/>
              </a:rPr>
              <a:t>Structurez le </a:t>
            </a:r>
            <a:r>
              <a:rPr lang="en-US" err="1">
                <a:latin typeface="Arial"/>
                <a:ea typeface="Enduro Regular"/>
                <a:cs typeface="Arial"/>
              </a:rPr>
              <a:t>parcours</a:t>
            </a:r>
            <a:r>
              <a:rPr lang="en-US">
                <a:latin typeface="Arial"/>
                <a:ea typeface="Enduro Regular"/>
                <a:cs typeface="Arial"/>
              </a:rPr>
              <a:t> </a:t>
            </a:r>
            <a:r>
              <a:rPr lang="en-US" err="1">
                <a:latin typeface="Arial"/>
                <a:ea typeface="Enduro Regular"/>
                <a:cs typeface="Arial"/>
              </a:rPr>
              <a:t>d’apprentissage</a:t>
            </a:r>
            <a:endParaRPr lang="fr-FR" err="1">
              <a:ea typeface="Enduro Regular"/>
            </a:endParaRPr>
          </a:p>
        </p:txBody>
      </p:sp>
      <p:sp>
        <p:nvSpPr>
          <p:cNvPr id="29" name="Text Placeholder 19">
            <a:extLst>
              <a:ext uri="{FF2B5EF4-FFF2-40B4-BE49-F238E27FC236}">
                <a16:creationId xmlns:a16="http://schemas.microsoft.com/office/drawing/2014/main" id="{803E4FA5-C96A-FD7B-28DD-D6D3A8A0B00E}"/>
              </a:ext>
            </a:extLst>
          </p:cNvPr>
          <p:cNvSpPr txBox="1">
            <a:spLocks/>
          </p:cNvSpPr>
          <p:nvPr/>
        </p:nvSpPr>
        <p:spPr>
          <a:xfrm>
            <a:off x="10592887" y="5611535"/>
            <a:ext cx="2219325" cy="523875"/>
          </a:xfrm>
          <a:prstGeom prst="rect">
            <a:avLst/>
          </a:prstGeom>
          <a:noFill/>
          <a:ln/>
        </p:spPr>
        <p:txBody>
          <a:bodyPr wrap="square" lIns="91440" tIns="45720" rIns="91440" bIns="45720" rtlCol="0" anchor="t"/>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err="1">
                <a:latin typeface="Arial"/>
                <a:ea typeface="Enduro Regular"/>
                <a:cs typeface="Arial"/>
              </a:rPr>
              <a:t>Semaine</a:t>
            </a:r>
            <a:r>
              <a:rPr lang="en-US">
                <a:latin typeface="Arial"/>
                <a:ea typeface="Enduro Regular"/>
                <a:cs typeface="Arial"/>
              </a:rPr>
              <a:t> 6</a:t>
            </a:r>
            <a:endParaRPr lang="en-US"/>
          </a:p>
        </p:txBody>
      </p:sp>
      <p:sp>
        <p:nvSpPr>
          <p:cNvPr id="30" name="Text Placeholder 15">
            <a:extLst>
              <a:ext uri="{FF2B5EF4-FFF2-40B4-BE49-F238E27FC236}">
                <a16:creationId xmlns:a16="http://schemas.microsoft.com/office/drawing/2014/main" id="{35AB27ED-D33D-EDD9-C5E3-AB34FB0B270B}"/>
              </a:ext>
            </a:extLst>
          </p:cNvPr>
          <p:cNvSpPr txBox="1">
            <a:spLocks/>
          </p:cNvSpPr>
          <p:nvPr/>
        </p:nvSpPr>
        <p:spPr>
          <a:xfrm>
            <a:off x="14446430" y="4201835"/>
            <a:ext cx="2933700" cy="990600"/>
          </a:xfrm>
          <a:prstGeom prst="rect">
            <a:avLst/>
          </a:prstGeom>
          <a:noFill/>
          <a:ln/>
        </p:spPr>
        <p:txBody>
          <a:bodyPr wrap="square" lIns="91440" tIns="45720" rIns="91440" bIns="45720"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cs typeface="Arial"/>
              </a:rPr>
              <a:t>Session finale de questions-réponses avec le Customer Success Manager (CSM) de Go1</a:t>
            </a:r>
            <a:endParaRPr lang="fr-FR">
              <a:latin typeface="Arial"/>
              <a:cs typeface="Arial"/>
            </a:endParaRPr>
          </a:p>
        </p:txBody>
      </p:sp>
      <p:sp>
        <p:nvSpPr>
          <p:cNvPr id="31" name="Text Placeholder 19">
            <a:extLst>
              <a:ext uri="{FF2B5EF4-FFF2-40B4-BE49-F238E27FC236}">
                <a16:creationId xmlns:a16="http://schemas.microsoft.com/office/drawing/2014/main" id="{0C15C504-A0B7-BB45-0009-35B63562E26A}"/>
              </a:ext>
            </a:extLst>
          </p:cNvPr>
          <p:cNvSpPr txBox="1">
            <a:spLocks/>
          </p:cNvSpPr>
          <p:nvPr/>
        </p:nvSpPr>
        <p:spPr>
          <a:xfrm>
            <a:off x="14446430" y="5533303"/>
            <a:ext cx="2219325" cy="523875"/>
          </a:xfrm>
          <a:prstGeom prst="rect">
            <a:avLst/>
          </a:prstGeom>
          <a:noFill/>
          <a:ln/>
        </p:spPr>
        <p:txBody>
          <a:bodyPr wrap="square" lIns="91440" tIns="45720" rIns="91440" bIns="45720" rtlCol="0" anchor="t"/>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ea typeface="Enduro Regular"/>
                <a:cs typeface="Arial"/>
              </a:rPr>
              <a:t>Semaine 8</a:t>
            </a:r>
          </a:p>
        </p:txBody>
      </p:sp>
    </p:spTree>
    <p:extLst>
      <p:ext uri="{BB962C8B-B14F-4D97-AF65-F5344CB8AC3E}">
        <p14:creationId xmlns:p14="http://schemas.microsoft.com/office/powerpoint/2010/main" val="375716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56DDA4-FCBB-C92E-43D5-9E78E9D144ED}"/>
              </a:ext>
            </a:extLst>
          </p:cNvPr>
          <p:cNvSpPr>
            <a:spLocks noGrp="1"/>
          </p:cNvSpPr>
          <p:nvPr>
            <p:ph type="body" idx="102"/>
          </p:nvPr>
        </p:nvSpPr>
        <p:spPr>
          <a:xfrm>
            <a:off x="1640175" y="4094475"/>
            <a:ext cx="15009225" cy="1162050"/>
          </a:xfrm>
        </p:spPr>
        <p:txBody>
          <a:bodyPr wrap="square" lIns="91440" tIns="45720" rIns="91440" bIns="45720" rtlCol="0" anchor="t"/>
          <a:lstStyle/>
          <a:p>
            <a:r>
              <a:rPr lang="en-US" sz="9600">
                <a:latin typeface="Arial Narrow"/>
              </a:rPr>
              <a:t>Gagnez la partie de l’apprentissage !</a:t>
            </a:r>
            <a:endParaRPr lang="fr-FR" sz="9600">
              <a:latin typeface="Arial Narrow"/>
            </a:endParaRPr>
          </a:p>
        </p:txBody>
      </p:sp>
      <p:sp>
        <p:nvSpPr>
          <p:cNvPr id="2" name="Text Placeholder 1">
            <a:extLst>
              <a:ext uri="{FF2B5EF4-FFF2-40B4-BE49-F238E27FC236}">
                <a16:creationId xmlns:a16="http://schemas.microsoft.com/office/drawing/2014/main" id="{D251FB09-93F9-199F-6BC3-CA4D5D05C167}"/>
              </a:ext>
            </a:extLst>
          </p:cNvPr>
          <p:cNvSpPr>
            <a:spLocks noGrp="1"/>
          </p:cNvSpPr>
          <p:nvPr>
            <p:ph type="body" idx="103"/>
          </p:nvPr>
        </p:nvSpPr>
        <p:spPr/>
        <p:txBody>
          <a:bodyPr/>
          <a:lstStyle/>
          <a:p>
            <a:endParaRPr lang="en-US"/>
          </a:p>
        </p:txBody>
      </p:sp>
    </p:spTree>
    <p:extLst>
      <p:ext uri="{BB962C8B-B14F-4D97-AF65-F5344CB8AC3E}">
        <p14:creationId xmlns:p14="http://schemas.microsoft.com/office/powerpoint/2010/main" val="137043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C502FB-86FF-15B5-81BD-64B9D20C5945}"/>
              </a:ext>
            </a:extLst>
          </p:cNvPr>
          <p:cNvPicPr>
            <a:picLocks noChangeAspect="1"/>
          </p:cNvPicPr>
          <p:nvPr/>
        </p:nvPicPr>
        <p:blipFill>
          <a:blip r:embed="rId2"/>
          <a:stretch>
            <a:fillRect/>
          </a:stretch>
        </p:blipFill>
        <p:spPr>
          <a:xfrm>
            <a:off x="4041750" y="21075"/>
            <a:ext cx="14245500" cy="10226850"/>
          </a:xfrm>
          <a:prstGeom prst="rect">
            <a:avLst/>
          </a:prstGeom>
        </p:spPr>
      </p:pic>
      <p:sp>
        <p:nvSpPr>
          <p:cNvPr id="4" name="ZoneTexte 3">
            <a:extLst>
              <a:ext uri="{FF2B5EF4-FFF2-40B4-BE49-F238E27FC236}">
                <a16:creationId xmlns:a16="http://schemas.microsoft.com/office/drawing/2014/main" id="{1D4D913A-9B6A-444F-9DC3-DEBBA1BC8C91}"/>
              </a:ext>
            </a:extLst>
          </p:cNvPr>
          <p:cNvSpPr txBox="1"/>
          <p:nvPr/>
        </p:nvSpPr>
        <p:spPr>
          <a:xfrm>
            <a:off x="14549400" y="40779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a:solidFill>
                  <a:srgbClr val="394646"/>
                </a:solidFill>
                <a:latin typeface="Arial Narrow"/>
              </a:rPr>
              <a:t>Merci</a:t>
            </a:r>
            <a:endParaRPr lang="fr-FR"/>
          </a:p>
        </p:txBody>
      </p:sp>
    </p:spTree>
    <p:extLst>
      <p:ext uri="{BB962C8B-B14F-4D97-AF65-F5344CB8AC3E}">
        <p14:creationId xmlns:p14="http://schemas.microsoft.com/office/powerpoint/2010/main" val="20546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looking at a computer&#10;&#10;AI-generated content may be incorrect.">
            <a:extLst>
              <a:ext uri="{FF2B5EF4-FFF2-40B4-BE49-F238E27FC236}">
                <a16:creationId xmlns:a16="http://schemas.microsoft.com/office/drawing/2014/main" id="{9FC11934-4196-3305-76ED-82BD941F07FA}"/>
              </a:ext>
            </a:extLst>
          </p:cNvPr>
          <p:cNvPicPr>
            <a:picLocks noChangeAspect="1"/>
          </p:cNvPicPr>
          <p:nvPr/>
        </p:nvPicPr>
        <p:blipFill>
          <a:blip r:embed="rId2"/>
          <a:srcRect l="4182" b="1241"/>
          <a:stretch/>
        </p:blipFill>
        <p:spPr>
          <a:xfrm>
            <a:off x="10772772" y="-19375"/>
            <a:ext cx="7515227" cy="10306375"/>
          </a:xfrm>
          <a:prstGeom prst="rect">
            <a:avLst/>
          </a:prstGeom>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wrap="square" lIns="91440" tIns="45720" rIns="91440" bIns="45720" rtlCol="0" anchor="t"/>
          <a:lstStyle/>
          <a:p>
            <a:r>
              <a:rPr lang="en-US" err="1">
                <a:latin typeface="Arial Narrow"/>
                <a:ea typeface="Enduro Narrow Regular"/>
              </a:rPr>
              <a:t>Qu’est-ce</a:t>
            </a:r>
            <a:r>
              <a:rPr lang="en-US">
                <a:latin typeface="Arial Narrow"/>
                <a:ea typeface="Enduro Narrow Regular"/>
              </a:rPr>
              <a:t> que </a:t>
            </a:r>
            <a:r>
              <a:rPr lang="en-US" err="1">
                <a:latin typeface="Arial Narrow"/>
                <a:ea typeface="Enduro Narrow Regular"/>
              </a:rPr>
              <a:t>cela</a:t>
            </a:r>
            <a:r>
              <a:rPr lang="en-US">
                <a:latin typeface="Arial Narrow"/>
                <a:ea typeface="Enduro Narrow Regular"/>
              </a:rPr>
              <a:t> vous apporte ?</a:t>
            </a:r>
            <a:endParaRPr lang="fr-FR">
              <a:latin typeface="Arial Narrow"/>
              <a:ea typeface="Enduro Narrow Regular"/>
            </a:endParaRPr>
          </a:p>
          <a:p>
            <a:endParaRPr lang="en-US"/>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745462"/>
            <a:ext cx="5826148" cy="3640650"/>
          </a:xfrm>
        </p:spPr>
        <p:txBody>
          <a:bodyPr wrap="square" lIns="91440" tIns="45720" rIns="91440" bIns="45720" rtlCol="0" anchor="t"/>
          <a:lstStyle/>
          <a:p>
            <a:r>
              <a:rPr lang="en-US" sz="2100" kern="0" spc="-75">
                <a:solidFill>
                  <a:srgbClr val="394646"/>
                </a:solidFill>
                <a:latin typeface="Arial"/>
                <a:ea typeface="Enduro Regular"/>
                <a:cs typeface="Arial"/>
              </a:rPr>
              <a:t>Go1 </a:t>
            </a:r>
            <a:r>
              <a:rPr lang="en-US" err="1">
                <a:latin typeface="Arial"/>
                <a:ea typeface="Enduro Regular"/>
                <a:cs typeface="Arial"/>
              </a:rPr>
              <a:t>vous</a:t>
            </a:r>
            <a:r>
              <a:rPr lang="en-US">
                <a:latin typeface="Arial"/>
                <a:ea typeface="Enduro Regular"/>
                <a:cs typeface="Arial"/>
              </a:rPr>
              <a:t> </a:t>
            </a:r>
            <a:r>
              <a:rPr lang="en-US" err="1">
                <a:latin typeface="Arial"/>
                <a:ea typeface="Enduro Regular"/>
                <a:cs typeface="Arial"/>
              </a:rPr>
              <a:t>offre</a:t>
            </a:r>
            <a:r>
              <a:rPr lang="en-US">
                <a:latin typeface="Arial"/>
                <a:ea typeface="Enduro Regular"/>
                <a:cs typeface="Arial"/>
              </a:rPr>
              <a:t> un accès instantané à plus de 80 000 ressources d’apprentissage, issues des meilleurs fournisseurs de contenu au monde</a:t>
            </a:r>
            <a:r>
              <a:rPr lang="en-US" sz="2100" kern="0" spc="-75">
                <a:solidFill>
                  <a:srgbClr val="394646"/>
                </a:solidFill>
                <a:latin typeface="Arial"/>
                <a:ea typeface="Enduro Regular"/>
                <a:cs typeface="Arial"/>
              </a:rPr>
              <a:t>.</a:t>
            </a:r>
            <a:endParaRPr lang="fr-FR">
              <a:latin typeface="Arial"/>
              <a:ea typeface="Enduro Regular"/>
              <a:cs typeface="Arial"/>
            </a:endParaRPr>
          </a:p>
          <a:p>
            <a:endParaRPr lang="en-US" b="1">
              <a:latin typeface="Arial"/>
              <a:ea typeface="Enduro Regular"/>
              <a:cs typeface="Arial"/>
            </a:endParaRPr>
          </a:p>
          <a:p>
            <a:r>
              <a:rPr lang="en-US" err="1">
                <a:latin typeface="Arial"/>
                <a:ea typeface="Enduro Regular"/>
                <a:cs typeface="Arial"/>
              </a:rPr>
              <a:t>Sélectionnées</a:t>
            </a:r>
            <a:r>
              <a:rPr lang="en-US" sz="2100" kern="0" spc="-75">
                <a:solidFill>
                  <a:srgbClr val="394646"/>
                </a:solidFill>
                <a:latin typeface="Arial"/>
                <a:ea typeface="Enduro Regular"/>
                <a:cs typeface="Arial"/>
              </a:rPr>
              <a:t>, </a:t>
            </a:r>
            <a:r>
              <a:rPr lang="en-US" err="1">
                <a:latin typeface="Arial"/>
                <a:ea typeface="Enduro Regular"/>
                <a:cs typeface="Arial"/>
              </a:rPr>
              <a:t>agrégées</a:t>
            </a:r>
            <a:r>
              <a:rPr lang="en-US">
                <a:latin typeface="Arial"/>
                <a:ea typeface="Enduro Regular"/>
                <a:cs typeface="Arial"/>
              </a:rPr>
              <a:t> et organisées pour vous aider à rester conforme et performer au plus haut niveau</a:t>
            </a:r>
            <a:r>
              <a:rPr lang="en-US" sz="2100" kern="0" spc="-75">
                <a:solidFill>
                  <a:srgbClr val="394646"/>
                </a:solidFill>
                <a:latin typeface="Arial"/>
                <a:ea typeface="Enduro Regular"/>
                <a:cs typeface="Arial"/>
              </a:rPr>
              <a:t>.</a:t>
            </a:r>
            <a:endParaRPr lang="en-US">
              <a:latin typeface="Arial"/>
              <a:ea typeface="Enduro Regular"/>
              <a:cs typeface="Arial"/>
            </a:endParaRPr>
          </a:p>
          <a:p>
            <a:pPr marL="0" indent="0" algn="l">
              <a:lnSpc>
                <a:spcPts val="3150"/>
              </a:lnSpc>
              <a:buNone/>
            </a:pPr>
            <a:endParaRPr lang="en-US" sz="2100" kern="0" spc="-75">
              <a:solidFill>
                <a:srgbClr val="394646"/>
              </a:solidFill>
            </a:endParaRPr>
          </a:p>
        </p:txBody>
      </p:sp>
    </p:spTree>
    <p:extLst>
      <p:ext uri="{BB962C8B-B14F-4D97-AF65-F5344CB8AC3E}">
        <p14:creationId xmlns:p14="http://schemas.microsoft.com/office/powerpoint/2010/main" val="136586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5996-5721-1321-4B1D-5FC396449E9F}"/>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6D4A684E-DC6A-EDF9-F37F-4974941BB264}"/>
              </a:ext>
            </a:extLst>
          </p:cNvPr>
          <p:cNvSpPr/>
          <p:nvPr/>
        </p:nvSpPr>
        <p:spPr>
          <a:xfrm>
            <a:off x="113640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a16="http://schemas.microsoft.com/office/drawing/2014/main" id="{D821284D-4B61-8305-22B2-74D2AEED6915}"/>
              </a:ext>
            </a:extLst>
          </p:cNvPr>
          <p:cNvSpPr/>
          <p:nvPr/>
        </p:nvSpPr>
        <p:spPr>
          <a:xfrm>
            <a:off x="1329835" y="325866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ed Rectangle 1103">
            <a:extLst>
              <a:ext uri="{FF2B5EF4-FFF2-40B4-BE49-F238E27FC236}">
                <a16:creationId xmlns:a16="http://schemas.microsoft.com/office/drawing/2014/main" id="{F23F1356-EEE4-C534-3C4B-126A2B0F8F28}"/>
              </a:ext>
            </a:extLst>
          </p:cNvPr>
          <p:cNvSpPr/>
          <p:nvPr/>
        </p:nvSpPr>
        <p:spPr>
          <a:xfrm>
            <a:off x="1329835" y="416492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ounded Rectangle 1104">
            <a:extLst>
              <a:ext uri="{FF2B5EF4-FFF2-40B4-BE49-F238E27FC236}">
                <a16:creationId xmlns:a16="http://schemas.microsoft.com/office/drawing/2014/main" id="{3AA7A69B-2E68-B1AA-6A95-758E4C642AF4}"/>
              </a:ext>
            </a:extLst>
          </p:cNvPr>
          <p:cNvSpPr/>
          <p:nvPr/>
        </p:nvSpPr>
        <p:spPr>
          <a:xfrm>
            <a:off x="1329835" y="507118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ounded Rectangle 1105">
            <a:extLst>
              <a:ext uri="{FF2B5EF4-FFF2-40B4-BE49-F238E27FC236}">
                <a16:creationId xmlns:a16="http://schemas.microsoft.com/office/drawing/2014/main" id="{1267F6CD-6C06-0CED-9645-EDE559020A6E}"/>
              </a:ext>
            </a:extLst>
          </p:cNvPr>
          <p:cNvSpPr/>
          <p:nvPr/>
        </p:nvSpPr>
        <p:spPr>
          <a:xfrm>
            <a:off x="1329835" y="597744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ed Rectangle 1106">
            <a:extLst>
              <a:ext uri="{FF2B5EF4-FFF2-40B4-BE49-F238E27FC236}">
                <a16:creationId xmlns:a16="http://schemas.microsoft.com/office/drawing/2014/main" id="{21F3AE3B-3050-FD32-1A38-C0D4522A13D6}"/>
              </a:ext>
            </a:extLst>
          </p:cNvPr>
          <p:cNvSpPr/>
          <p:nvPr/>
        </p:nvSpPr>
        <p:spPr>
          <a:xfrm>
            <a:off x="1329835" y="688370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ed Rectangle 1107">
            <a:extLst>
              <a:ext uri="{FF2B5EF4-FFF2-40B4-BE49-F238E27FC236}">
                <a16:creationId xmlns:a16="http://schemas.microsoft.com/office/drawing/2014/main" id="{E703F958-E574-95C4-C0F4-384F6596D0B5}"/>
              </a:ext>
            </a:extLst>
          </p:cNvPr>
          <p:cNvSpPr/>
          <p:nvPr/>
        </p:nvSpPr>
        <p:spPr>
          <a:xfrm>
            <a:off x="1329835" y="7789968"/>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46"/>
                </a:solidFill>
                <a:latin typeface="Arial"/>
                <a:cs typeface="Arial"/>
              </a:rPr>
              <a:t>+ Plus</a:t>
            </a:r>
            <a:endParaRPr lang="en-US">
              <a:solidFill>
                <a:srgbClr val="394646"/>
              </a:solidFill>
              <a:latin typeface="Arial" panose="020B0604020202020204" pitchFamily="34" charset="0"/>
              <a:cs typeface="Arial" panose="020B0604020202020204" pitchFamily="34" charset="0"/>
            </a:endParaRPr>
          </a:p>
        </p:txBody>
      </p:sp>
      <p:sp>
        <p:nvSpPr>
          <p:cNvPr id="109" name="Rounded Rectangle 108">
            <a:extLst>
              <a:ext uri="{FF2B5EF4-FFF2-40B4-BE49-F238E27FC236}">
                <a16:creationId xmlns:a16="http://schemas.microsoft.com/office/drawing/2014/main" id="{69800740-B4D6-5763-2874-4640E8D545EC}"/>
              </a:ext>
            </a:extLst>
          </p:cNvPr>
          <p:cNvSpPr/>
          <p:nvPr/>
        </p:nvSpPr>
        <p:spPr>
          <a:xfrm>
            <a:off x="1376285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095">
            <a:extLst>
              <a:ext uri="{FF2B5EF4-FFF2-40B4-BE49-F238E27FC236}">
                <a16:creationId xmlns:a16="http://schemas.microsoft.com/office/drawing/2014/main" id="{A8F41C22-2E24-D03E-5881-B2E56177CD97}"/>
              </a:ext>
            </a:extLst>
          </p:cNvPr>
          <p:cNvSpPr/>
          <p:nvPr/>
        </p:nvSpPr>
        <p:spPr>
          <a:xfrm>
            <a:off x="1390987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1200" kern="0">
                <a:solidFill>
                  <a:srgbClr val="242C2C"/>
                </a:solidFill>
                <a:latin typeface="Enduro Regular"/>
                <a:ea typeface="Enduro Regular"/>
              </a:rPr>
              <a:t>Ventes</a:t>
            </a:r>
            <a:endParaRPr lang="en-US" sz="1200"/>
          </a:p>
        </p:txBody>
      </p:sp>
      <p:sp>
        <p:nvSpPr>
          <p:cNvPr id="1097" name="Rounded Rectangle 1096">
            <a:extLst>
              <a:ext uri="{FF2B5EF4-FFF2-40B4-BE49-F238E27FC236}">
                <a16:creationId xmlns:a16="http://schemas.microsoft.com/office/drawing/2014/main" id="{85CA7AAF-F130-EEF1-FF6A-5502AB822D10}"/>
              </a:ext>
            </a:extLst>
          </p:cNvPr>
          <p:cNvSpPr/>
          <p:nvPr/>
        </p:nvSpPr>
        <p:spPr>
          <a:xfrm>
            <a:off x="1553434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kern="0">
                <a:solidFill>
                  <a:srgbClr val="242C2C"/>
                </a:solidFill>
                <a:latin typeface="Enduro Regular"/>
                <a:ea typeface="Enduro Regular"/>
                <a:cs typeface="Enduro Regular" pitchFamily="34" charset="-120"/>
              </a:rPr>
              <a:t>Service </a:t>
            </a:r>
            <a:r>
              <a:rPr lang="en-US" sz="1200" kern="0">
                <a:solidFill>
                  <a:srgbClr val="242C2C"/>
                </a:solidFill>
                <a:latin typeface="Enduro Regular" pitchFamily="34" charset="0"/>
                <a:ea typeface="Enduro Regular"/>
                <a:cs typeface="Enduro Regular" pitchFamily="34" charset="-120"/>
              </a:rPr>
              <a:t>client</a:t>
            </a:r>
            <a:endParaRPr lang="en-US" sz="1200" kern="0">
              <a:solidFill>
                <a:srgbClr val="242C2C"/>
              </a:solidFill>
              <a:latin typeface="Enduro Regular" pitchFamily="34" charset="0"/>
              <a:ea typeface="Enduro Regular" pitchFamily="34" charset="-122"/>
              <a:cs typeface="Enduro Regular" pitchFamily="34" charset="-120"/>
            </a:endParaRPr>
          </a:p>
        </p:txBody>
      </p:sp>
      <p:sp>
        <p:nvSpPr>
          <p:cNvPr id="2" name="Text Placeholder 1">
            <a:extLst>
              <a:ext uri="{FF2B5EF4-FFF2-40B4-BE49-F238E27FC236}">
                <a16:creationId xmlns:a16="http://schemas.microsoft.com/office/drawing/2014/main" id="{2B21C80D-392C-76FB-FF93-F64ED981444F}"/>
              </a:ext>
            </a:extLst>
          </p:cNvPr>
          <p:cNvSpPr>
            <a:spLocks noGrp="1"/>
          </p:cNvSpPr>
          <p:nvPr>
            <p:ph type="body" idx="103"/>
          </p:nvPr>
        </p:nvSpPr>
        <p:spPr>
          <a:xfrm>
            <a:off x="942975" y="817588"/>
            <a:ext cx="16402050" cy="657225"/>
          </a:xfrm>
        </p:spPr>
        <p:txBody>
          <a:bodyPr wrap="square" lIns="91440" tIns="45720" rIns="91440" bIns="45720" rtlCol="0" anchor="t"/>
          <a:lstStyle/>
          <a:p>
            <a:r>
              <a:rPr lang="en-US" sz="4800">
                <a:latin typeface="Arial Narrow"/>
              </a:rPr>
              <a:t>Gardez une longueur d’avance grâce à un accès à du contenu d’apprentissage de qualité, adapté à chaque rôle et à tous les niveaux.</a:t>
            </a:r>
            <a:endParaRPr lang="fr-FR" sz="4800"/>
          </a:p>
        </p:txBody>
      </p:sp>
      <p:sp>
        <p:nvSpPr>
          <p:cNvPr id="13" name="Text Placeholder 5">
            <a:extLst>
              <a:ext uri="{FF2B5EF4-FFF2-40B4-BE49-F238E27FC236}">
                <a16:creationId xmlns:a16="http://schemas.microsoft.com/office/drawing/2014/main" id="{A74E3BC5-FD05-2F0A-301F-97F5ABA7641C}"/>
              </a:ext>
            </a:extLst>
          </p:cNvPr>
          <p:cNvSpPr txBox="1">
            <a:spLocks/>
          </p:cNvSpPr>
          <p:nvPr/>
        </p:nvSpPr>
        <p:spPr>
          <a:xfrm>
            <a:off x="6309359" y="3255923"/>
            <a:ext cx="5669282" cy="370386"/>
          </a:xfrm>
          <a:prstGeom prst="rect">
            <a:avLst/>
          </a:prstGeom>
          <a:noFill/>
          <a:ln/>
        </p:spPr>
        <p:txBody>
          <a:bodyPr wrap="square" lIns="91440" tIns="45720" rIns="91440" bIns="45720" rtlCol="0" anchor="t"/>
          <a:lstStyle>
            <a:lvl1pPr marL="0" indent="0" algn="ctr"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Arial"/>
                <a:ea typeface="Enduro Regular"/>
                <a:cs typeface="Arial"/>
              </a:rPr>
              <a:t>Quel que </a:t>
            </a:r>
            <a:r>
              <a:rPr lang="en-US" err="1">
                <a:latin typeface="Arial"/>
                <a:ea typeface="Enduro Regular"/>
                <a:cs typeface="Arial"/>
              </a:rPr>
              <a:t>soit</a:t>
            </a:r>
            <a:r>
              <a:rPr lang="en-US">
                <a:latin typeface="Arial"/>
                <a:ea typeface="Enduro Regular"/>
                <a:cs typeface="Arial"/>
              </a:rPr>
              <a:t> votre rôle ou vos ambitions, Go1 accélère votre développement grâce à l’apprentissage.</a:t>
            </a:r>
            <a:endParaRPr lang="fr-FR">
              <a:latin typeface="Arial"/>
              <a:ea typeface="Enduro Regular"/>
              <a:cs typeface="Arial"/>
            </a:endParaRPr>
          </a:p>
        </p:txBody>
      </p:sp>
      <p:pic>
        <p:nvPicPr>
          <p:cNvPr id="1026" name="Picture 2" descr="Blinkist Media Kit - brand identity, guideline and assets.">
            <a:extLst>
              <a:ext uri="{FF2B5EF4-FFF2-40B4-BE49-F238E27FC236}">
                <a16:creationId xmlns:a16="http://schemas.microsoft.com/office/drawing/2014/main" id="{BFEFA58A-2C5F-429B-3A31-1DCDAD795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97" y="3324300"/>
            <a:ext cx="1458754" cy="47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llsoft - Wikipedia">
            <a:extLst>
              <a:ext uri="{FF2B5EF4-FFF2-40B4-BE49-F238E27FC236}">
                <a16:creationId xmlns:a16="http://schemas.microsoft.com/office/drawing/2014/main" id="{3530892C-3ACB-1567-CD91-A232E4BC5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987" y="4267780"/>
            <a:ext cx="1197574" cy="393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gos reveals its new brand identity">
            <a:extLst>
              <a:ext uri="{FF2B5EF4-FFF2-40B4-BE49-F238E27FC236}">
                <a16:creationId xmlns:a16="http://schemas.microsoft.com/office/drawing/2014/main" id="{E1C314E9-A110-ED9A-D6C0-8710F4134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2970"/>
          <a:stretch/>
        </p:blipFill>
        <p:spPr bwMode="auto">
          <a:xfrm>
            <a:off x="2319546" y="5216222"/>
            <a:ext cx="1022456" cy="395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ard ManageMentor">
            <a:extLst>
              <a:ext uri="{FF2B5EF4-FFF2-40B4-BE49-F238E27FC236}">
                <a16:creationId xmlns:a16="http://schemas.microsoft.com/office/drawing/2014/main" id="{AB9DC8B7-5331-E8F2-3138-D9DBFF5B3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82" y="6071154"/>
            <a:ext cx="1620848" cy="44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zy | Learning Solutions For the Future">
            <a:extLst>
              <a:ext uri="{FF2B5EF4-FFF2-40B4-BE49-F238E27FC236}">
                <a16:creationId xmlns:a16="http://schemas.microsoft.com/office/drawing/2014/main" id="{8BB84F81-B553-0AE5-25D3-C8002C99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024" y="7026647"/>
            <a:ext cx="1217500" cy="329740"/>
          </a:xfrm>
          <a:prstGeom prst="rect">
            <a:avLst/>
          </a:prstGeom>
          <a:noFill/>
          <a:extLst>
            <a:ext uri="{909E8E84-426E-40DD-AFC4-6F175D3DCCD1}">
              <a14:hiddenFill xmlns:a14="http://schemas.microsoft.com/office/drawing/2010/main">
                <a:solidFill>
                  <a:srgbClr val="FFFFFF"/>
                </a:solidFill>
              </a14:hiddenFill>
            </a:ext>
          </a:extLst>
        </p:spPr>
      </p:pic>
      <p:grpSp>
        <p:nvGrpSpPr>
          <p:cNvPr id="1078" name="Group 1077">
            <a:extLst>
              <a:ext uri="{FF2B5EF4-FFF2-40B4-BE49-F238E27FC236}">
                <a16:creationId xmlns:a16="http://schemas.microsoft.com/office/drawing/2014/main" id="{E16EBAAF-6C54-771D-C505-9AFB821521DD}"/>
              </a:ext>
            </a:extLst>
          </p:cNvPr>
          <p:cNvGrpSpPr/>
          <p:nvPr/>
        </p:nvGrpSpPr>
        <p:grpSpPr>
          <a:xfrm>
            <a:off x="13206689" y="3585116"/>
            <a:ext cx="548640" cy="4585062"/>
            <a:chOff x="4637315" y="3585116"/>
            <a:chExt cx="548640" cy="4585062"/>
          </a:xfrm>
        </p:grpSpPr>
        <p:cxnSp>
          <p:nvCxnSpPr>
            <p:cNvPr id="1072" name="Straight Arrow Connector 1071">
              <a:extLst>
                <a:ext uri="{FF2B5EF4-FFF2-40B4-BE49-F238E27FC236}">
                  <a16:creationId xmlns:a16="http://schemas.microsoft.com/office/drawing/2014/main" id="{DD2CDE26-062E-63A6-64A8-424075FA69FB}"/>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76C92847-76E3-D5FB-E7F2-113FD75C7768}"/>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B65D55E9-47B9-CFF6-CC75-8C89EF1CDCAD}"/>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E751224F-31FC-4896-2747-FB6E1694F4BF}"/>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84E7784E-8861-4619-FBE0-2A2F0AE008B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3C3F45F0-5E1C-475C-84D1-AD04E2D844DE}"/>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5DD83688-62BE-043A-4F2C-38B645941F2F}"/>
              </a:ext>
            </a:extLst>
          </p:cNvPr>
          <p:cNvGrpSpPr/>
          <p:nvPr/>
        </p:nvGrpSpPr>
        <p:grpSpPr>
          <a:xfrm flipH="1">
            <a:off x="4532670" y="3585116"/>
            <a:ext cx="548640" cy="4585062"/>
            <a:chOff x="4637315" y="3585116"/>
            <a:chExt cx="548640" cy="4585062"/>
          </a:xfrm>
        </p:grpSpPr>
        <p:cxnSp>
          <p:nvCxnSpPr>
            <p:cNvPr id="1080" name="Straight Arrow Connector 1079">
              <a:extLst>
                <a:ext uri="{FF2B5EF4-FFF2-40B4-BE49-F238E27FC236}">
                  <a16:creationId xmlns:a16="http://schemas.microsoft.com/office/drawing/2014/main" id="{9C1F35C6-B5D0-AB7B-4298-EB6C653F6CD2}"/>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09106A6-46F8-8884-FEAE-35A630C46BEE}"/>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C9C2C8D6-C5B1-2139-16AC-69D5FED1D423}"/>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4CDCE0F0-D5AA-AF61-5289-F794251361F9}"/>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B4FE833D-0D56-F1EE-83B6-F222791ECDA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DBC9A1FF-7030-4CBE-0989-E788BDD81482}"/>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sp>
        <p:nvSpPr>
          <p:cNvPr id="1087" name="Rounded Rectangle 1086">
            <a:extLst>
              <a:ext uri="{FF2B5EF4-FFF2-40B4-BE49-F238E27FC236}">
                <a16:creationId xmlns:a16="http://schemas.microsoft.com/office/drawing/2014/main" id="{BFC6FA88-E9E0-641F-4599-1178382B461E}"/>
              </a:ext>
            </a:extLst>
          </p:cNvPr>
          <p:cNvSpPr/>
          <p:nvPr/>
        </p:nvSpPr>
        <p:spPr>
          <a:xfrm>
            <a:off x="8099376" y="7944354"/>
            <a:ext cx="2089249" cy="374266"/>
          </a:xfrm>
          <a:prstGeom prst="roundRect">
            <a:avLst>
              <a:gd name="adj" fmla="val 50000"/>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46"/>
                </a:solidFill>
                <a:latin typeface="Arial"/>
                <a:cs typeface="Arial"/>
              </a:rPr>
              <a:t>Plateforme Go1</a:t>
            </a:r>
          </a:p>
        </p:txBody>
      </p:sp>
      <p:sp>
        <p:nvSpPr>
          <p:cNvPr id="1098" name="Rounded Rectangle 1097">
            <a:extLst>
              <a:ext uri="{FF2B5EF4-FFF2-40B4-BE49-F238E27FC236}">
                <a16:creationId xmlns:a16="http://schemas.microsoft.com/office/drawing/2014/main" id="{2D9E5BA9-A752-AA58-339F-CA8D54BAF491}"/>
              </a:ext>
            </a:extLst>
          </p:cNvPr>
          <p:cNvSpPr/>
          <p:nvPr/>
        </p:nvSpPr>
        <p:spPr>
          <a:xfrm>
            <a:off x="1390987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kern="0">
                <a:solidFill>
                  <a:srgbClr val="242C2C"/>
                </a:solidFill>
                <a:latin typeface="Enduro Regular"/>
                <a:ea typeface="Enduro Regular"/>
              </a:rPr>
              <a:t>Personnel </a:t>
            </a:r>
            <a:r>
              <a:rPr lang="en-US" sz="1200" kern="0" err="1">
                <a:solidFill>
                  <a:srgbClr val="242C2C"/>
                </a:solidFill>
                <a:latin typeface="Enduro Regular"/>
                <a:ea typeface="Enduro Regular"/>
              </a:rPr>
              <a:t>qualifié</a:t>
            </a:r>
            <a:endParaRPr lang="fr-FR" err="1"/>
          </a:p>
        </p:txBody>
      </p:sp>
      <p:sp>
        <p:nvSpPr>
          <p:cNvPr id="1099" name="Rounded Rectangle 1098">
            <a:extLst>
              <a:ext uri="{FF2B5EF4-FFF2-40B4-BE49-F238E27FC236}">
                <a16:creationId xmlns:a16="http://schemas.microsoft.com/office/drawing/2014/main" id="{0F663B51-74D0-E3D6-5BE2-2CBA08D8F811}"/>
              </a:ext>
            </a:extLst>
          </p:cNvPr>
          <p:cNvSpPr/>
          <p:nvPr/>
        </p:nvSpPr>
        <p:spPr>
          <a:xfrm>
            <a:off x="1553434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1200" kern="0" err="1">
                <a:solidFill>
                  <a:srgbClr val="242C2C"/>
                </a:solidFill>
                <a:latin typeface="Enduro Regular" pitchFamily="34" charset="0"/>
                <a:ea typeface="Enduro Regular"/>
                <a:cs typeface="Enduro Regular" pitchFamily="34" charset="-120"/>
              </a:rPr>
              <a:t>Opérations</a:t>
            </a:r>
            <a:endParaRPr lang="en-US" sz="1200" kern="0" err="1">
              <a:solidFill>
                <a:srgbClr val="242C2C"/>
              </a:solidFill>
              <a:latin typeface="Enduro Regular" pitchFamily="34" charset="0"/>
              <a:ea typeface="Enduro Regular" pitchFamily="34" charset="-122"/>
              <a:cs typeface="Enduro Regular" pitchFamily="34" charset="-120"/>
            </a:endParaRPr>
          </a:p>
        </p:txBody>
      </p:sp>
      <p:sp>
        <p:nvSpPr>
          <p:cNvPr id="1094" name="Rounded Rectangle 1093">
            <a:extLst>
              <a:ext uri="{FF2B5EF4-FFF2-40B4-BE49-F238E27FC236}">
                <a16:creationId xmlns:a16="http://schemas.microsoft.com/office/drawing/2014/main" id="{AFB7A510-2BAF-3F5E-E6CE-88BC0CBEEDAF}"/>
              </a:ext>
            </a:extLst>
          </p:cNvPr>
          <p:cNvSpPr/>
          <p:nvPr/>
        </p:nvSpPr>
        <p:spPr>
          <a:xfrm>
            <a:off x="1390987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kern="0">
                <a:solidFill>
                  <a:srgbClr val="242C2C"/>
                </a:solidFill>
                <a:latin typeface="Enduro Regular"/>
                <a:ea typeface="Enduro Regular"/>
                <a:cs typeface="Enduro Regular" pitchFamily="34" charset="-120"/>
              </a:rPr>
              <a:t>Managers et </a:t>
            </a:r>
            <a:r>
              <a:rPr lang="en-US" sz="1200" kern="0" err="1">
                <a:solidFill>
                  <a:srgbClr val="242C2C"/>
                </a:solidFill>
                <a:latin typeface="Enduro Regular"/>
                <a:ea typeface="Enduro Regular"/>
                <a:cs typeface="Enduro Regular" pitchFamily="34" charset="-120"/>
              </a:rPr>
              <a:t>Superviseurs</a:t>
            </a:r>
            <a:endParaRPr lang="en-US" sz="1200" err="1">
              <a:latin typeface="Enduro Regular"/>
              <a:ea typeface="Enduro Regular"/>
            </a:endParaRPr>
          </a:p>
        </p:txBody>
      </p:sp>
      <p:sp>
        <p:nvSpPr>
          <p:cNvPr id="1102" name="Rounded Rectangle 1101">
            <a:extLst>
              <a:ext uri="{FF2B5EF4-FFF2-40B4-BE49-F238E27FC236}">
                <a16:creationId xmlns:a16="http://schemas.microsoft.com/office/drawing/2014/main" id="{F09C6899-9880-DF1C-C897-32971ACB2D7C}"/>
              </a:ext>
            </a:extLst>
          </p:cNvPr>
          <p:cNvSpPr/>
          <p:nvPr/>
        </p:nvSpPr>
        <p:spPr>
          <a:xfrm>
            <a:off x="1390987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1200" kern="0" err="1">
                <a:solidFill>
                  <a:srgbClr val="242C2C"/>
                </a:solidFill>
                <a:latin typeface="Enduro Regular"/>
                <a:ea typeface="Enduro Regular"/>
                <a:cs typeface="Enduro Regular" pitchFamily="34" charset="-120"/>
              </a:rPr>
              <a:t>Développeur</a:t>
            </a:r>
            <a:endParaRPr lang="en-US" sz="1200" kern="0" err="1">
              <a:solidFill>
                <a:srgbClr val="242C2C"/>
              </a:solidFill>
              <a:latin typeface="Enduro Regular"/>
              <a:ea typeface="Enduro Regular" pitchFamily="34" charset="-122"/>
              <a:cs typeface="Enduro Regular" pitchFamily="34" charset="-120"/>
            </a:endParaRPr>
          </a:p>
        </p:txBody>
      </p:sp>
      <p:sp>
        <p:nvSpPr>
          <p:cNvPr id="1103" name="Rounded Rectangle 1102">
            <a:extLst>
              <a:ext uri="{FF2B5EF4-FFF2-40B4-BE49-F238E27FC236}">
                <a16:creationId xmlns:a16="http://schemas.microsoft.com/office/drawing/2014/main" id="{692B5E09-BFC1-5A69-4FBF-834599D41F44}"/>
              </a:ext>
            </a:extLst>
          </p:cNvPr>
          <p:cNvSpPr/>
          <p:nvPr/>
        </p:nvSpPr>
        <p:spPr>
          <a:xfrm>
            <a:off x="1553434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kern="0" err="1">
                <a:solidFill>
                  <a:srgbClr val="242C2C"/>
                </a:solidFill>
                <a:latin typeface="Enduro Regular"/>
                <a:ea typeface="Enduro Regular"/>
                <a:cs typeface="Enduro Regular" pitchFamily="34" charset="-120"/>
              </a:rPr>
              <a:t>Ressources</a:t>
            </a:r>
            <a:r>
              <a:rPr lang="en-US" sz="1200" kern="0">
                <a:solidFill>
                  <a:srgbClr val="242C2C"/>
                </a:solidFill>
                <a:latin typeface="Enduro Regular"/>
                <a:ea typeface="Enduro Regular"/>
                <a:cs typeface="Enduro Regular" pitchFamily="34" charset="-120"/>
              </a:rPr>
              <a:t> </a:t>
            </a:r>
            <a:r>
              <a:rPr lang="en-US" sz="1200" kern="0" err="1">
                <a:solidFill>
                  <a:srgbClr val="242C2C"/>
                </a:solidFill>
                <a:latin typeface="Enduro Regular"/>
                <a:ea typeface="Enduro Regular"/>
                <a:cs typeface="Enduro Regular" pitchFamily="34" charset="-120"/>
              </a:rPr>
              <a:t>Humaines</a:t>
            </a:r>
            <a:endParaRPr lang="en-US" sz="1200" kern="0" err="1">
              <a:solidFill>
                <a:srgbClr val="242C2C"/>
              </a:solidFill>
              <a:latin typeface="Enduro Regular" pitchFamily="34" charset="0"/>
              <a:ea typeface="Enduro Regular" pitchFamily="34" charset="-122"/>
              <a:cs typeface="Enduro Regular" pitchFamily="34" charset="-120"/>
            </a:endParaRPr>
          </a:p>
        </p:txBody>
      </p:sp>
      <p:pic>
        <p:nvPicPr>
          <p:cNvPr id="5" name="Picture 4" descr="A screenshot of a search engine&#10;&#10;AI-generated content may be incorrect.">
            <a:extLst>
              <a:ext uri="{FF2B5EF4-FFF2-40B4-BE49-F238E27FC236}">
                <a16:creationId xmlns:a16="http://schemas.microsoft.com/office/drawing/2014/main" id="{0D377371-07D7-1719-92B3-0DF28FFC1197}"/>
              </a:ext>
            </a:extLst>
          </p:cNvPr>
          <p:cNvPicPr>
            <a:picLocks noChangeAspect="1"/>
          </p:cNvPicPr>
          <p:nvPr/>
        </p:nvPicPr>
        <p:blipFill>
          <a:blip r:embed="rId7"/>
          <a:srcRect b="18686"/>
          <a:stretch/>
        </p:blipFill>
        <p:spPr>
          <a:xfrm>
            <a:off x="6857155" y="4374922"/>
            <a:ext cx="4562419" cy="3201097"/>
          </a:xfrm>
          <a:prstGeom prst="rect">
            <a:avLst/>
          </a:prstGeom>
          <a:effectLst>
            <a:outerShdw blurRad="292100" dist="139700" dir="2700000" sx="94000" sy="94000" algn="tl" rotWithShape="0">
              <a:prstClr val="black">
                <a:alpha val="70000"/>
              </a:prstClr>
            </a:outerShdw>
          </a:effectLst>
        </p:spPr>
      </p:pic>
      <p:sp>
        <p:nvSpPr>
          <p:cNvPr id="3" name="Rounded Rectangle 1093">
            <a:extLst>
              <a:ext uri="{FF2B5EF4-FFF2-40B4-BE49-F238E27FC236}">
                <a16:creationId xmlns:a16="http://schemas.microsoft.com/office/drawing/2014/main" id="{F90A7F51-0B08-924C-5B97-006B46521FBB}"/>
              </a:ext>
            </a:extLst>
          </p:cNvPr>
          <p:cNvSpPr/>
          <p:nvPr/>
        </p:nvSpPr>
        <p:spPr>
          <a:xfrm>
            <a:off x="15532714" y="3190890"/>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kern="0">
                <a:solidFill>
                  <a:srgbClr val="242C2C"/>
                </a:solidFill>
                <a:latin typeface="Enduro Regular"/>
                <a:ea typeface="Enduro Regular"/>
                <a:cs typeface="Enduro Regular" pitchFamily="34" charset="-120"/>
              </a:rPr>
              <a:t>Personnel </a:t>
            </a:r>
            <a:r>
              <a:rPr lang="en-US" sz="1200" kern="0" err="1">
                <a:solidFill>
                  <a:srgbClr val="242C2C"/>
                </a:solidFill>
                <a:latin typeface="Enduro Regular"/>
                <a:ea typeface="Enduro Regular"/>
                <a:cs typeface="Enduro Regular" pitchFamily="34" charset="-120"/>
              </a:rPr>
              <a:t>administratif</a:t>
            </a:r>
            <a:endParaRPr lang="en-US" sz="1200" kern="0" err="1">
              <a:solidFill>
                <a:srgbClr val="242C2C"/>
              </a:solidFill>
              <a:latin typeface="Enduro Regular"/>
              <a:ea typeface="Enduro Regular"/>
            </a:endParaRPr>
          </a:p>
        </p:txBody>
      </p:sp>
    </p:spTree>
    <p:extLst>
      <p:ext uri="{BB962C8B-B14F-4D97-AF65-F5344CB8AC3E}">
        <p14:creationId xmlns:p14="http://schemas.microsoft.com/office/powerpoint/2010/main" val="31205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0069-3927-C5CB-F191-C10016D9E05E}"/>
            </a:ext>
          </a:extLst>
        </p:cNvPr>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095DA579-C1C1-57D4-C9A4-4C241C12D719}"/>
              </a:ext>
            </a:extLst>
          </p:cNvPr>
          <p:cNvPicPr>
            <a:picLocks noChangeAspect="1"/>
          </p:cNvPicPr>
          <p:nvPr/>
        </p:nvPicPr>
        <p:blipFill>
          <a:blip r:embed="rId3"/>
          <a:srcRect l="40979" r="10269"/>
          <a:stretch/>
        </p:blipFill>
        <p:spPr>
          <a:xfrm>
            <a:off x="10772774" y="-1"/>
            <a:ext cx="7515226" cy="10286999"/>
          </a:xfrm>
          <a:prstGeom prst="rect">
            <a:avLst/>
          </a:prstGeom>
        </p:spPr>
      </p:pic>
      <p:sp>
        <p:nvSpPr>
          <p:cNvPr id="3" name="Text Placeholder 2">
            <a:extLst>
              <a:ext uri="{FF2B5EF4-FFF2-40B4-BE49-F238E27FC236}">
                <a16:creationId xmlns:a16="http://schemas.microsoft.com/office/drawing/2014/main" id="{3D97FEC9-7C98-D139-33AE-CB1BABEFD4AE}"/>
              </a:ext>
            </a:extLst>
          </p:cNvPr>
          <p:cNvSpPr>
            <a:spLocks noGrp="1"/>
          </p:cNvSpPr>
          <p:nvPr>
            <p:ph type="body" idx="103"/>
          </p:nvPr>
        </p:nvSpPr>
        <p:spPr/>
        <p:txBody>
          <a:bodyPr wrap="square" lIns="91440" tIns="45720" rIns="91440" bIns="45720" rtlCol="0" anchor="t"/>
          <a:lstStyle/>
          <a:p>
            <a:r>
              <a:rPr lang="en-US" sz="4800">
                <a:latin typeface="Arial Narrow"/>
                <a:ea typeface="Enduro Narrow Regular"/>
              </a:rPr>
              <a:t>Les </a:t>
            </a:r>
            <a:r>
              <a:rPr lang="en-US" sz="4800" err="1">
                <a:latin typeface="Arial Narrow"/>
                <a:ea typeface="Enduro Narrow Regular"/>
              </a:rPr>
              <a:t>apprenants</a:t>
            </a:r>
            <a:r>
              <a:rPr lang="en-US" sz="4800">
                <a:latin typeface="Arial Narrow"/>
                <a:ea typeface="Enduro Narrow Regular"/>
              </a:rPr>
              <a:t> Go1 </a:t>
            </a:r>
            <a:r>
              <a:rPr lang="en-US" sz="4800" err="1">
                <a:latin typeface="Arial Narrow"/>
                <a:ea typeface="Enduro Narrow Regular"/>
              </a:rPr>
              <a:t>démontrent</a:t>
            </a:r>
            <a:r>
              <a:rPr lang="en-US" sz="4800">
                <a:latin typeface="Arial Narrow"/>
                <a:ea typeface="Enduro Narrow Regular"/>
              </a:rPr>
              <a:t> </a:t>
            </a:r>
            <a:r>
              <a:rPr lang="en-US" sz="4800" err="1">
                <a:latin typeface="Arial Narrow"/>
                <a:ea typeface="Enduro Narrow Regular"/>
              </a:rPr>
              <a:t>une</a:t>
            </a:r>
            <a:r>
              <a:rPr lang="en-US" sz="4800">
                <a:latin typeface="Arial Narrow"/>
                <a:ea typeface="Enduro Narrow Regular"/>
              </a:rPr>
              <a:t> progression </a:t>
            </a:r>
            <a:r>
              <a:rPr lang="en-US" sz="4800" err="1">
                <a:latin typeface="Arial Narrow"/>
                <a:ea typeface="Enduro Narrow Regular"/>
              </a:rPr>
              <a:t>accélérée</a:t>
            </a:r>
            <a:r>
              <a:rPr lang="en-US" sz="4800">
                <a:latin typeface="Arial Narrow"/>
                <a:ea typeface="Enduro Narrow Regular"/>
              </a:rPr>
              <a:t> et </a:t>
            </a:r>
            <a:r>
              <a:rPr lang="en-US" sz="4800" err="1">
                <a:latin typeface="Arial Narrow"/>
                <a:ea typeface="Enduro Narrow Regular"/>
              </a:rPr>
              <a:t>une</a:t>
            </a:r>
            <a:r>
              <a:rPr lang="en-US" sz="4800">
                <a:latin typeface="Arial Narrow"/>
                <a:ea typeface="Enduro Narrow Regular"/>
              </a:rPr>
              <a:t> montée </a:t>
            </a:r>
            <a:r>
              <a:rPr lang="en-US" sz="4800" err="1">
                <a:latin typeface="Arial Narrow"/>
                <a:ea typeface="Enduro Narrow Regular"/>
              </a:rPr>
              <a:t>en</a:t>
            </a:r>
            <a:r>
              <a:rPr lang="en-US" sz="4800">
                <a:latin typeface="Arial Narrow"/>
                <a:ea typeface="Enduro Narrow Regular"/>
              </a:rPr>
              <a:t> </a:t>
            </a:r>
            <a:r>
              <a:rPr lang="en-US" sz="4800" err="1">
                <a:latin typeface="Arial Narrow"/>
                <a:ea typeface="Enduro Narrow Regular"/>
              </a:rPr>
              <a:t>compétence</a:t>
            </a:r>
            <a:r>
              <a:rPr lang="en-US" sz="4800">
                <a:latin typeface="Arial Narrow"/>
                <a:ea typeface="Enduro Narrow Regular"/>
              </a:rPr>
              <a:t> plus </a:t>
            </a:r>
            <a:r>
              <a:rPr lang="en-US" sz="4800" err="1">
                <a:latin typeface="Arial Narrow"/>
                <a:ea typeface="Enduro Narrow Regular"/>
              </a:rPr>
              <a:t>rapide</a:t>
            </a:r>
            <a:r>
              <a:rPr lang="en-US" sz="4800">
                <a:latin typeface="Arial Narrow"/>
                <a:ea typeface="Enduro Narrow Regular"/>
              </a:rPr>
              <a:t>.</a:t>
            </a:r>
            <a:endParaRPr lang="fr-FR" sz="4800">
              <a:ea typeface="Enduro Narrow Regular"/>
            </a:endParaRPr>
          </a:p>
        </p:txBody>
      </p:sp>
      <p:sp>
        <p:nvSpPr>
          <p:cNvPr id="4" name="Text Placeholder 3">
            <a:extLst>
              <a:ext uri="{FF2B5EF4-FFF2-40B4-BE49-F238E27FC236}">
                <a16:creationId xmlns:a16="http://schemas.microsoft.com/office/drawing/2014/main" id="{97D01A51-E415-9E43-A4FD-6B5B4E6270E1}"/>
              </a:ext>
            </a:extLst>
          </p:cNvPr>
          <p:cNvSpPr>
            <a:spLocks noGrp="1"/>
          </p:cNvSpPr>
          <p:nvPr>
            <p:ph type="body" idx="105"/>
          </p:nvPr>
        </p:nvSpPr>
        <p:spPr>
          <a:xfrm>
            <a:off x="952500" y="5217103"/>
            <a:ext cx="7994075" cy="3259922"/>
          </a:xfrm>
        </p:spPr>
        <p:txBody>
          <a:bodyPr wrap="square" lIns="91440" tIns="45720" rIns="91440" bIns="45720" rtlCol="0" anchor="t"/>
          <a:lstStyle/>
          <a:p>
            <a:r>
              <a:rPr lang="en-US">
                <a:latin typeface="Arial"/>
                <a:ea typeface="Enduro Regular"/>
                <a:cs typeface="Arial"/>
              </a:rPr>
              <a:t>Il </a:t>
            </a:r>
            <a:r>
              <a:rPr lang="en-US" dirty="0" err="1">
                <a:latin typeface="Arial"/>
                <a:ea typeface="Enduro Regular"/>
                <a:cs typeface="Arial"/>
              </a:rPr>
              <a:t>n’est</a:t>
            </a:r>
            <a:r>
              <a:rPr lang="en-US">
                <a:latin typeface="Arial"/>
                <a:ea typeface="Enduro Regular"/>
                <a:cs typeface="Arial"/>
              </a:rPr>
              <a:t> un </a:t>
            </a:r>
            <a:r>
              <a:rPr lang="en-US" sz="2100" kern="0" spc="-75">
                <a:solidFill>
                  <a:srgbClr val="394646"/>
                </a:solidFill>
                <a:latin typeface="Arial"/>
                <a:ea typeface="Enduro Regular"/>
                <a:cs typeface="Arial"/>
              </a:rPr>
              <a:t>secret </a:t>
            </a:r>
            <a:r>
              <a:rPr lang="en-US">
                <a:latin typeface="Arial"/>
                <a:ea typeface="Enduro Regular"/>
                <a:cs typeface="Arial"/>
              </a:rPr>
              <a:t>pour </a:t>
            </a:r>
            <a:r>
              <a:rPr lang="en-US" dirty="0" err="1">
                <a:latin typeface="Arial"/>
                <a:ea typeface="Enduro Regular"/>
                <a:cs typeface="Arial"/>
              </a:rPr>
              <a:t>personne</a:t>
            </a:r>
            <a:r>
              <a:rPr lang="en-US">
                <a:latin typeface="Arial"/>
                <a:ea typeface="Enduro Regular"/>
                <a:cs typeface="Arial"/>
              </a:rPr>
              <a:t> que </a:t>
            </a:r>
            <a:r>
              <a:rPr lang="en-US" dirty="0" err="1">
                <a:latin typeface="Arial"/>
                <a:ea typeface="Enduro Regular"/>
                <a:cs typeface="Arial"/>
              </a:rPr>
              <a:t>l’apprentissage</a:t>
            </a:r>
            <a:r>
              <a:rPr lang="en-US">
                <a:latin typeface="Arial"/>
                <a:ea typeface="Enduro Regular"/>
                <a:cs typeface="Arial"/>
              </a:rPr>
              <a:t> </a:t>
            </a:r>
            <a:r>
              <a:rPr lang="en-US" dirty="0" err="1">
                <a:latin typeface="Arial"/>
                <a:ea typeface="Enduro Regular"/>
                <a:cs typeface="Arial"/>
              </a:rPr>
              <a:t>continu</a:t>
            </a:r>
            <a:r>
              <a:rPr lang="en-US">
                <a:latin typeface="Arial"/>
                <a:ea typeface="Enduro Regular"/>
                <a:cs typeface="Arial"/>
              </a:rPr>
              <a:t> </a:t>
            </a:r>
            <a:r>
              <a:rPr lang="en-US" dirty="0" err="1">
                <a:latin typeface="Arial"/>
                <a:ea typeface="Enduro Regular"/>
                <a:cs typeface="Arial"/>
              </a:rPr>
              <a:t>est</a:t>
            </a:r>
            <a:r>
              <a:rPr lang="en-US">
                <a:latin typeface="Arial"/>
                <a:ea typeface="Enduro Regular"/>
                <a:cs typeface="Arial"/>
              </a:rPr>
              <a:t> la </a:t>
            </a:r>
            <a:r>
              <a:rPr lang="en-US" dirty="0" err="1">
                <a:latin typeface="Arial"/>
                <a:ea typeface="Enduro Regular"/>
                <a:cs typeface="Arial"/>
              </a:rPr>
              <a:t>voie</a:t>
            </a:r>
            <a:r>
              <a:rPr lang="en-US">
                <a:latin typeface="Arial"/>
                <a:ea typeface="Enduro Regular"/>
                <a:cs typeface="Arial"/>
              </a:rPr>
              <a:t> royale </a:t>
            </a:r>
            <a:r>
              <a:rPr lang="en-US" dirty="0" err="1">
                <a:latin typeface="Arial"/>
                <a:ea typeface="Enduro Regular"/>
                <a:cs typeface="Arial"/>
              </a:rPr>
              <a:t>vers</a:t>
            </a:r>
            <a:r>
              <a:rPr lang="en-US">
                <a:latin typeface="Arial"/>
                <a:ea typeface="Enduro Regular"/>
                <a:cs typeface="Arial"/>
              </a:rPr>
              <a:t> le succès</a:t>
            </a:r>
            <a:r>
              <a:rPr lang="en-US" sz="2100" kern="0" spc="-75">
                <a:solidFill>
                  <a:srgbClr val="394646"/>
                </a:solidFill>
                <a:latin typeface="Arial"/>
                <a:ea typeface="Enduro Regular"/>
                <a:cs typeface="Arial"/>
              </a:rPr>
              <a:t>. </a:t>
            </a:r>
            <a:r>
              <a:rPr lang="en-US" dirty="0" err="1">
                <a:latin typeface="Arial"/>
                <a:ea typeface="Enduro Regular"/>
                <a:cs typeface="Arial"/>
              </a:rPr>
              <a:t>Où</a:t>
            </a:r>
            <a:r>
              <a:rPr lang="en-US">
                <a:latin typeface="Arial"/>
                <a:ea typeface="Enduro Regular"/>
                <a:cs typeface="Arial"/>
              </a:rPr>
              <a:t> </a:t>
            </a:r>
            <a:r>
              <a:rPr lang="en-US" dirty="0" err="1">
                <a:latin typeface="Arial"/>
                <a:ea typeface="Enduro Regular"/>
                <a:cs typeface="Arial"/>
              </a:rPr>
              <a:t>souhaitez-vous</a:t>
            </a:r>
            <a:r>
              <a:rPr lang="en-US">
                <a:latin typeface="Arial"/>
                <a:ea typeface="Enduro Regular"/>
                <a:cs typeface="Arial"/>
              </a:rPr>
              <a:t> </a:t>
            </a:r>
            <a:r>
              <a:rPr lang="en-US" dirty="0" err="1">
                <a:latin typeface="Arial"/>
                <a:ea typeface="Enduro Regular"/>
                <a:cs typeface="Arial"/>
              </a:rPr>
              <a:t>aller</a:t>
            </a:r>
            <a:r>
              <a:rPr lang="en-US">
                <a:latin typeface="Arial"/>
                <a:ea typeface="Enduro Regular"/>
                <a:cs typeface="Arial"/>
              </a:rPr>
              <a:t> dans </a:t>
            </a:r>
            <a:r>
              <a:rPr lang="en-US" dirty="0" err="1">
                <a:latin typeface="Arial"/>
                <a:ea typeface="Enduro Regular"/>
                <a:cs typeface="Arial"/>
              </a:rPr>
              <a:t>votre</a:t>
            </a:r>
            <a:r>
              <a:rPr lang="en-US">
                <a:latin typeface="Arial"/>
                <a:ea typeface="Enduro Regular"/>
                <a:cs typeface="Arial"/>
              </a:rPr>
              <a:t> </a:t>
            </a:r>
            <a:r>
              <a:rPr lang="en-US" dirty="0" err="1">
                <a:latin typeface="Arial"/>
                <a:ea typeface="Enduro Regular"/>
                <a:cs typeface="Arial"/>
              </a:rPr>
              <a:t>carrière</a:t>
            </a:r>
            <a:r>
              <a:rPr lang="en-US">
                <a:latin typeface="Arial"/>
                <a:ea typeface="Enduro Regular"/>
                <a:cs typeface="Arial"/>
              </a:rPr>
              <a:t> </a:t>
            </a:r>
            <a:r>
              <a:rPr lang="en-US" sz="2100" kern="0" spc="-75">
                <a:solidFill>
                  <a:srgbClr val="394646"/>
                </a:solidFill>
                <a:latin typeface="Arial"/>
                <a:ea typeface="Enduro Regular"/>
                <a:cs typeface="Arial"/>
              </a:rPr>
              <a:t>?</a:t>
            </a:r>
            <a:endParaRPr lang="fr-FR">
              <a:latin typeface="Arial"/>
              <a:ea typeface="Enduro Regular"/>
              <a:cs typeface="Arial"/>
            </a:endParaRPr>
          </a:p>
          <a:p>
            <a:endParaRPr lang="en-US">
              <a:latin typeface="Arial"/>
              <a:ea typeface="Enduro Regular"/>
              <a:cs typeface="Arial"/>
            </a:endParaRPr>
          </a:p>
          <a:p>
            <a:r>
              <a:rPr lang="en-US" sz="2100" kern="0" spc="-75">
                <a:solidFill>
                  <a:srgbClr val="394646"/>
                </a:solidFill>
                <a:latin typeface="Arial"/>
                <a:ea typeface="Enduro Regular"/>
                <a:cs typeface="Arial"/>
              </a:rPr>
              <a:t>Go1 </a:t>
            </a:r>
            <a:r>
              <a:rPr lang="en-US" err="1">
                <a:latin typeface="Arial"/>
                <a:ea typeface="Enduro Regular"/>
                <a:cs typeface="Arial"/>
              </a:rPr>
              <a:t>représente</a:t>
            </a:r>
            <a:r>
              <a:rPr lang="en-US">
                <a:latin typeface="Arial"/>
                <a:ea typeface="Enduro Regular"/>
                <a:cs typeface="Arial"/>
              </a:rPr>
              <a:t> </a:t>
            </a:r>
            <a:r>
              <a:rPr lang="en-US" err="1">
                <a:latin typeface="Arial"/>
                <a:ea typeface="Enduro Regular"/>
                <a:cs typeface="Arial"/>
              </a:rPr>
              <a:t>notre</a:t>
            </a:r>
            <a:r>
              <a:rPr lang="en-US">
                <a:latin typeface="Arial"/>
                <a:ea typeface="Enduro Regular"/>
                <a:cs typeface="Arial"/>
              </a:rPr>
              <a:t> engagement </a:t>
            </a:r>
            <a:r>
              <a:rPr lang="en-US" err="1">
                <a:latin typeface="Arial"/>
                <a:ea typeface="Enduro Regular"/>
                <a:cs typeface="Arial"/>
              </a:rPr>
              <a:t>envers</a:t>
            </a:r>
            <a:r>
              <a:rPr lang="en-US">
                <a:latin typeface="Arial"/>
                <a:ea typeface="Enduro Regular"/>
                <a:cs typeface="Arial"/>
              </a:rPr>
              <a:t> </a:t>
            </a:r>
            <a:r>
              <a:rPr lang="en-US" err="1">
                <a:latin typeface="Arial"/>
                <a:ea typeface="Enduro Regular"/>
                <a:cs typeface="Arial"/>
              </a:rPr>
              <a:t>vous</a:t>
            </a:r>
            <a:r>
              <a:rPr lang="en-US">
                <a:latin typeface="Arial"/>
                <a:ea typeface="Enduro Regular"/>
                <a:cs typeface="Arial"/>
              </a:rPr>
              <a:t> et </a:t>
            </a:r>
            <a:r>
              <a:rPr lang="en-US" err="1">
                <a:latin typeface="Arial"/>
                <a:ea typeface="Enduro Regular"/>
                <a:cs typeface="Arial"/>
              </a:rPr>
              <a:t>votre</a:t>
            </a:r>
            <a:r>
              <a:rPr lang="en-US">
                <a:latin typeface="Arial"/>
                <a:ea typeface="Enduro Regular"/>
                <a:cs typeface="Arial"/>
              </a:rPr>
              <a:t> réussite</a:t>
            </a:r>
            <a:r>
              <a:rPr lang="en-US" sz="2100" kern="0" spc="-75">
                <a:solidFill>
                  <a:srgbClr val="394646"/>
                </a:solidFill>
                <a:latin typeface="Arial"/>
                <a:ea typeface="Enduro Regular"/>
                <a:cs typeface="Arial"/>
              </a:rPr>
              <a:t>.</a:t>
            </a:r>
            <a:r>
              <a:rPr lang="en-US">
                <a:latin typeface="Arial"/>
                <a:ea typeface="Enduro Regular"/>
                <a:cs typeface="Arial"/>
              </a:rPr>
              <a:t> </a:t>
            </a:r>
            <a:endParaRPr lang="en-US"/>
          </a:p>
          <a:p>
            <a:r>
              <a:rPr lang="en-US">
                <a:latin typeface="Arial"/>
                <a:ea typeface="Enduro Regular"/>
                <a:cs typeface="Arial"/>
              </a:rPr>
              <a:t>La suite </a:t>
            </a:r>
            <a:r>
              <a:rPr lang="en-US" dirty="0" err="1">
                <a:latin typeface="Arial"/>
                <a:ea typeface="Enduro Regular"/>
                <a:cs typeface="Arial"/>
              </a:rPr>
              <a:t>dépend</a:t>
            </a:r>
            <a:r>
              <a:rPr lang="en-US">
                <a:latin typeface="Arial"/>
                <a:ea typeface="Enduro Regular"/>
                <a:cs typeface="Arial"/>
              </a:rPr>
              <a:t> de </a:t>
            </a:r>
            <a:r>
              <a:rPr lang="en-US" dirty="0" err="1">
                <a:latin typeface="Arial"/>
                <a:ea typeface="Enduro Regular"/>
                <a:cs typeface="Arial"/>
              </a:rPr>
              <a:t>vous</a:t>
            </a:r>
            <a:r>
              <a:rPr lang="en-US" sz="2100" kern="0" spc="-75">
                <a:solidFill>
                  <a:srgbClr val="394646"/>
                </a:solidFill>
                <a:latin typeface="Arial"/>
                <a:ea typeface="Enduro Regular"/>
                <a:cs typeface="Arial"/>
              </a:rPr>
              <a:t>, </a:t>
            </a:r>
            <a:r>
              <a:rPr lang="en-US">
                <a:latin typeface="Arial"/>
                <a:ea typeface="Enduro Regular"/>
                <a:cs typeface="Arial"/>
              </a:rPr>
              <a:t>et les</a:t>
            </a:r>
            <a:r>
              <a:rPr lang="en-US" b="1">
                <a:latin typeface="Arial"/>
                <a:ea typeface="Enduro Regular"/>
                <a:cs typeface="Arial"/>
              </a:rPr>
              <a:t> </a:t>
            </a:r>
            <a:r>
              <a:rPr lang="en-US" b="1" dirty="0" err="1">
                <a:latin typeface="Arial"/>
                <a:ea typeface="Enduro Regular"/>
                <a:cs typeface="Arial"/>
              </a:rPr>
              <a:t>possibilités</a:t>
            </a:r>
            <a:r>
              <a:rPr lang="en-US" b="1">
                <a:latin typeface="Arial"/>
                <a:ea typeface="Enduro Regular"/>
                <a:cs typeface="Arial"/>
              </a:rPr>
              <a:t> </a:t>
            </a:r>
            <a:r>
              <a:rPr lang="en-US" b="1" dirty="0" err="1">
                <a:latin typeface="Arial"/>
                <a:ea typeface="Enduro Regular"/>
                <a:cs typeface="Arial"/>
              </a:rPr>
              <a:t>sont</a:t>
            </a:r>
            <a:r>
              <a:rPr lang="en-US" b="1">
                <a:latin typeface="Arial"/>
                <a:ea typeface="Enduro Regular"/>
                <a:cs typeface="Arial"/>
              </a:rPr>
              <a:t> </a:t>
            </a:r>
            <a:r>
              <a:rPr lang="en-US" b="1" dirty="0" err="1">
                <a:latin typeface="Arial"/>
                <a:ea typeface="Enduro Regular"/>
                <a:cs typeface="Arial"/>
              </a:rPr>
              <a:t>infinies</a:t>
            </a:r>
            <a:r>
              <a:rPr lang="en-US" sz="2100" b="1" kern="0" spc="-75">
                <a:solidFill>
                  <a:srgbClr val="394646"/>
                </a:solidFill>
                <a:latin typeface="Arial"/>
                <a:ea typeface="Enduro Regular"/>
                <a:cs typeface="Arial"/>
              </a:rPr>
              <a:t>.</a:t>
            </a:r>
            <a:endParaRPr lang="en-US"/>
          </a:p>
          <a:p>
            <a:pPr marL="0" indent="0" algn="l">
              <a:lnSpc>
                <a:spcPts val="3150"/>
              </a:lnSpc>
              <a:buNone/>
            </a:pPr>
            <a:endParaRPr lang="en-US" sz="2100" kern="0" spc="-75">
              <a:solidFill>
                <a:srgbClr val="394646"/>
              </a:solidFill>
            </a:endParaRPr>
          </a:p>
        </p:txBody>
      </p:sp>
    </p:spTree>
    <p:extLst>
      <p:ext uri="{BB962C8B-B14F-4D97-AF65-F5344CB8AC3E}">
        <p14:creationId xmlns:p14="http://schemas.microsoft.com/office/powerpoint/2010/main" val="303869061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DC22E-588A-1DA4-5C7F-3B16A8179376}"/>
              </a:ext>
            </a:extLst>
          </p:cNvPr>
          <p:cNvSpPr>
            <a:spLocks noGrp="1"/>
          </p:cNvSpPr>
          <p:nvPr>
            <p:ph type="body" idx="102"/>
          </p:nvPr>
        </p:nvSpPr>
        <p:spPr>
          <a:xfrm>
            <a:off x="1892175" y="3986475"/>
            <a:ext cx="14505225" cy="1162050"/>
          </a:xfrm>
        </p:spPr>
        <p:txBody>
          <a:bodyPr wrap="square" lIns="91440" tIns="45720" rIns="91440" bIns="45720" rtlCol="0" anchor="t"/>
          <a:lstStyle/>
          <a:p>
            <a:r>
              <a:rPr lang="en-US" sz="9600">
                <a:latin typeface="Arial Narrow"/>
              </a:rPr>
              <a:t>Prêt à passer au niveau supérieur ?</a:t>
            </a:r>
            <a:endParaRPr lang="fr-FR" sz="9600">
              <a:latin typeface="Arial Narrow"/>
            </a:endParaRPr>
          </a:p>
        </p:txBody>
      </p:sp>
    </p:spTree>
    <p:extLst>
      <p:ext uri="{BB962C8B-B14F-4D97-AF65-F5344CB8AC3E}">
        <p14:creationId xmlns:p14="http://schemas.microsoft.com/office/powerpoint/2010/main" val="155149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21194-8448-5619-20A2-CB2090321961}"/>
              </a:ext>
            </a:extLst>
          </p:cNvPr>
          <p:cNvSpPr>
            <a:spLocks noGrp="1"/>
          </p:cNvSpPr>
          <p:nvPr>
            <p:ph type="body" idx="106"/>
          </p:nvPr>
        </p:nvSpPr>
        <p:spPr>
          <a:xfrm>
            <a:off x="952500" y="952500"/>
            <a:ext cx="14218950" cy="1233225"/>
          </a:xfrm>
        </p:spPr>
        <p:txBody>
          <a:bodyPr wrap="square" lIns="91440" tIns="45720" rIns="91440" bIns="45720" rtlCol="0" anchor="t"/>
          <a:lstStyle/>
          <a:p>
            <a:r>
              <a:rPr lang="en-US">
                <a:latin typeface="Arial Narrow"/>
              </a:rPr>
              <a:t>Une fois inscrit, connectez-vous au LMS de votre équipe ou via le portail Go1 pour un accès immédiat.</a:t>
            </a:r>
            <a:endParaRPr lang="fr-FR">
              <a:latin typeface="Arial Narrow"/>
            </a:endParaRPr>
          </a:p>
        </p:txBody>
      </p:sp>
      <p:sp>
        <p:nvSpPr>
          <p:cNvPr id="14" name="Text Placeholder 13">
            <a:extLst>
              <a:ext uri="{FF2B5EF4-FFF2-40B4-BE49-F238E27FC236}">
                <a16:creationId xmlns:a16="http://schemas.microsoft.com/office/drawing/2014/main" id="{D17D9ACD-2D43-0F50-7251-2AE702A90FB6}"/>
              </a:ext>
            </a:extLst>
          </p:cNvPr>
          <p:cNvSpPr>
            <a:spLocks noGrp="1"/>
          </p:cNvSpPr>
          <p:nvPr>
            <p:ph type="body" idx="109"/>
          </p:nvPr>
        </p:nvSpPr>
        <p:spPr>
          <a:xfrm>
            <a:off x="6886575" y="5147418"/>
            <a:ext cx="4333875" cy="1013550"/>
          </a:xfrm>
        </p:spPr>
        <p:txBody>
          <a:bodyPr wrap="square" lIns="91440" tIns="45720" rIns="91440" bIns="45720" rtlCol="0" anchor="b"/>
          <a:lstStyle/>
          <a:p>
            <a:r>
              <a:rPr lang="en-US" sz="1800" b="1" spc="0" err="1">
                <a:latin typeface="Times New Roman"/>
                <a:cs typeface="Times New Roman"/>
              </a:rPr>
              <a:t>Exploitez</a:t>
            </a:r>
            <a:r>
              <a:rPr lang="en-US" sz="1800" b="1" spc="0">
                <a:latin typeface="Times New Roman"/>
                <a:cs typeface="Times New Roman"/>
              </a:rPr>
              <a:t> des solutions </a:t>
            </a:r>
            <a:r>
              <a:rPr lang="en-US" sz="1800" b="1" spc="0" err="1">
                <a:latin typeface="Times New Roman"/>
                <a:cs typeface="Times New Roman"/>
              </a:rPr>
              <a:t>prêtes</a:t>
            </a:r>
            <a:r>
              <a:rPr lang="en-US" sz="1800" b="1" spc="0">
                <a:latin typeface="Times New Roman"/>
                <a:cs typeface="Times New Roman"/>
              </a:rPr>
              <a:t> à </a:t>
            </a:r>
            <a:r>
              <a:rPr lang="en-US" sz="1800" b="1" spc="0" err="1">
                <a:latin typeface="Times New Roman"/>
                <a:cs typeface="Times New Roman"/>
              </a:rPr>
              <a:t>l’emploi</a:t>
            </a:r>
            <a:endParaRPr lang="fr-FR" sz="1800" b="1"/>
          </a:p>
        </p:txBody>
      </p:sp>
      <p:sp>
        <p:nvSpPr>
          <p:cNvPr id="18" name="Text Placeholder 13">
            <a:extLst>
              <a:ext uri="{FF2B5EF4-FFF2-40B4-BE49-F238E27FC236}">
                <a16:creationId xmlns:a16="http://schemas.microsoft.com/office/drawing/2014/main" id="{BFD0D6DB-C965-4991-9345-6AAE2B0F72DB}"/>
              </a:ext>
            </a:extLst>
          </p:cNvPr>
          <p:cNvSpPr txBox="1">
            <a:spLocks/>
          </p:cNvSpPr>
          <p:nvPr/>
        </p:nvSpPr>
        <p:spPr>
          <a:xfrm>
            <a:off x="12465965" y="4435583"/>
            <a:ext cx="4333875" cy="1537607"/>
          </a:xfrm>
          <a:prstGeom prst="rect">
            <a:avLst/>
          </a:prstGeom>
          <a:noFill/>
          <a:ln/>
        </p:spPr>
        <p:txBody>
          <a:bodyPr wrap="square" lIns="91440" tIns="45720" rIns="91440" bIns="45720" rtlCol="0" anchor="b"/>
          <a:lstStyle>
            <a:lvl1pPr marL="0" indent="0" algn="ctr" defTabSz="914400" rtl="0" eaLnBrk="1" latinLnBrk="0" hangingPunct="1">
              <a:lnSpc>
                <a:spcPts val="9600"/>
              </a:lnSpc>
              <a:spcBef>
                <a:spcPct val="20000"/>
              </a:spcBef>
              <a:buFont typeface="Arial" pitchFamily="34" charset="0"/>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spc="0" err="1">
                <a:latin typeface="Times New Roman"/>
                <a:cs typeface="Times New Roman"/>
              </a:rPr>
              <a:t>Créez</a:t>
            </a:r>
            <a:r>
              <a:rPr lang="en-US" sz="1800" b="1" spc="0">
                <a:latin typeface="Times New Roman"/>
                <a:cs typeface="Times New Roman"/>
              </a:rPr>
              <a:t> </a:t>
            </a:r>
            <a:r>
              <a:rPr lang="en-US" sz="1800" b="1" spc="0" err="1">
                <a:latin typeface="Times New Roman"/>
                <a:cs typeface="Times New Roman"/>
              </a:rPr>
              <a:t>vos</a:t>
            </a:r>
            <a:r>
              <a:rPr lang="en-US" sz="1800" b="1" spc="0">
                <a:latin typeface="Times New Roman"/>
                <a:cs typeface="Times New Roman"/>
              </a:rPr>
              <a:t> </a:t>
            </a:r>
            <a:r>
              <a:rPr lang="en-US" sz="1800" b="1" spc="0" err="1">
                <a:latin typeface="Times New Roman"/>
                <a:cs typeface="Times New Roman"/>
              </a:rPr>
              <a:t>propres</a:t>
            </a:r>
            <a:endParaRPr lang="en-US" sz="1800" b="1" spc="0">
              <a:latin typeface="Times New Roman"/>
              <a:cs typeface="Times New Roman"/>
            </a:endParaRPr>
          </a:p>
        </p:txBody>
      </p:sp>
      <p:sp>
        <p:nvSpPr>
          <p:cNvPr id="21" name="Rounded Rectangle 20">
            <a:extLst>
              <a:ext uri="{FF2B5EF4-FFF2-40B4-BE49-F238E27FC236}">
                <a16:creationId xmlns:a16="http://schemas.microsoft.com/office/drawing/2014/main" id="{2493A481-6D52-D353-14FA-B67268A555F2}"/>
              </a:ext>
            </a:extLst>
          </p:cNvPr>
          <p:cNvSpPr/>
          <p:nvPr/>
        </p:nvSpPr>
        <p:spPr>
          <a:xfrm>
            <a:off x="688657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46"/>
                </a:solidFill>
                <a:latin typeface="Arial"/>
                <a:ea typeface="+mn-lt"/>
                <a:cs typeface="+mn-lt"/>
              </a:rPr>
              <a:t>Playlists </a:t>
            </a:r>
            <a:r>
              <a:rPr lang="en-US" err="1">
                <a:solidFill>
                  <a:srgbClr val="394646"/>
                </a:solidFill>
                <a:latin typeface="Arial"/>
                <a:ea typeface="+mn-lt"/>
                <a:cs typeface="+mn-lt"/>
              </a:rPr>
              <a:t>d’apprentissage</a:t>
            </a:r>
            <a:r>
              <a:rPr lang="en-US">
                <a:solidFill>
                  <a:srgbClr val="394646"/>
                </a:solidFill>
                <a:latin typeface="Arial"/>
                <a:ea typeface="+mn-lt"/>
                <a:cs typeface="+mn-lt"/>
              </a:rPr>
              <a:t> sur les </a:t>
            </a:r>
            <a:r>
              <a:rPr lang="en-US" err="1">
                <a:solidFill>
                  <a:srgbClr val="394646"/>
                </a:solidFill>
                <a:latin typeface="Arial"/>
                <a:ea typeface="+mn-lt"/>
                <a:cs typeface="+mn-lt"/>
              </a:rPr>
              <a:t>thématiques</a:t>
            </a:r>
            <a:r>
              <a:rPr lang="en-US">
                <a:solidFill>
                  <a:srgbClr val="394646"/>
                </a:solidFill>
                <a:latin typeface="Arial"/>
                <a:ea typeface="+mn-lt"/>
                <a:cs typeface="+mn-lt"/>
              </a:rPr>
              <a:t> </a:t>
            </a:r>
            <a:r>
              <a:rPr lang="en-US" err="1">
                <a:solidFill>
                  <a:srgbClr val="394646"/>
                </a:solidFill>
                <a:latin typeface="Arial"/>
                <a:ea typeface="+mn-lt"/>
                <a:cs typeface="+mn-lt"/>
              </a:rPr>
              <a:t>populaires</a:t>
            </a:r>
            <a:endParaRPr lang="fr-FR">
              <a:latin typeface="Arial"/>
              <a:cs typeface="Arial"/>
            </a:endParaRPr>
          </a:p>
        </p:txBody>
      </p:sp>
      <p:sp>
        <p:nvSpPr>
          <p:cNvPr id="22" name="Rounded Rectangle 21">
            <a:extLst>
              <a:ext uri="{FF2B5EF4-FFF2-40B4-BE49-F238E27FC236}">
                <a16:creationId xmlns:a16="http://schemas.microsoft.com/office/drawing/2014/main" id="{9674E8A5-B990-A454-4852-E65E348219F7}"/>
              </a:ext>
            </a:extLst>
          </p:cNvPr>
          <p:cNvSpPr/>
          <p:nvPr/>
        </p:nvSpPr>
        <p:spPr>
          <a:xfrm>
            <a:off x="688657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46"/>
                </a:solidFill>
                <a:latin typeface="Arial"/>
                <a:ea typeface="+mn-lt"/>
                <a:cs typeface="+mn-lt"/>
              </a:rPr>
              <a:t>Playlists des </a:t>
            </a:r>
            <a:r>
              <a:rPr lang="en-US" err="1">
                <a:solidFill>
                  <a:srgbClr val="394646"/>
                </a:solidFill>
                <a:latin typeface="Arial"/>
                <a:ea typeface="+mn-lt"/>
                <a:cs typeface="+mn-lt"/>
              </a:rPr>
              <a:t>partenaires</a:t>
            </a:r>
            <a:r>
              <a:rPr lang="en-US">
                <a:solidFill>
                  <a:srgbClr val="394646"/>
                </a:solidFill>
                <a:latin typeface="Arial"/>
                <a:ea typeface="+mn-lt"/>
                <a:cs typeface="+mn-lt"/>
              </a:rPr>
              <a:t> de </a:t>
            </a:r>
            <a:r>
              <a:rPr lang="en-US" err="1">
                <a:solidFill>
                  <a:srgbClr val="394646"/>
                </a:solidFill>
                <a:latin typeface="Arial"/>
                <a:ea typeface="+mn-lt"/>
                <a:cs typeface="+mn-lt"/>
              </a:rPr>
              <a:t>contenu</a:t>
            </a:r>
            <a:endParaRPr lang="fr-FR" err="1">
              <a:latin typeface="Arial"/>
              <a:cs typeface="Arial"/>
            </a:endParaRPr>
          </a:p>
        </p:txBody>
      </p:sp>
      <p:sp>
        <p:nvSpPr>
          <p:cNvPr id="25" name="Rounded Rectangle 24">
            <a:extLst>
              <a:ext uri="{FF2B5EF4-FFF2-40B4-BE49-F238E27FC236}">
                <a16:creationId xmlns:a16="http://schemas.microsoft.com/office/drawing/2014/main" id="{CB1133D1-4E9A-76FA-D3F8-3FB7C4EC3DCC}"/>
              </a:ext>
            </a:extLst>
          </p:cNvPr>
          <p:cNvSpPr/>
          <p:nvPr/>
        </p:nvSpPr>
        <p:spPr>
          <a:xfrm>
            <a:off x="1246596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46"/>
                </a:solidFill>
                <a:latin typeface="Arial"/>
                <a:cs typeface="Arial"/>
              </a:rPr>
              <a:t>Playlists </a:t>
            </a:r>
            <a:r>
              <a:rPr lang="en-US" err="1">
                <a:solidFill>
                  <a:srgbClr val="394646"/>
                </a:solidFill>
                <a:latin typeface="Arial"/>
                <a:cs typeface="Arial"/>
              </a:rPr>
              <a:t>d'apprentissage</a:t>
            </a:r>
            <a:endParaRPr lang="en-US" err="1">
              <a:solidFill>
                <a:srgbClr val="394646"/>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F26C6A44-63F4-2B8C-54C4-F32715393041}"/>
              </a:ext>
            </a:extLst>
          </p:cNvPr>
          <p:cNvSpPr/>
          <p:nvPr/>
        </p:nvSpPr>
        <p:spPr>
          <a:xfrm>
            <a:off x="1246596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rgbClr val="394646"/>
                </a:solidFill>
                <a:latin typeface="Arial"/>
                <a:ea typeface="+mn-lt"/>
                <a:cs typeface="+mn-lt"/>
              </a:rPr>
              <a:t>Récompenses</a:t>
            </a:r>
            <a:r>
              <a:rPr lang="en-US">
                <a:solidFill>
                  <a:srgbClr val="394646"/>
                </a:solidFill>
                <a:latin typeface="Arial"/>
                <a:ea typeface="+mn-lt"/>
                <a:cs typeface="+mn-lt"/>
              </a:rPr>
              <a:t> de </a:t>
            </a:r>
            <a:r>
              <a:rPr lang="en-US" err="1">
                <a:solidFill>
                  <a:srgbClr val="394646"/>
                </a:solidFill>
                <a:latin typeface="Arial"/>
                <a:ea typeface="+mn-lt"/>
                <a:cs typeface="+mn-lt"/>
              </a:rPr>
              <a:t>l’entreprise</a:t>
            </a:r>
            <a:endParaRPr lang="fr-FR" err="1">
              <a:latin typeface="Arial"/>
              <a:cs typeface="Arial"/>
            </a:endParaRPr>
          </a:p>
        </p:txBody>
      </p:sp>
    </p:spTree>
    <p:extLst>
      <p:ext uri="{BB962C8B-B14F-4D97-AF65-F5344CB8AC3E}">
        <p14:creationId xmlns:p14="http://schemas.microsoft.com/office/powerpoint/2010/main" val="165470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3EA21844-C998-4C01-8F0E-53B26AA9A4E8}"/>
              </a:ext>
            </a:extLst>
          </p:cNvPr>
          <p:cNvSpPr/>
          <p:nvPr/>
        </p:nvSpPr>
        <p:spPr>
          <a:xfrm>
            <a:off x="751537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Quiz</a:t>
            </a:r>
            <a:endParaRPr lang="en-US" sz="1400">
              <a:solidFill>
                <a:srgbClr val="2C6671"/>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94CF1741-F17D-D116-441C-74441EFB183F}"/>
              </a:ext>
            </a:extLst>
          </p:cNvPr>
          <p:cNvSpPr>
            <a:spLocks noGrp="1"/>
          </p:cNvSpPr>
          <p:nvPr>
            <p:ph type="body" idx="107"/>
          </p:nvPr>
        </p:nvSpPr>
        <p:spPr>
          <a:xfrm>
            <a:off x="952500" y="952500"/>
            <a:ext cx="8465820" cy="1571625"/>
          </a:xfrm>
        </p:spPr>
        <p:txBody>
          <a:bodyPr wrap="square" lIns="91440" tIns="45720" rIns="91440" bIns="45720" rtlCol="0" anchor="t"/>
          <a:lstStyle/>
          <a:p>
            <a:r>
              <a:rPr lang="en-US" err="1">
                <a:latin typeface="Arial Narrow"/>
                <a:ea typeface="Enduro Narrow Regular"/>
              </a:rPr>
              <a:t>Apprentissage</a:t>
            </a:r>
            <a:r>
              <a:rPr lang="en-US">
                <a:latin typeface="Arial Narrow"/>
                <a:ea typeface="Enduro Narrow Regular"/>
              </a:rPr>
              <a:t> </a:t>
            </a:r>
            <a:r>
              <a:rPr lang="en-US" err="1">
                <a:latin typeface="Arial Narrow"/>
                <a:ea typeface="Enduro Narrow Regular"/>
              </a:rPr>
              <a:t>autonome</a:t>
            </a:r>
            <a:r>
              <a:rPr lang="en-US">
                <a:latin typeface="Arial Narrow"/>
                <a:ea typeface="Enduro Narrow Regular"/>
              </a:rPr>
              <a:t> </a:t>
            </a:r>
            <a:r>
              <a:rPr lang="en-US" err="1">
                <a:latin typeface="Arial Narrow"/>
                <a:ea typeface="Enduro Narrow Regular"/>
              </a:rPr>
              <a:t>adapté</a:t>
            </a:r>
            <a:r>
              <a:rPr lang="en-US">
                <a:latin typeface="Arial Narrow"/>
                <a:ea typeface="Enduro Narrow Regular"/>
              </a:rPr>
              <a:t> à tous les styles.</a:t>
            </a:r>
            <a:endParaRPr lang="fr-FR">
              <a:latin typeface="Arial Narrow"/>
              <a:ea typeface="Enduro Narrow Regular"/>
            </a:endParaRPr>
          </a:p>
        </p:txBody>
      </p:sp>
      <p:sp>
        <p:nvSpPr>
          <p:cNvPr id="5" name="TextBox 4">
            <a:extLst>
              <a:ext uri="{FF2B5EF4-FFF2-40B4-BE49-F238E27FC236}">
                <a16:creationId xmlns:a16="http://schemas.microsoft.com/office/drawing/2014/main" id="{3540F6AE-749C-DD6C-2488-E147CB67EA7F}"/>
              </a:ext>
            </a:extLst>
          </p:cNvPr>
          <p:cNvSpPr txBox="1"/>
          <p:nvPr/>
        </p:nvSpPr>
        <p:spPr>
          <a:xfrm>
            <a:off x="952500" y="3461657"/>
            <a:ext cx="1804725" cy="369332"/>
          </a:xfrm>
          <a:prstGeom prst="rect">
            <a:avLst/>
          </a:prstGeom>
          <a:noFill/>
        </p:spPr>
        <p:txBody>
          <a:bodyPr wrap="none" lIns="91440" tIns="45720" rIns="91440" bIns="45720" rtlCol="0" anchor="t">
            <a:spAutoFit/>
          </a:bodyPr>
          <a:lstStyle/>
          <a:p>
            <a:r>
              <a:rPr lang="en-US" err="1">
                <a:solidFill>
                  <a:srgbClr val="394646"/>
                </a:solidFill>
                <a:latin typeface="Arial"/>
                <a:ea typeface="+mn-lt"/>
                <a:cs typeface="+mn-lt"/>
              </a:rPr>
              <a:t>Trouvez</a:t>
            </a:r>
            <a:r>
              <a:rPr lang="en-US">
                <a:solidFill>
                  <a:srgbClr val="394646"/>
                </a:solidFill>
                <a:latin typeface="Arial"/>
                <a:ea typeface="+mn-lt"/>
                <a:cs typeface="+mn-lt"/>
              </a:rPr>
              <a:t> le </a:t>
            </a:r>
            <a:r>
              <a:rPr lang="en-US" err="1">
                <a:solidFill>
                  <a:srgbClr val="394646"/>
                </a:solidFill>
                <a:latin typeface="Arial"/>
                <a:ea typeface="+mn-lt"/>
                <a:cs typeface="+mn-lt"/>
              </a:rPr>
              <a:t>sujet</a:t>
            </a:r>
            <a:endParaRPr lang="fr-FR">
              <a:latin typeface="Arial"/>
              <a:cs typeface="Arial"/>
            </a:endParaRPr>
          </a:p>
        </p:txBody>
      </p:sp>
      <p:sp>
        <p:nvSpPr>
          <p:cNvPr id="6" name="TextBox 5">
            <a:extLst>
              <a:ext uri="{FF2B5EF4-FFF2-40B4-BE49-F238E27FC236}">
                <a16:creationId xmlns:a16="http://schemas.microsoft.com/office/drawing/2014/main" id="{1919CC28-A138-D58B-657E-914F3D6F30BD}"/>
              </a:ext>
            </a:extLst>
          </p:cNvPr>
          <p:cNvSpPr txBox="1"/>
          <p:nvPr/>
        </p:nvSpPr>
        <p:spPr>
          <a:xfrm>
            <a:off x="952500" y="6138965"/>
            <a:ext cx="2467342" cy="369332"/>
          </a:xfrm>
          <a:prstGeom prst="rect">
            <a:avLst/>
          </a:prstGeom>
          <a:noFill/>
        </p:spPr>
        <p:txBody>
          <a:bodyPr wrap="none" lIns="91440" tIns="45720" rIns="91440" bIns="45720" rtlCol="0" anchor="t">
            <a:spAutoFit/>
          </a:bodyPr>
          <a:lstStyle/>
          <a:p>
            <a:r>
              <a:rPr lang="en-US" err="1">
                <a:solidFill>
                  <a:srgbClr val="394646"/>
                </a:solidFill>
                <a:latin typeface="Arial"/>
                <a:cs typeface="Arial"/>
              </a:rPr>
              <a:t>Sélectionnez</a:t>
            </a:r>
            <a:r>
              <a:rPr lang="en-US">
                <a:solidFill>
                  <a:srgbClr val="394646"/>
                </a:solidFill>
                <a:latin typeface="Arial"/>
                <a:cs typeface="Arial"/>
              </a:rPr>
              <a:t> le format</a:t>
            </a:r>
          </a:p>
        </p:txBody>
      </p:sp>
      <p:sp>
        <p:nvSpPr>
          <p:cNvPr id="7" name="TextBox 6">
            <a:extLst>
              <a:ext uri="{FF2B5EF4-FFF2-40B4-BE49-F238E27FC236}">
                <a16:creationId xmlns:a16="http://schemas.microsoft.com/office/drawing/2014/main" id="{3AE3B104-9D87-56C9-D7F8-60A34976938C}"/>
              </a:ext>
            </a:extLst>
          </p:cNvPr>
          <p:cNvSpPr txBox="1"/>
          <p:nvPr/>
        </p:nvSpPr>
        <p:spPr>
          <a:xfrm>
            <a:off x="952500" y="7850778"/>
            <a:ext cx="2198038" cy="369332"/>
          </a:xfrm>
          <a:prstGeom prst="rect">
            <a:avLst/>
          </a:prstGeom>
          <a:noFill/>
        </p:spPr>
        <p:txBody>
          <a:bodyPr wrap="none" lIns="91440" tIns="45720" rIns="91440" bIns="45720" rtlCol="0" anchor="t">
            <a:spAutoFit/>
          </a:bodyPr>
          <a:lstStyle/>
          <a:p>
            <a:r>
              <a:rPr lang="en-US" err="1">
                <a:solidFill>
                  <a:srgbClr val="394646"/>
                </a:solidFill>
                <a:latin typeface="Arial"/>
                <a:cs typeface="Arial"/>
              </a:rPr>
              <a:t>Choisissez</a:t>
            </a:r>
            <a:r>
              <a:rPr lang="en-US">
                <a:solidFill>
                  <a:srgbClr val="394646"/>
                </a:solidFill>
                <a:latin typeface="Arial"/>
                <a:cs typeface="Arial"/>
              </a:rPr>
              <a:t> la durée</a:t>
            </a:r>
            <a:endParaRPr lang="en-US">
              <a:solidFill>
                <a:srgbClr val="394646"/>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286C37DC-48A5-E063-E2EE-4989973BF881}"/>
              </a:ext>
            </a:extLst>
          </p:cNvPr>
          <p:cNvSpPr/>
          <p:nvPr/>
        </p:nvSpPr>
        <p:spPr>
          <a:xfrm>
            <a:off x="418120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Finance</a:t>
            </a:r>
            <a:endParaRPr lang="en-US" sz="1400">
              <a:solidFill>
                <a:srgbClr val="2C667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BE7249C-C92A-2418-4286-43D02D7953B8}"/>
              </a:ext>
            </a:extLst>
          </p:cNvPr>
          <p:cNvSpPr/>
          <p:nvPr/>
        </p:nvSpPr>
        <p:spPr>
          <a:xfrm>
            <a:off x="418120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Management</a:t>
            </a:r>
            <a:endParaRPr lang="en-US" sz="1400">
              <a:solidFill>
                <a:srgbClr val="2C667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08E054F-6F05-630E-CD14-38C213319073}"/>
              </a:ext>
            </a:extLst>
          </p:cNvPr>
          <p:cNvSpPr/>
          <p:nvPr/>
        </p:nvSpPr>
        <p:spPr>
          <a:xfrm>
            <a:off x="418120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effectLst/>
                <a:latin typeface="Arial"/>
                <a:cs typeface="Arial"/>
              </a:rPr>
              <a:t>Marketing &amp; </a:t>
            </a:r>
            <a:r>
              <a:rPr lang="en-US" sz="1400" err="1">
                <a:solidFill>
                  <a:srgbClr val="2C6671"/>
                </a:solidFill>
                <a:latin typeface="Arial"/>
                <a:cs typeface="Arial"/>
              </a:rPr>
              <a:t>Publicité</a:t>
            </a:r>
            <a:endParaRPr lang="en-US" sz="1400" err="1">
              <a:solidFill>
                <a:srgbClr val="2C667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FBFB314-BA16-CEBC-2E79-A5FE77EF6E65}"/>
              </a:ext>
            </a:extLst>
          </p:cNvPr>
          <p:cNvSpPr/>
          <p:nvPr/>
        </p:nvSpPr>
        <p:spPr>
          <a:xfrm>
            <a:off x="418120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Conformité</a:t>
            </a:r>
            <a:endParaRPr lang="en-US" sz="1400">
              <a:solidFill>
                <a:srgbClr val="2C667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67D036A-E8F9-23D7-334D-6260C8419A27}"/>
              </a:ext>
            </a:extLst>
          </p:cNvPr>
          <p:cNvSpPr/>
          <p:nvPr/>
        </p:nvSpPr>
        <p:spPr>
          <a:xfrm>
            <a:off x="7499170" y="3461657"/>
            <a:ext cx="3200400" cy="506627"/>
          </a:xfrm>
          <a:prstGeom prst="roundRect">
            <a:avLst>
              <a:gd name="adj" fmla="val 5000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Communication</a:t>
            </a:r>
            <a:endParaRPr lang="en-US" sz="1400">
              <a:solidFill>
                <a:srgbClr val="2C667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DAECE3B-1DB3-3414-62D2-C2E191020805}"/>
              </a:ext>
            </a:extLst>
          </p:cNvPr>
          <p:cNvSpPr/>
          <p:nvPr/>
        </p:nvSpPr>
        <p:spPr>
          <a:xfrm>
            <a:off x="749917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Ventes</a:t>
            </a:r>
            <a:endParaRPr lang="en-US" sz="1400">
              <a:solidFill>
                <a:srgbClr val="2C667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F3B510B-180F-D90C-5E5B-94368E723A80}"/>
              </a:ext>
            </a:extLst>
          </p:cNvPr>
          <p:cNvSpPr/>
          <p:nvPr/>
        </p:nvSpPr>
        <p:spPr>
          <a:xfrm>
            <a:off x="749917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Santé </a:t>
            </a:r>
            <a:r>
              <a:rPr lang="en-US" sz="1400">
                <a:solidFill>
                  <a:srgbClr val="2C6671"/>
                </a:solidFill>
                <a:effectLst/>
                <a:latin typeface="Arial"/>
                <a:cs typeface="Arial"/>
              </a:rPr>
              <a:t>&amp; </a:t>
            </a:r>
            <a:r>
              <a:rPr lang="en-US" sz="1400">
                <a:solidFill>
                  <a:srgbClr val="2C6671"/>
                </a:solidFill>
                <a:latin typeface="Arial"/>
                <a:cs typeface="Arial"/>
              </a:rPr>
              <a:t>Sécurité</a:t>
            </a:r>
          </a:p>
        </p:txBody>
      </p:sp>
      <p:sp>
        <p:nvSpPr>
          <p:cNvPr id="15" name="Rounded Rectangle 14">
            <a:extLst>
              <a:ext uri="{FF2B5EF4-FFF2-40B4-BE49-F238E27FC236}">
                <a16:creationId xmlns:a16="http://schemas.microsoft.com/office/drawing/2014/main" id="{8857BAC3-9CBE-018E-3AF1-FAB0BB34783E}"/>
              </a:ext>
            </a:extLst>
          </p:cNvPr>
          <p:cNvSpPr/>
          <p:nvPr/>
        </p:nvSpPr>
        <p:spPr>
          <a:xfrm>
            <a:off x="749917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Leadership</a:t>
            </a:r>
            <a:endParaRPr lang="en-US" sz="1400">
              <a:solidFill>
                <a:srgbClr val="2C667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E2D77B4-6899-B05C-DB3E-0FBC86346161}"/>
              </a:ext>
            </a:extLst>
          </p:cNvPr>
          <p:cNvSpPr/>
          <p:nvPr/>
        </p:nvSpPr>
        <p:spPr>
          <a:xfrm>
            <a:off x="1081713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ea typeface="+mn-lt"/>
                <a:cs typeface="+mn-lt"/>
              </a:rPr>
              <a:t>Compétences</a:t>
            </a:r>
            <a:r>
              <a:rPr lang="en-US" sz="1400">
                <a:solidFill>
                  <a:srgbClr val="2C6671"/>
                </a:solidFill>
                <a:latin typeface="Arial"/>
                <a:ea typeface="+mn-lt"/>
                <a:cs typeface="+mn-lt"/>
              </a:rPr>
              <a:t> </a:t>
            </a:r>
            <a:r>
              <a:rPr lang="en-US" sz="1400" err="1">
                <a:solidFill>
                  <a:srgbClr val="2C6671"/>
                </a:solidFill>
                <a:latin typeface="Arial"/>
                <a:ea typeface="+mn-lt"/>
                <a:cs typeface="+mn-lt"/>
              </a:rPr>
              <a:t>professionnelles</a:t>
            </a:r>
            <a:endParaRPr lang="fr-FR" err="1">
              <a:latin typeface="Arial"/>
            </a:endParaRPr>
          </a:p>
        </p:txBody>
      </p:sp>
      <p:sp>
        <p:nvSpPr>
          <p:cNvPr id="17" name="Rounded Rectangle 16">
            <a:extLst>
              <a:ext uri="{FF2B5EF4-FFF2-40B4-BE49-F238E27FC236}">
                <a16:creationId xmlns:a16="http://schemas.microsoft.com/office/drawing/2014/main" id="{8BDE6A0D-F10A-B195-D2E3-1D4071E69DDF}"/>
              </a:ext>
            </a:extLst>
          </p:cNvPr>
          <p:cNvSpPr/>
          <p:nvPr/>
        </p:nvSpPr>
        <p:spPr>
          <a:xfrm>
            <a:off x="1081713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ea typeface="+mn-lt"/>
                <a:cs typeface="+mn-lt"/>
              </a:rPr>
              <a:t>Compétences</a:t>
            </a:r>
            <a:r>
              <a:rPr lang="en-US" sz="1400">
                <a:solidFill>
                  <a:srgbClr val="2C6671"/>
                </a:solidFill>
                <a:latin typeface="Arial"/>
                <a:ea typeface="+mn-lt"/>
                <a:cs typeface="+mn-lt"/>
              </a:rPr>
              <a:t> IT</a:t>
            </a:r>
            <a:endParaRPr lang="fr-FR">
              <a:latin typeface="Arial"/>
              <a:cs typeface="Arial"/>
            </a:endParaRPr>
          </a:p>
        </p:txBody>
      </p:sp>
      <p:sp>
        <p:nvSpPr>
          <p:cNvPr id="18" name="Rounded Rectangle 17">
            <a:extLst>
              <a:ext uri="{FF2B5EF4-FFF2-40B4-BE49-F238E27FC236}">
                <a16:creationId xmlns:a16="http://schemas.microsoft.com/office/drawing/2014/main" id="{BD624EB5-9B3A-1569-D755-58D4B7BF580D}"/>
              </a:ext>
            </a:extLst>
          </p:cNvPr>
          <p:cNvSpPr/>
          <p:nvPr/>
        </p:nvSpPr>
        <p:spPr>
          <a:xfrm>
            <a:off x="1081713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Développement personnel</a:t>
            </a:r>
          </a:p>
        </p:txBody>
      </p:sp>
      <p:sp>
        <p:nvSpPr>
          <p:cNvPr id="19" name="Rounded Rectangle 18">
            <a:extLst>
              <a:ext uri="{FF2B5EF4-FFF2-40B4-BE49-F238E27FC236}">
                <a16:creationId xmlns:a16="http://schemas.microsoft.com/office/drawing/2014/main" id="{68F49D7C-8B36-4FA1-1BD5-B58547495A26}"/>
              </a:ext>
            </a:extLst>
          </p:cNvPr>
          <p:cNvSpPr/>
          <p:nvPr/>
        </p:nvSpPr>
        <p:spPr>
          <a:xfrm>
            <a:off x="1081713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cs typeface="Arial"/>
              </a:rPr>
              <a:t>Ressources</a:t>
            </a:r>
            <a:r>
              <a:rPr lang="en-US" sz="1400">
                <a:solidFill>
                  <a:srgbClr val="2C6671"/>
                </a:solidFill>
                <a:latin typeface="Arial"/>
                <a:cs typeface="Arial"/>
              </a:rPr>
              <a:t> </a:t>
            </a:r>
            <a:r>
              <a:rPr lang="en-US" sz="1400" err="1">
                <a:solidFill>
                  <a:srgbClr val="2C6671"/>
                </a:solidFill>
                <a:latin typeface="Arial"/>
                <a:cs typeface="Arial"/>
              </a:rPr>
              <a:t>humaines</a:t>
            </a:r>
          </a:p>
        </p:txBody>
      </p:sp>
      <p:sp>
        <p:nvSpPr>
          <p:cNvPr id="20" name="Rounded Rectangle 19">
            <a:extLst>
              <a:ext uri="{FF2B5EF4-FFF2-40B4-BE49-F238E27FC236}">
                <a16:creationId xmlns:a16="http://schemas.microsoft.com/office/drawing/2014/main" id="{E08DBF0D-B2FB-1B18-9ACB-47F7F7165861}"/>
              </a:ext>
            </a:extLst>
          </p:cNvPr>
          <p:cNvSpPr/>
          <p:nvPr/>
        </p:nvSpPr>
        <p:spPr>
          <a:xfrm>
            <a:off x="14135100"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Santé &amp; Bien-</a:t>
            </a:r>
            <a:r>
              <a:rPr lang="en-US" sz="1400" err="1">
                <a:solidFill>
                  <a:srgbClr val="2C6671"/>
                </a:solidFill>
                <a:latin typeface="Arial"/>
                <a:cs typeface="Arial"/>
              </a:rPr>
              <a:t>être</a:t>
            </a:r>
            <a:endParaRPr lang="en-US" sz="1400" err="1">
              <a:solidFill>
                <a:srgbClr val="2C667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AD48699-F8C1-5195-1BF5-D99076E5E43B}"/>
              </a:ext>
            </a:extLst>
          </p:cNvPr>
          <p:cNvSpPr/>
          <p:nvPr/>
        </p:nvSpPr>
        <p:spPr>
          <a:xfrm>
            <a:off x="1413510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Gestion de </a:t>
            </a:r>
            <a:r>
              <a:rPr lang="en-US" sz="1400" err="1">
                <a:solidFill>
                  <a:srgbClr val="2C6671"/>
                </a:solidFill>
                <a:latin typeface="Arial"/>
                <a:cs typeface="Arial"/>
              </a:rPr>
              <a:t>projets</a:t>
            </a:r>
            <a:endParaRPr lang="en-US" sz="1400" err="1">
              <a:solidFill>
                <a:srgbClr val="2C667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45B0B811-4D63-63FB-D3A3-44DB3D604226}"/>
              </a:ext>
            </a:extLst>
          </p:cNvPr>
          <p:cNvSpPr/>
          <p:nvPr/>
        </p:nvSpPr>
        <p:spPr>
          <a:xfrm>
            <a:off x="1413510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Service client</a:t>
            </a:r>
            <a:endParaRPr lang="fr-FR"/>
          </a:p>
        </p:txBody>
      </p:sp>
      <p:sp>
        <p:nvSpPr>
          <p:cNvPr id="23" name="Rounded Rectangle 22">
            <a:extLst>
              <a:ext uri="{FF2B5EF4-FFF2-40B4-BE49-F238E27FC236}">
                <a16:creationId xmlns:a16="http://schemas.microsoft.com/office/drawing/2014/main" id="{AD1EA3F1-8998-591B-9739-E2CD46C7CC30}"/>
              </a:ext>
            </a:extLst>
          </p:cNvPr>
          <p:cNvSpPr/>
          <p:nvPr/>
        </p:nvSpPr>
        <p:spPr>
          <a:xfrm>
            <a:off x="1413510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Plus</a:t>
            </a:r>
            <a:endParaRPr lang="en-US" sz="1400">
              <a:solidFill>
                <a:srgbClr val="2C667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B9D3D8E3-B7DC-89A6-36FF-FCFD9E7AF08A}"/>
              </a:ext>
            </a:extLst>
          </p:cNvPr>
          <p:cNvSpPr/>
          <p:nvPr/>
        </p:nvSpPr>
        <p:spPr>
          <a:xfrm>
            <a:off x="418120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cs typeface="Arial"/>
              </a:rPr>
              <a:t>Interactif</a:t>
            </a:r>
            <a:endParaRPr lang="fr-FR" err="1">
              <a:ea typeface="Calibri" panose="020F0502020204030204"/>
              <a:cs typeface="Calibri" panose="020F0502020204030204"/>
            </a:endParaRPr>
          </a:p>
        </p:txBody>
      </p:sp>
      <p:sp>
        <p:nvSpPr>
          <p:cNvPr id="25" name="Rounded Rectangle 24">
            <a:extLst>
              <a:ext uri="{FF2B5EF4-FFF2-40B4-BE49-F238E27FC236}">
                <a16:creationId xmlns:a16="http://schemas.microsoft.com/office/drawing/2014/main" id="{1AE1950D-20CD-42BE-F490-FF46B2BE2678}"/>
              </a:ext>
            </a:extLst>
          </p:cNvPr>
          <p:cNvSpPr/>
          <p:nvPr/>
        </p:nvSpPr>
        <p:spPr>
          <a:xfrm>
            <a:off x="5848292"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Texte</a:t>
            </a:r>
            <a:endParaRPr lang="en-US" sz="1400">
              <a:solidFill>
                <a:srgbClr val="2C667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43889B76-146C-D9DE-D625-B7BE0118144F}"/>
              </a:ext>
            </a:extLst>
          </p:cNvPr>
          <p:cNvSpPr/>
          <p:nvPr/>
        </p:nvSpPr>
        <p:spPr>
          <a:xfrm>
            <a:off x="9182464" y="6257815"/>
            <a:ext cx="1484689"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cs typeface="Arial"/>
              </a:rPr>
              <a:t>Vidéo</a:t>
            </a:r>
            <a:endParaRPr lang="en-US" sz="1400" err="1">
              <a:solidFill>
                <a:srgbClr val="2C667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D209317-EB99-DB60-882A-A30F46545307}"/>
              </a:ext>
            </a:extLst>
          </p:cNvPr>
          <p:cNvSpPr/>
          <p:nvPr/>
        </p:nvSpPr>
        <p:spPr>
          <a:xfrm>
            <a:off x="1084955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rgbClr val="2C6671"/>
                </a:solidFill>
                <a:latin typeface="Arial"/>
                <a:cs typeface="Arial"/>
              </a:rPr>
              <a:t>Récompense</a:t>
            </a:r>
            <a:endParaRPr lang="fr-FR" err="1"/>
          </a:p>
        </p:txBody>
      </p:sp>
      <p:sp>
        <p:nvSpPr>
          <p:cNvPr id="29" name="Rounded Rectangle 28">
            <a:extLst>
              <a:ext uri="{FF2B5EF4-FFF2-40B4-BE49-F238E27FC236}">
                <a16:creationId xmlns:a16="http://schemas.microsoft.com/office/drawing/2014/main" id="{EB208864-3252-9197-0352-BC0AAE10E2FF}"/>
              </a:ext>
            </a:extLst>
          </p:cNvPr>
          <p:cNvSpPr/>
          <p:nvPr/>
        </p:nvSpPr>
        <p:spPr>
          <a:xfrm>
            <a:off x="1251663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Course</a:t>
            </a:r>
            <a:endParaRPr lang="en-US" sz="1400">
              <a:solidFill>
                <a:srgbClr val="2C6671"/>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9A5B8190-5E7B-12AE-0A54-9486B492E30E}"/>
              </a:ext>
            </a:extLst>
          </p:cNvPr>
          <p:cNvSpPr/>
          <p:nvPr/>
        </p:nvSpPr>
        <p:spPr>
          <a:xfrm>
            <a:off x="1418372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Audio</a:t>
            </a:r>
            <a:endParaRPr lang="en-US" sz="1400">
              <a:solidFill>
                <a:srgbClr val="2C6671"/>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DC31C5F9-EB8C-6B67-6B6B-159FF9FFEF5B}"/>
              </a:ext>
            </a:extLst>
          </p:cNvPr>
          <p:cNvSpPr/>
          <p:nvPr/>
        </p:nvSpPr>
        <p:spPr>
          <a:xfrm>
            <a:off x="1585081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panose="020B0604020202020204" pitchFamily="34" charset="0"/>
                <a:cs typeface="Arial" panose="020B0604020202020204" pitchFamily="34" charset="0"/>
              </a:rPr>
              <a:t>Plus</a:t>
            </a:r>
          </a:p>
        </p:txBody>
      </p:sp>
      <p:sp>
        <p:nvSpPr>
          <p:cNvPr id="34" name="Rounded Rectangle 33">
            <a:extLst>
              <a:ext uri="{FF2B5EF4-FFF2-40B4-BE49-F238E27FC236}">
                <a16:creationId xmlns:a16="http://schemas.microsoft.com/office/drawing/2014/main" id="{B230816E-2EDA-53B1-5856-13A8B80D6621}"/>
              </a:ext>
            </a:extLst>
          </p:cNvPr>
          <p:cNvSpPr/>
          <p:nvPr/>
        </p:nvSpPr>
        <p:spPr>
          <a:xfrm>
            <a:off x="4181205" y="7850778"/>
            <a:ext cx="2311035"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Court</a:t>
            </a:r>
            <a:endParaRPr lang="en-US" sz="1400">
              <a:solidFill>
                <a:srgbClr val="2C6671"/>
              </a:solidFill>
              <a:effectLst/>
              <a:latin typeface="Arial" panose="020B0604020202020204" pitchFamily="34" charset="0"/>
              <a:cs typeface="Arial" panose="020B0604020202020204" pitchFamily="34" charset="0"/>
            </a:endParaRPr>
          </a:p>
          <a:p>
            <a:pPr algn="ctr"/>
            <a:r>
              <a:rPr lang="en-US" sz="1400">
                <a:solidFill>
                  <a:srgbClr val="2C6671"/>
                </a:solidFill>
                <a:latin typeface="Arial" panose="020B0604020202020204" pitchFamily="34" charset="0"/>
                <a:cs typeface="Arial" panose="020B0604020202020204" pitchFamily="34" charset="0"/>
              </a:rPr>
              <a:t>1-10 min</a:t>
            </a:r>
          </a:p>
        </p:txBody>
      </p:sp>
      <p:sp>
        <p:nvSpPr>
          <p:cNvPr id="35" name="Rounded Rectangle 34">
            <a:extLst>
              <a:ext uri="{FF2B5EF4-FFF2-40B4-BE49-F238E27FC236}">
                <a16:creationId xmlns:a16="http://schemas.microsoft.com/office/drawing/2014/main" id="{8A84C485-5C94-38A2-ABDA-121FD4D6BF60}"/>
              </a:ext>
            </a:extLst>
          </p:cNvPr>
          <p:cNvSpPr/>
          <p:nvPr/>
        </p:nvSpPr>
        <p:spPr>
          <a:xfrm>
            <a:off x="6689032" y="7850778"/>
            <a:ext cx="3578374"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2C6671"/>
                </a:solidFill>
                <a:latin typeface="Arial"/>
                <a:cs typeface="Arial"/>
              </a:rPr>
              <a:t>Moyen</a:t>
            </a:r>
            <a:br>
              <a:rPr lang="en-US" sz="1400">
                <a:effectLst/>
                <a:latin typeface="Arial" panose="020B0604020202020204" pitchFamily="34" charset="0"/>
                <a:cs typeface="Arial" panose="020B0604020202020204" pitchFamily="34" charset="0"/>
              </a:rPr>
            </a:br>
            <a:r>
              <a:rPr lang="en-US" sz="1400">
                <a:solidFill>
                  <a:srgbClr val="2C6671"/>
                </a:solidFill>
                <a:effectLst/>
                <a:latin typeface="Arial"/>
                <a:cs typeface="Arial"/>
              </a:rPr>
              <a:t>30-60 min</a:t>
            </a:r>
            <a:endParaRPr lang="en-US" sz="1400">
              <a:solidFill>
                <a:srgbClr val="2C6671"/>
              </a:solidFill>
              <a:latin typeface="Arial"/>
              <a:cs typeface="Arial"/>
            </a:endParaRPr>
          </a:p>
        </p:txBody>
      </p:sp>
      <p:sp>
        <p:nvSpPr>
          <p:cNvPr id="36" name="Rounded Rectangle 35">
            <a:extLst>
              <a:ext uri="{FF2B5EF4-FFF2-40B4-BE49-F238E27FC236}">
                <a16:creationId xmlns:a16="http://schemas.microsoft.com/office/drawing/2014/main" id="{2CB1E255-D950-67BD-141C-34A06646445B}"/>
              </a:ext>
            </a:extLst>
          </p:cNvPr>
          <p:cNvSpPr/>
          <p:nvPr/>
        </p:nvSpPr>
        <p:spPr>
          <a:xfrm>
            <a:off x="10464198" y="7850778"/>
            <a:ext cx="6871302"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2C6671"/>
                </a:solidFill>
                <a:effectLst/>
                <a:latin typeface="Arial" panose="020B0604020202020204" pitchFamily="34" charset="0"/>
                <a:cs typeface="Arial" panose="020B0604020202020204" pitchFamily="34" charset="0"/>
              </a:rPr>
              <a:t>Long</a:t>
            </a:r>
            <a:br>
              <a:rPr lang="en-US" sz="1400">
                <a:solidFill>
                  <a:srgbClr val="2C6671"/>
                </a:solidFill>
                <a:effectLst/>
                <a:latin typeface="Arial" panose="020B0604020202020204" pitchFamily="34" charset="0"/>
                <a:cs typeface="Arial" panose="020B0604020202020204" pitchFamily="34" charset="0"/>
              </a:rPr>
            </a:br>
            <a:r>
              <a:rPr lang="en-US" sz="1400">
                <a:solidFill>
                  <a:srgbClr val="2C6671"/>
                </a:solidFill>
                <a:effectLst/>
                <a:latin typeface="Arial" panose="020B0604020202020204" pitchFamily="34" charset="0"/>
                <a:cs typeface="Arial" panose="020B0604020202020204" pitchFamily="34" charset="0"/>
              </a:rPr>
              <a:t>60+ min</a:t>
            </a:r>
            <a:endParaRPr lang="en-US" sz="1400">
              <a:solidFill>
                <a:srgbClr val="2C667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DCB9AAF3-2EDD-5D8C-883A-5F5BAFC86A84}"/>
              </a:ext>
            </a:extLst>
          </p:cNvPr>
          <p:cNvCxnSpPr>
            <a:cxnSpLocks/>
          </p:cNvCxnSpPr>
          <p:nvPr/>
        </p:nvCxnSpPr>
        <p:spPr>
          <a:xfrm>
            <a:off x="952500" y="6006796"/>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911FA4-95F2-ED10-93B9-BFB90652F8A2}"/>
              </a:ext>
            </a:extLst>
          </p:cNvPr>
          <p:cNvCxnSpPr>
            <a:cxnSpLocks/>
          </p:cNvCxnSpPr>
          <p:nvPr/>
        </p:nvCxnSpPr>
        <p:spPr>
          <a:xfrm>
            <a:off x="737423" y="7613895"/>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B2255-FC08-15E5-1D37-6DB5C3695FB3}"/>
              </a:ext>
            </a:extLst>
          </p:cNvPr>
          <p:cNvCxnSpPr>
            <a:cxnSpLocks/>
          </p:cNvCxnSpPr>
          <p:nvPr/>
        </p:nvCxnSpPr>
        <p:spPr>
          <a:xfrm flipV="1">
            <a:off x="3487784" y="3461657"/>
            <a:ext cx="0" cy="5577134"/>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4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4B0D8-31CA-EB59-FDCC-CD73F4FED07D}"/>
              </a:ext>
            </a:extLst>
          </p:cNvPr>
          <p:cNvSpPr>
            <a:spLocks noGrp="1"/>
          </p:cNvSpPr>
          <p:nvPr>
            <p:ph type="body" idx="120"/>
          </p:nvPr>
        </p:nvSpPr>
        <p:spPr>
          <a:xfrm>
            <a:off x="9709150" y="1450686"/>
            <a:ext cx="7356690" cy="657225"/>
          </a:xfrm>
        </p:spPr>
        <p:txBody>
          <a:bodyPr wrap="square" lIns="91440" tIns="45720" rIns="91440" bIns="45720" rtlCol="0" anchor="t"/>
          <a:lstStyle/>
          <a:p>
            <a:r>
              <a:rPr lang="en-US" err="1">
                <a:latin typeface="Arial Narrow"/>
                <a:ea typeface="Enduro Narrow Regular"/>
              </a:rPr>
              <a:t>Trouvez</a:t>
            </a:r>
            <a:r>
              <a:rPr lang="en-US">
                <a:latin typeface="Arial Narrow"/>
                <a:ea typeface="Enduro Narrow Regular"/>
              </a:rPr>
              <a:t> </a:t>
            </a:r>
            <a:r>
              <a:rPr lang="en-US" err="1">
                <a:latin typeface="Arial Narrow"/>
                <a:ea typeface="Enduro Narrow Regular"/>
              </a:rPr>
              <a:t>facilement</a:t>
            </a:r>
            <a:r>
              <a:rPr lang="en-US">
                <a:latin typeface="Arial Narrow"/>
                <a:ea typeface="Enduro Narrow Regular"/>
              </a:rPr>
              <a:t> </a:t>
            </a:r>
            <a:r>
              <a:rPr lang="en-US" err="1">
                <a:latin typeface="Arial Narrow"/>
                <a:ea typeface="Enduro Narrow Regular"/>
              </a:rPr>
              <a:t>ce</a:t>
            </a:r>
            <a:r>
              <a:rPr lang="en-US">
                <a:latin typeface="Arial Narrow"/>
                <a:ea typeface="Enduro Narrow Regular"/>
              </a:rPr>
              <a:t> qui </a:t>
            </a:r>
            <a:r>
              <a:rPr lang="en-US" err="1">
                <a:latin typeface="Arial Narrow"/>
                <a:ea typeface="Enduro Narrow Regular"/>
              </a:rPr>
              <a:t>est</a:t>
            </a:r>
            <a:r>
              <a:rPr lang="en-US">
                <a:latin typeface="Arial Narrow"/>
                <a:ea typeface="Enduro Narrow Regular"/>
              </a:rPr>
              <a:t> pertinent pour vous</a:t>
            </a:r>
            <a:endParaRPr lang="fr-FR">
              <a:ea typeface="Enduro Narrow Regular"/>
            </a:endParaRPr>
          </a:p>
        </p:txBody>
      </p:sp>
      <p:sp>
        <p:nvSpPr>
          <p:cNvPr id="3" name="Text Placeholder 2">
            <a:extLst>
              <a:ext uri="{FF2B5EF4-FFF2-40B4-BE49-F238E27FC236}">
                <a16:creationId xmlns:a16="http://schemas.microsoft.com/office/drawing/2014/main" id="{1797CB1C-A204-7C27-780D-22D0CCA67F92}"/>
              </a:ext>
            </a:extLst>
          </p:cNvPr>
          <p:cNvSpPr>
            <a:spLocks noGrp="1"/>
          </p:cNvSpPr>
          <p:nvPr>
            <p:ph type="body" idx="121"/>
          </p:nvPr>
        </p:nvSpPr>
        <p:spPr>
          <a:xfrm>
            <a:off x="9963150" y="4273891"/>
            <a:ext cx="7103874" cy="1215810"/>
          </a:xfrm>
        </p:spPr>
        <p:txBody>
          <a:bodyPr wrap="square" lIns="91440" tIns="45720" rIns="91440" bIns="45720" rtlCol="0" anchor="t"/>
          <a:lstStyle/>
          <a:p>
            <a:r>
              <a:rPr lang="en-US">
                <a:latin typeface="Arial"/>
                <a:cs typeface="Arial"/>
              </a:rPr>
              <a:t>Trouvez des cours pertinents et de haute qualité. Enregistrez vos cours pour plus tard. Personnalisez vos recommandations.</a:t>
            </a:r>
            <a:endParaRPr lang="fr-FR">
              <a:latin typeface="Arial"/>
              <a:cs typeface="Arial"/>
            </a:endParaRPr>
          </a:p>
        </p:txBody>
      </p:sp>
      <p:sp>
        <p:nvSpPr>
          <p:cNvPr id="5" name="Content Placeholder 4">
            <a:extLst>
              <a:ext uri="{FF2B5EF4-FFF2-40B4-BE49-F238E27FC236}">
                <a16:creationId xmlns:a16="http://schemas.microsoft.com/office/drawing/2014/main" id="{EACDC1C1-E154-3E64-950D-EC00D81E56D7}"/>
              </a:ext>
            </a:extLst>
          </p:cNvPr>
          <p:cNvSpPr>
            <a:spLocks noGrp="1"/>
          </p:cNvSpPr>
          <p:nvPr>
            <p:ph idx="107"/>
          </p:nvPr>
        </p:nvSpPr>
        <p:spPr/>
        <p:txBody>
          <a:bodyPr/>
          <a:lstStyle/>
          <a:p>
            <a:endParaRPr lang="en-US"/>
          </a:p>
        </p:txBody>
      </p:sp>
      <p:pic>
        <p:nvPicPr>
          <p:cNvPr id="6" name="Content Placeholder 7" descr="A screenshot of a computer&#10;&#10;AI-generated content may be incorrect.">
            <a:extLst>
              <a:ext uri="{FF2B5EF4-FFF2-40B4-BE49-F238E27FC236}">
                <a16:creationId xmlns:a16="http://schemas.microsoft.com/office/drawing/2014/main" id="{CFB3B58E-1474-23CF-563C-5699F7673501}"/>
              </a:ext>
            </a:extLst>
          </p:cNvPr>
          <p:cNvPicPr>
            <a:picLocks noChangeAspect="1"/>
          </p:cNvPicPr>
          <p:nvPr/>
        </p:nvPicPr>
        <p:blipFill>
          <a:blip r:embed="rId2"/>
          <a:srcRect l="21334" t="1" b="43892"/>
          <a:stretch/>
        </p:blipFill>
        <p:spPr>
          <a:xfrm>
            <a:off x="596854" y="1778503"/>
            <a:ext cx="6716334" cy="4081970"/>
          </a:xfrm>
          <a:prstGeom prst="rect">
            <a:avLst/>
          </a:prstGeom>
          <a:noFill/>
          <a:ln/>
          <a:effectLst>
            <a:outerShdw blurRad="292100" dist="139700" dir="2700000" sx="94000" sy="94000" algn="tl" rotWithShape="0">
              <a:prstClr val="black">
                <a:alpha val="70000"/>
              </a:prstClr>
            </a:outerShdw>
          </a:effectLst>
        </p:spPr>
      </p:pic>
      <p:pic>
        <p:nvPicPr>
          <p:cNvPr id="7" name="Picture 6" descr="A screenshot of a computer&#10;&#10;AI-generated content may be incorrect.">
            <a:extLst>
              <a:ext uri="{FF2B5EF4-FFF2-40B4-BE49-F238E27FC236}">
                <a16:creationId xmlns:a16="http://schemas.microsoft.com/office/drawing/2014/main" id="{5C07D417-C21A-F01A-8015-43F46EEE04FD}"/>
              </a:ext>
            </a:extLst>
          </p:cNvPr>
          <p:cNvPicPr>
            <a:picLocks noChangeAspect="1"/>
          </p:cNvPicPr>
          <p:nvPr/>
        </p:nvPicPr>
        <p:blipFill>
          <a:blip r:embed="rId3"/>
          <a:srcRect l="20442" t="59417" r="1221" b="21282"/>
          <a:stretch/>
        </p:blipFill>
        <p:spPr>
          <a:xfrm>
            <a:off x="1951545" y="5457825"/>
            <a:ext cx="6448462" cy="2402560"/>
          </a:xfrm>
          <a:prstGeom prst="rect">
            <a:avLst/>
          </a:prstGeom>
          <a:effectLst>
            <a:outerShdw blurRad="292100" dist="139700" dir="2700000" sx="94000" sy="94000" algn="tl" rotWithShape="0">
              <a:prstClr val="black">
                <a:alpha val="70000"/>
              </a:prstClr>
            </a:outerShdw>
          </a:effectLst>
        </p:spPr>
      </p:pic>
      <p:sp>
        <p:nvSpPr>
          <p:cNvPr id="9" name="Rounded Rectangle 8">
            <a:extLst>
              <a:ext uri="{FF2B5EF4-FFF2-40B4-BE49-F238E27FC236}">
                <a16:creationId xmlns:a16="http://schemas.microsoft.com/office/drawing/2014/main" id="{E8F604E7-6197-85CF-C7AC-A4BBFD87E1E6}"/>
              </a:ext>
            </a:extLst>
          </p:cNvPr>
          <p:cNvSpPr/>
          <p:nvPr/>
        </p:nvSpPr>
        <p:spPr>
          <a:xfrm>
            <a:off x="2207669"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7C2686C-394F-121A-D60A-9E15BCDC0FB4}"/>
              </a:ext>
            </a:extLst>
          </p:cNvPr>
          <p:cNvSpPr/>
          <p:nvPr/>
        </p:nvSpPr>
        <p:spPr>
          <a:xfrm>
            <a:off x="2207669"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89DF337-7614-8957-31FD-EF4294161BE3}"/>
              </a:ext>
            </a:extLst>
          </p:cNvPr>
          <p:cNvSpPr/>
          <p:nvPr/>
        </p:nvSpPr>
        <p:spPr>
          <a:xfrm>
            <a:off x="3754706"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4F07863-17BB-2EFB-4F8B-A24762A4F910}"/>
              </a:ext>
            </a:extLst>
          </p:cNvPr>
          <p:cNvSpPr/>
          <p:nvPr/>
        </p:nvSpPr>
        <p:spPr>
          <a:xfrm>
            <a:off x="3754706"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1B7D23E-8543-5F9A-10F0-75A094974D4C}"/>
              </a:ext>
            </a:extLst>
          </p:cNvPr>
          <p:cNvSpPr/>
          <p:nvPr/>
        </p:nvSpPr>
        <p:spPr>
          <a:xfrm>
            <a:off x="5306638"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253B6CF-64AE-010B-FCEA-AE07D6D6D343}"/>
              </a:ext>
            </a:extLst>
          </p:cNvPr>
          <p:cNvSpPr/>
          <p:nvPr/>
        </p:nvSpPr>
        <p:spPr>
          <a:xfrm>
            <a:off x="5306638"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FF2AA95-2802-D586-9664-93FD71A6ACF3}"/>
              </a:ext>
            </a:extLst>
          </p:cNvPr>
          <p:cNvSpPr/>
          <p:nvPr/>
        </p:nvSpPr>
        <p:spPr>
          <a:xfrm>
            <a:off x="6853322"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8430334-BA9B-3E0E-26E1-8B44D2F72B4E}"/>
              </a:ext>
            </a:extLst>
          </p:cNvPr>
          <p:cNvSpPr/>
          <p:nvPr/>
        </p:nvSpPr>
        <p:spPr>
          <a:xfrm>
            <a:off x="6853322"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B507A0-3328-C994-36E1-A3C6E150CBE6}"/>
              </a:ext>
            </a:extLst>
          </p:cNvPr>
          <p:cNvSpPr>
            <a:spLocks noGrp="1"/>
          </p:cNvSpPr>
          <p:nvPr>
            <p:ph type="body" idx="108"/>
          </p:nvPr>
        </p:nvSpPr>
        <p:spPr>
          <a:xfrm>
            <a:off x="952500" y="5139525"/>
            <a:ext cx="6810075" cy="1390650"/>
          </a:xfrm>
        </p:spPr>
        <p:txBody>
          <a:bodyPr wrap="square" lIns="91440" tIns="45720" rIns="91440" bIns="45720" rtlCol="0" anchor="t"/>
          <a:lstStyle/>
          <a:p>
            <a:r>
              <a:rPr lang="en-US">
                <a:latin typeface="Arial"/>
                <a:ea typeface="Enduro Regular"/>
                <a:cs typeface="Arial"/>
              </a:rPr>
              <a:t>Vous </a:t>
            </a:r>
            <a:r>
              <a:rPr lang="en-US" err="1">
                <a:latin typeface="Arial"/>
                <a:ea typeface="Enduro Regular"/>
                <a:cs typeface="Arial"/>
              </a:rPr>
              <a:t>n’avez</a:t>
            </a:r>
            <a:r>
              <a:rPr lang="en-US">
                <a:latin typeface="Arial"/>
                <a:ea typeface="Enduro Regular"/>
                <a:cs typeface="Arial"/>
              </a:rPr>
              <a:t> pas </a:t>
            </a:r>
            <a:r>
              <a:rPr lang="en-US" err="1">
                <a:latin typeface="Arial"/>
                <a:ea typeface="Enduro Regular"/>
                <a:cs typeface="Arial"/>
              </a:rPr>
              <a:t>besoin</a:t>
            </a:r>
            <a:r>
              <a:rPr lang="en-US">
                <a:latin typeface="Arial"/>
                <a:ea typeface="Enduro Regular"/>
                <a:cs typeface="Arial"/>
              </a:rPr>
              <a:t> de </a:t>
            </a:r>
            <a:r>
              <a:rPr lang="en-US" err="1">
                <a:latin typeface="Arial"/>
                <a:ea typeface="Enduro Regular"/>
                <a:cs typeface="Arial"/>
              </a:rPr>
              <a:t>consacrer</a:t>
            </a:r>
            <a:r>
              <a:rPr lang="en-US">
                <a:latin typeface="Arial"/>
                <a:ea typeface="Enduro Regular"/>
                <a:cs typeface="Arial"/>
              </a:rPr>
              <a:t> 10 000 </a:t>
            </a:r>
            <a:r>
              <a:rPr lang="en-US" err="1">
                <a:latin typeface="Arial"/>
                <a:ea typeface="Enduro Regular"/>
                <a:cs typeface="Arial"/>
              </a:rPr>
              <a:t>heures</a:t>
            </a:r>
            <a:r>
              <a:rPr lang="en-US">
                <a:latin typeface="Arial"/>
                <a:ea typeface="Enduro Regular"/>
                <a:cs typeface="Arial"/>
              </a:rPr>
              <a:t> pour commencer à </a:t>
            </a:r>
            <a:r>
              <a:rPr lang="en-US" err="1">
                <a:latin typeface="Arial"/>
                <a:ea typeface="Enduro Regular"/>
                <a:cs typeface="Arial"/>
              </a:rPr>
              <a:t>progresser</a:t>
            </a:r>
            <a:r>
              <a:rPr lang="en-US">
                <a:latin typeface="Arial"/>
                <a:ea typeface="Enduro Regular"/>
                <a:cs typeface="Arial"/>
              </a:rPr>
              <a:t>. La </a:t>
            </a:r>
            <a:r>
              <a:rPr lang="en-US" err="1">
                <a:latin typeface="Arial"/>
                <a:ea typeface="Enduro Regular"/>
                <a:cs typeface="Arial"/>
              </a:rPr>
              <a:t>plupart</a:t>
            </a:r>
            <a:r>
              <a:rPr lang="en-US">
                <a:latin typeface="Arial"/>
                <a:ea typeface="Enduro Regular"/>
                <a:cs typeface="Arial"/>
              </a:rPr>
              <a:t> des </a:t>
            </a:r>
            <a:r>
              <a:rPr lang="en-US" err="1">
                <a:latin typeface="Arial"/>
                <a:ea typeface="Enduro Regular"/>
                <a:cs typeface="Arial"/>
              </a:rPr>
              <a:t>apprenants</a:t>
            </a:r>
            <a:r>
              <a:rPr lang="en-US">
                <a:latin typeface="Arial"/>
                <a:ea typeface="Enduro Regular"/>
                <a:cs typeface="Arial"/>
              </a:rPr>
              <a:t> </a:t>
            </a:r>
            <a:r>
              <a:rPr lang="en-US" err="1">
                <a:latin typeface="Arial"/>
                <a:ea typeface="Enduro Regular"/>
                <a:cs typeface="Arial"/>
              </a:rPr>
              <a:t>constatent</a:t>
            </a:r>
            <a:r>
              <a:rPr lang="en-US">
                <a:latin typeface="Arial"/>
                <a:ea typeface="Enduro Regular"/>
                <a:cs typeface="Arial"/>
              </a:rPr>
              <a:t> </a:t>
            </a:r>
            <a:r>
              <a:rPr lang="en-US" err="1">
                <a:latin typeface="Arial"/>
                <a:ea typeface="Enduro Regular"/>
                <a:cs typeface="Arial"/>
              </a:rPr>
              <a:t>une</a:t>
            </a:r>
            <a:r>
              <a:rPr lang="en-US">
                <a:latin typeface="Arial"/>
                <a:ea typeface="Enduro Regular"/>
                <a:cs typeface="Arial"/>
              </a:rPr>
              <a:t> </a:t>
            </a:r>
            <a:r>
              <a:rPr lang="en-US" err="1">
                <a:latin typeface="Arial"/>
                <a:ea typeface="Enduro Regular"/>
                <a:cs typeface="Arial"/>
              </a:rPr>
              <a:t>amélioration</a:t>
            </a:r>
            <a:r>
              <a:rPr lang="en-US">
                <a:latin typeface="Arial"/>
                <a:ea typeface="Enduro Regular"/>
                <a:cs typeface="Arial"/>
              </a:rPr>
              <a:t> notable </a:t>
            </a:r>
            <a:r>
              <a:rPr lang="en-US" err="1">
                <a:latin typeface="Arial"/>
                <a:ea typeface="Enduro Regular"/>
                <a:cs typeface="Arial"/>
              </a:rPr>
              <a:t>en</a:t>
            </a:r>
            <a:r>
              <a:rPr lang="en-US">
                <a:latin typeface="Arial"/>
                <a:ea typeface="Enduro Regular"/>
                <a:cs typeface="Arial"/>
              </a:rPr>
              <a:t> </a:t>
            </a:r>
            <a:r>
              <a:rPr lang="en-US" err="1">
                <a:latin typeface="Arial"/>
                <a:ea typeface="Enduro Regular"/>
                <a:cs typeface="Arial"/>
              </a:rPr>
              <a:t>seulement</a:t>
            </a:r>
            <a:r>
              <a:rPr lang="en-US">
                <a:latin typeface="Arial"/>
                <a:ea typeface="Enduro Regular"/>
                <a:cs typeface="Arial"/>
              </a:rPr>
              <a:t> 2 </a:t>
            </a:r>
            <a:r>
              <a:rPr lang="en-US" err="1">
                <a:latin typeface="Arial"/>
                <a:ea typeface="Enduro Regular"/>
                <a:cs typeface="Arial"/>
              </a:rPr>
              <a:t>heures</a:t>
            </a:r>
            <a:r>
              <a:rPr lang="en-US">
                <a:latin typeface="Arial"/>
                <a:ea typeface="Enduro Regular"/>
                <a:cs typeface="Arial"/>
              </a:rPr>
              <a:t> par </a:t>
            </a:r>
            <a:r>
              <a:rPr lang="en-US" err="1">
                <a:latin typeface="Arial"/>
                <a:ea typeface="Enduro Regular"/>
                <a:cs typeface="Arial"/>
              </a:rPr>
              <a:t>semaine</a:t>
            </a:r>
            <a:r>
              <a:rPr lang="en-US">
                <a:latin typeface="Arial"/>
                <a:ea typeface="Enduro Regular"/>
                <a:cs typeface="Arial"/>
              </a:rPr>
              <a:t>.</a:t>
            </a:r>
            <a:endParaRPr lang="fr-FR">
              <a:latin typeface="Arial"/>
              <a:ea typeface="Enduro Regular"/>
              <a:cs typeface="Arial"/>
            </a:endParaRPr>
          </a:p>
          <a:p>
            <a:endParaRPr lang="en-US">
              <a:latin typeface="Arial"/>
              <a:ea typeface="Enduro Regular"/>
              <a:cs typeface="Arial"/>
            </a:endParaRPr>
          </a:p>
          <a:p>
            <a:r>
              <a:rPr lang="en-US">
                <a:latin typeface="Arial"/>
                <a:ea typeface="Enduro Regular"/>
                <a:cs typeface="Arial"/>
              </a:rPr>
              <a:t>Suivez </a:t>
            </a:r>
            <a:r>
              <a:rPr lang="en-US" err="1">
                <a:latin typeface="Arial"/>
                <a:ea typeface="Enduro Regular"/>
                <a:cs typeface="Arial"/>
              </a:rPr>
              <a:t>vos</a:t>
            </a:r>
            <a:r>
              <a:rPr lang="en-US">
                <a:latin typeface="Arial"/>
                <a:ea typeface="Enduro Regular"/>
                <a:cs typeface="Arial"/>
              </a:rPr>
              <a:t> </a:t>
            </a:r>
            <a:r>
              <a:rPr lang="en-US" err="1">
                <a:latin typeface="Arial"/>
                <a:ea typeface="Enduro Regular"/>
                <a:cs typeface="Arial"/>
              </a:rPr>
              <a:t>progrès</a:t>
            </a:r>
            <a:r>
              <a:rPr lang="en-US">
                <a:latin typeface="Arial"/>
                <a:ea typeface="Enduro Regular"/>
                <a:cs typeface="Arial"/>
              </a:rPr>
              <a:t> et </a:t>
            </a:r>
            <a:r>
              <a:rPr lang="en-US" err="1">
                <a:latin typeface="Arial"/>
                <a:ea typeface="Enduro Regular"/>
                <a:cs typeface="Arial"/>
              </a:rPr>
              <a:t>partagez</a:t>
            </a:r>
            <a:r>
              <a:rPr lang="en-US">
                <a:latin typeface="Arial"/>
                <a:ea typeface="Enduro Regular"/>
                <a:cs typeface="Arial"/>
              </a:rPr>
              <a:t> </a:t>
            </a:r>
            <a:r>
              <a:rPr lang="en-US" err="1">
                <a:latin typeface="Arial"/>
                <a:ea typeface="Enduro Regular"/>
                <a:cs typeface="Arial"/>
              </a:rPr>
              <a:t>vos</a:t>
            </a:r>
            <a:r>
              <a:rPr lang="en-US">
                <a:latin typeface="Arial"/>
                <a:ea typeface="Enduro Regular"/>
                <a:cs typeface="Arial"/>
              </a:rPr>
              <a:t> </a:t>
            </a:r>
            <a:r>
              <a:rPr lang="en-US" err="1">
                <a:latin typeface="Arial"/>
                <a:ea typeface="Enduro Regular"/>
                <a:cs typeface="Arial"/>
              </a:rPr>
              <a:t>réussites</a:t>
            </a:r>
            <a:r>
              <a:rPr lang="en-US">
                <a:latin typeface="Arial"/>
                <a:ea typeface="Enduro Regular"/>
                <a:cs typeface="Arial"/>
              </a:rPr>
              <a:t> avec </a:t>
            </a:r>
            <a:r>
              <a:rPr lang="en-US" err="1">
                <a:latin typeface="Arial"/>
                <a:ea typeface="Enduro Regular"/>
                <a:cs typeface="Arial"/>
              </a:rPr>
              <a:t>l’équipe</a:t>
            </a:r>
            <a:r>
              <a:rPr lang="en-US">
                <a:latin typeface="Arial"/>
                <a:ea typeface="Enduro Regular"/>
                <a:cs typeface="Arial"/>
              </a:rPr>
              <a:t>. Cela se fête ! </a:t>
            </a:r>
          </a:p>
          <a:p>
            <a:endParaRPr lang="en-US"/>
          </a:p>
        </p:txBody>
      </p:sp>
      <p:pic>
        <p:nvPicPr>
          <p:cNvPr id="9" name="Content Placeholder 8" descr="A person sitting at a desk with a computer and papers&#10;&#10;AI-generated content may be incorrect.">
            <a:extLst>
              <a:ext uri="{FF2B5EF4-FFF2-40B4-BE49-F238E27FC236}">
                <a16:creationId xmlns:a16="http://schemas.microsoft.com/office/drawing/2014/main" id="{55DCAE99-CA47-73F9-6E04-0A5E4A80C527}"/>
              </a:ext>
            </a:extLst>
          </p:cNvPr>
          <p:cNvPicPr>
            <a:picLocks noGrp="1" noChangeAspect="1"/>
          </p:cNvPicPr>
          <p:nvPr>
            <p:ph idx="105"/>
          </p:nvPr>
        </p:nvPicPr>
        <p:blipFill>
          <a:blip r:embed="rId2"/>
          <a:srcRect l="33569" t="353" r="15245" b="6"/>
          <a:stretch/>
        </p:blipFill>
        <p:spPr>
          <a:xfrm>
            <a:off x="10483850" y="953037"/>
            <a:ext cx="6464300" cy="8380926"/>
          </a:xfrm>
        </p:spPr>
      </p:pic>
      <p:sp>
        <p:nvSpPr>
          <p:cNvPr id="3" name="Text Placeholder 2">
            <a:extLst>
              <a:ext uri="{FF2B5EF4-FFF2-40B4-BE49-F238E27FC236}">
                <a16:creationId xmlns:a16="http://schemas.microsoft.com/office/drawing/2014/main" id="{4EBBE7DC-C7FD-89CB-2913-B78C2A08E320}"/>
              </a:ext>
            </a:extLst>
          </p:cNvPr>
          <p:cNvSpPr>
            <a:spLocks noGrp="1"/>
          </p:cNvSpPr>
          <p:nvPr>
            <p:ph type="body" idx="107"/>
          </p:nvPr>
        </p:nvSpPr>
        <p:spPr/>
        <p:txBody>
          <a:bodyPr wrap="square" lIns="91440" tIns="45720" rIns="91440" bIns="45720" rtlCol="0" anchor="t"/>
          <a:lstStyle/>
          <a:p>
            <a:r>
              <a:rPr lang="en-US">
                <a:latin typeface="Arial Narrow"/>
              </a:rPr>
              <a:t>Un peu d’apprentissage fait toute la différence</a:t>
            </a:r>
            <a:endParaRPr lang="fr-FR"/>
          </a:p>
        </p:txBody>
      </p:sp>
    </p:spTree>
    <p:extLst>
      <p:ext uri="{BB962C8B-B14F-4D97-AF65-F5344CB8AC3E}">
        <p14:creationId xmlns:p14="http://schemas.microsoft.com/office/powerpoint/2010/main" val="122128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Props1.xml><?xml version="1.0" encoding="utf-8"?>
<ds:datastoreItem xmlns:ds="http://schemas.openxmlformats.org/officeDocument/2006/customXml" ds:itemID="{D12652E6-AE3A-4C48-803D-AD3AD0CC1036}">
  <ds:schemaRefs>
    <ds:schemaRef ds:uri="5a2caa2f-2a29-4f16-9f14-08171f49be17"/>
    <ds:schemaRef ds:uri="8dd04453-5d86-49ae-a1fb-6a969702f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3346671-E283-4DA1-8E36-48102491D233}">
  <ds:schemaRefs>
    <ds:schemaRef ds:uri="http://schemas.microsoft.com/sharepoint/v3/contenttype/forms"/>
  </ds:schemaRefs>
</ds:datastoreItem>
</file>

<file path=customXml/itemProps3.xml><?xml version="1.0" encoding="utf-8"?>
<ds:datastoreItem xmlns:ds="http://schemas.openxmlformats.org/officeDocument/2006/customXml" ds:itemID="{724A8031-4EDF-4F00-B569-1ACF3E6AF92D}">
  <ds:schemaRefs>
    <ds:schemaRef ds:uri="5a2caa2f-2a29-4f16-9f14-08171f49be17"/>
    <ds:schemaRef ds:uri="8dd04453-5d86-49ae-a1fb-6a969702f4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Personnalisé</PresentationFormat>
  <Slides>12</Slides>
  <Notes>0</Notes>
  <HiddenSlides>0</HiddenSlide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2</cp:revision>
  <dcterms:created xsi:type="dcterms:W3CDTF">2025-03-18T21:02:10Z</dcterms:created>
  <dcterms:modified xsi:type="dcterms:W3CDTF">2025-05-20T15:32:01Z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ies>
</file>