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357" r:id="rId5"/>
    <p:sldId id="377" r:id="rId6"/>
    <p:sldId id="436" r:id="rId7"/>
    <p:sldId id="447" r:id="rId8"/>
    <p:sldId id="448" r:id="rId9"/>
    <p:sldId id="384" r:id="rId10"/>
    <p:sldId id="450" r:id="rId11"/>
    <p:sldId id="446" r:id="rId12"/>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CC"/>
    <a:srgbClr val="DAAB4E"/>
    <a:srgbClr val="D3EAEE"/>
    <a:srgbClr val="FFF4CE"/>
    <a:srgbClr val="394646"/>
    <a:srgbClr val="DEF1DA"/>
    <a:srgbClr val="B05C3B"/>
    <a:srgbClr val="E6804C"/>
    <a:srgbClr val="52714B"/>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03A7D-A72C-8DA1-E2C7-05A44AF5CA5A}" v="1" dt="2025-05-19T15:18:0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5/20/2025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‹N°›</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05</a:t>
            </a:r>
            <a:endParaRPr lang="en-US" sz="360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01</a:t>
            </a:r>
            <a:endParaRPr lang="en-US" sz="360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06</a:t>
            </a:r>
            <a:endParaRPr lang="en-US" sz="360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02</a:t>
            </a:r>
            <a:endParaRPr lang="en-US" sz="360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07</a:t>
            </a:r>
            <a:endParaRPr lang="en-US" sz="360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03</a:t>
            </a:r>
            <a:endParaRPr lang="en-US" sz="360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08</a:t>
            </a:r>
            <a:endParaRPr lang="en-US" sz="360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Agenda Item Can Go Here</a:t>
            </a:r>
            <a:endParaRPr lang="en-US" sz="360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04</a:t>
            </a:r>
            <a:endParaRPr lang="en-US" sz="360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06</a:t>
            </a:r>
            <a:endParaRPr lang="en-US" sz="240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07</a:t>
            </a:r>
            <a:endParaRPr lang="en-US" sz="240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a:t>
            </a:r>
            <a:endParaRPr lang="en-US" sz="165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08</a:t>
            </a:r>
            <a:endParaRPr lang="en-US" sz="240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C (Master Slide 11)">
    <p:bg>
      <p:bgPr>
        <a:solidFill>
          <a:srgbClr val="DED8CE"/>
        </a:solidFill>
        <a:effectLst/>
      </p:bgPr>
    </p:bg>
    <p:spTree>
      <p:nvGrpSpPr>
        <p:cNvPr id="1" name=""/>
        <p:cNvGrpSpPr/>
        <p:nvPr/>
      </p:nvGrpSpPr>
      <p:grpSpPr>
        <a:xfrm>
          <a:off x="0" y="0"/>
          <a:ext cx="0" cy="0"/>
          <a:chOff x="0" y="0"/>
          <a:chExt cx="0" cy="0"/>
        </a:xfrm>
      </p:grpSpPr>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2"/>
          <a:srcRect t="36928"/>
          <a:stretch/>
        </p:blipFill>
        <p:spPr>
          <a:xfrm>
            <a:off x="9629775" y="4147457"/>
            <a:ext cx="7077075" cy="4806052"/>
          </a:xfrm>
          <a:prstGeom prst="rect">
            <a:avLst/>
          </a:prstGeom>
        </p:spPr>
      </p:pic>
      <p:sp>
        <p:nvSpPr>
          <p:cNvPr id="5" name="Text 0"/>
          <p:cNvSpPr>
            <a:spLocks noGrp="1"/>
          </p:cNvSpPr>
          <p:nvPr>
            <p:ph type="body" idx="103" hasCustomPrompt="1"/>
          </p:nvPr>
        </p:nvSpPr>
        <p:spPr>
          <a:xfrm>
            <a:off x="9629775" y="1422011"/>
            <a:ext cx="7067550" cy="2717474"/>
          </a:xfrm>
          <a:prstGeom prst="rect">
            <a:avLst/>
          </a:prstGeom>
          <a:noFill/>
          <a:ln/>
        </p:spPr>
        <p:txBody>
          <a:bodyPr wrap="square" rtlCol="0" anchor="t"/>
          <a:lstStyle>
            <a:lvl1pPr marL="0" indent="0" algn="l">
              <a:lnSpc>
                <a:spcPts val="165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Topic</a:t>
            </a:r>
            <a:endParaRPr lang="en-US" sz="165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01</a:t>
            </a:r>
            <a:endParaRPr lang="en-US" sz="240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Topic</a:t>
            </a:r>
            <a:endParaRPr lang="en-US" sz="165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02</a:t>
            </a:r>
            <a:endParaRPr lang="en-US" sz="240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Topic</a:t>
            </a:r>
            <a:endParaRPr lang="en-US" sz="165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03</a:t>
            </a:r>
            <a:endParaRPr lang="en-US" sz="240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Topic</a:t>
            </a:r>
            <a:endParaRPr lang="en-US" sz="165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04</a:t>
            </a:r>
            <a:endParaRPr lang="en-US" sz="240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a:solidFill>
                  <a:srgbClr val="394646"/>
                </a:solidFill>
                <a:latin typeface="Enduro Regular" pitchFamily="34" charset="0"/>
                <a:ea typeface="Enduro Regular" pitchFamily="34" charset="-122"/>
                <a:cs typeface="Enduro Regular" pitchFamily="34" charset="-120"/>
              </a:rPr>
              <a:t>Topic</a:t>
            </a:r>
            <a:endParaRPr lang="en-US" sz="165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a:solidFill>
                  <a:srgbClr val="394646"/>
                </a:solidFill>
                <a:latin typeface="Enduro Regular" pitchFamily="34" charset="0"/>
                <a:ea typeface="Enduro Regular" pitchFamily="34" charset="-122"/>
                <a:cs typeface="Enduro Regular" pitchFamily="34" charset="-120"/>
              </a:rPr>
              <a:t>05</a:t>
            </a:r>
            <a:endParaRPr lang="en-US" sz="240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Agenda</a:t>
            </a:r>
            <a:endParaRPr lang="en-US" sz="12750"/>
          </a:p>
        </p:txBody>
      </p:sp>
    </p:spTree>
    <p:extLst>
      <p:ext uri="{BB962C8B-B14F-4D97-AF65-F5344CB8AC3E}">
        <p14:creationId xmlns:p14="http://schemas.microsoft.com/office/powerpoint/2010/main" val="292340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FFFFFF"/>
                </a:solidFill>
                <a:latin typeface="Enduro Regular" pitchFamily="34" charset="0"/>
                <a:ea typeface="Enduro Regular" pitchFamily="34" charset="-122"/>
                <a:cs typeface="Enduro Regular" pitchFamily="34" charset="-120"/>
              </a:rPr>
              <a:t>01</a:t>
            </a:r>
            <a:endParaRPr lang="en-US" sz="1933"/>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goes here</a:t>
            </a:r>
            <a:endParaRPr lang="en-US" sz="270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Eyebrow Copy</a:t>
            </a:r>
            <a:endParaRPr lang="en-US" sz="1933"/>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Subheading can go here</a:t>
            </a:r>
            <a:endParaRPr lang="en-US" sz="270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Speakers</a:t>
            </a:r>
            <a:endParaRPr lang="en-US" sz="96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a:solidFill>
                  <a:srgbClr val="FFFFFF"/>
                </a:solidFill>
                <a:latin typeface="Enduro Regular" pitchFamily="34" charset="0"/>
                <a:ea typeface="Enduro Regular" pitchFamily="34" charset="-122"/>
                <a:cs typeface="Enduro Regular" pitchFamily="34" charset="-120"/>
              </a:rPr>
              <a:t>Role, Company</a:t>
            </a:r>
            <a:endParaRPr lang="en-US" sz="2174"/>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a:solidFill>
                  <a:srgbClr val="FFFFFF"/>
                </a:solidFill>
                <a:latin typeface="Enduro Regular" pitchFamily="34" charset="0"/>
                <a:ea typeface="Enduro Regular" pitchFamily="34" charset="-122"/>
                <a:cs typeface="Enduro Regular" pitchFamily="34" charset="-120"/>
              </a:rPr>
              <a:t>FirstName Last Name</a:t>
            </a:r>
            <a:endParaRPr lang="en-US" sz="3478"/>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a:solidFill>
                  <a:srgbClr val="FFFFFF"/>
                </a:solidFill>
                <a:latin typeface="Enduro Narrow Regular" pitchFamily="34" charset="0"/>
                <a:ea typeface="Enduro Narrow Regular" pitchFamily="34" charset="-122"/>
                <a:cs typeface="Enduro Narrow Regular" pitchFamily="34" charset="-120"/>
              </a:rPr>
              <a:t>Our Team</a:t>
            </a:r>
            <a:endParaRPr lang="en-US" sz="96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br>
              <a:rPr lang="en-US" sz="1200" kern="0" spc="-75">
                <a:solidFill>
                  <a:srgbClr val="242C2C"/>
                </a:solidFill>
                <a:latin typeface="Enduro Regular" pitchFamily="34" charset="0"/>
                <a:ea typeface="Enduro Regular" pitchFamily="34" charset="-122"/>
                <a:cs typeface="Enduro Regular" pitchFamily="34" charset="-120"/>
              </a:rPr>
            </a:b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Content Consulting</a:t>
            </a:r>
            <a:endParaRPr lang="en-US" sz="120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a:solidFill>
                  <a:srgbClr val="242C2C"/>
                </a:solidFill>
                <a:latin typeface="Enduro Regular" pitchFamily="34" charset="0"/>
                <a:ea typeface="Enduro Regular" pitchFamily="34" charset="-122"/>
                <a:cs typeface="Enduro Regular" pitchFamily="34" charset="-120"/>
              </a:rPr>
              <a:t>Senior Manager,  Content Consulting</a:t>
            </a:r>
            <a:endParaRPr lang="en-US" sz="120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a:solidFill>
                  <a:srgbClr val="242C2C"/>
                </a:solidFill>
                <a:latin typeface="Enduro Regular" pitchFamily="34" charset="0"/>
                <a:ea typeface="Enduro Regular" pitchFamily="34" charset="-122"/>
                <a:cs typeface="Enduro Regular" pitchFamily="34" charset="-120"/>
              </a:rPr>
              <a:t>First Name Last Name</a:t>
            </a:r>
            <a:endParaRPr lang="en-US" sz="165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Consulting</a:t>
            </a:r>
            <a:endParaRPr lang="en-US" sz="150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Partnerships</a:t>
            </a:r>
            <a:endParaRPr lang="en-US" sz="150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Our Partners</a:t>
            </a:r>
            <a:endParaRPr lang="en-US" sz="960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Role, Company</a:t>
            </a:r>
            <a:endParaRPr lang="en-US" sz="150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FirstName Last Name</a:t>
            </a:r>
            <a:endParaRPr lang="en-US" sz="240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Timeline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5x</a:t>
            </a:r>
            <a:endParaRPr lang="en-US" sz="960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$3.5M</a:t>
            </a:r>
            <a:endParaRPr lang="en-US" sz="960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394646"/>
                </a:solidFill>
                <a:latin typeface="Victor Serif 40 Regular" pitchFamily="34" charset="0"/>
                <a:ea typeface="Victor Serif 40 Regular" pitchFamily="34" charset="-122"/>
                <a:cs typeface="Victor Serif 40 Regular" pitchFamily="34" charset="-120"/>
              </a:rPr>
              <a:t>4,000</a:t>
            </a:r>
            <a:endParaRPr lang="en-US" sz="960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242C2C"/>
                </a:solidFill>
                <a:latin typeface="Enduro Regular" pitchFamily="34" charset="0"/>
                <a:ea typeface="Enduro Regular" pitchFamily="34" charset="-122"/>
                <a:cs typeface="Enduro Regular" pitchFamily="34" charset="-120"/>
              </a:rPr>
              <a:t>Lorem Ipsum Dolor Sit Amet</a:t>
            </a:r>
            <a:endParaRPr lang="en-US" sz="210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4,000</a:t>
            </a:r>
            <a:endParaRPr lang="en-US" sz="720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5x</a:t>
            </a:r>
            <a:endParaRPr lang="en-US" sz="720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$3.5M</a:t>
            </a:r>
            <a:endParaRPr lang="en-US" sz="720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394646"/>
                </a:solidFill>
                <a:latin typeface="Victor Serif 40 Regular" pitchFamily="34" charset="0"/>
                <a:ea typeface="Victor Serif 40 Regular" pitchFamily="34" charset="-122"/>
                <a:cs typeface="Victor Serif 40 Regular" pitchFamily="34" charset="-120"/>
              </a:rPr>
              <a:t>-22%</a:t>
            </a:r>
            <a:endParaRPr lang="en-US" sz="720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242C2C"/>
                </a:solidFill>
                <a:latin typeface="Enduro Regular" pitchFamily="34" charset="0"/>
                <a:ea typeface="Enduro Regular" pitchFamily="34" charset="-122"/>
                <a:cs typeface="Enduro Regular" pitchFamily="34" charset="-120"/>
              </a:rPr>
              <a:t>Lorem Ipsum Dolor Sit Amet</a:t>
            </a:r>
            <a:endParaRPr lang="en-US" sz="165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-22%</a:t>
            </a:r>
            <a:endParaRPr lang="en-US" sz="960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57%</a:t>
            </a:r>
            <a:endParaRPr lang="en-US" sz="1650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5x</a:t>
            </a:r>
            <a:endParaRPr lang="en-US" sz="1650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a:solidFill>
                  <a:srgbClr val="FFFFFF"/>
                </a:solidFill>
                <a:latin typeface="Victor Serif 40 Regular" pitchFamily="34" charset="0"/>
                <a:ea typeface="Victor Serif 40 Regular" pitchFamily="34" charset="-122"/>
                <a:cs typeface="Victor Serif 40 Regular" pitchFamily="34" charset="-120"/>
              </a:rPr>
              <a:t>-22%</a:t>
            </a:r>
            <a:endParaRPr lang="en-US" sz="1650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a:solidFill>
                  <a:srgbClr val="FFFFFF"/>
                </a:solidFill>
                <a:latin typeface="Enduro Regular" pitchFamily="34" charset="0"/>
                <a:ea typeface="Enduro Regular" pitchFamily="34" charset="-122"/>
                <a:cs typeface="Enduro Regular" pitchFamily="34" charset="-120"/>
              </a:rPr>
              <a:t>Lorem Ipsum Dolor Sit Amet</a:t>
            </a:r>
            <a:endParaRPr lang="en-US"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5x</a:t>
            </a:r>
            <a:endParaRPr lang="en-US" sz="960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$3.5M</a:t>
            </a:r>
            <a:endParaRPr lang="en-US" sz="960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a:solidFill>
                  <a:srgbClr val="FFFFFF"/>
                </a:solidFill>
                <a:latin typeface="Victor Serif 40 Regular" pitchFamily="34" charset="0"/>
                <a:ea typeface="Victor Serif 40 Regular" pitchFamily="34" charset="-122"/>
                <a:cs typeface="Victor Serif 40 Regular" pitchFamily="34" charset="-120"/>
              </a:rPr>
              <a:t>4,000</a:t>
            </a:r>
            <a:endParaRPr lang="en-US" sz="960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a:solidFill>
                  <a:srgbClr val="FFFFFF"/>
                </a:solidFill>
                <a:latin typeface="Enduro Regular" pitchFamily="34" charset="0"/>
                <a:ea typeface="Enduro Regular" pitchFamily="34" charset="-122"/>
                <a:cs typeface="Enduro Regular" pitchFamily="34" charset="-120"/>
              </a:rPr>
              <a:t>Lorem Ipsum Dolor Sit Amet</a:t>
            </a:r>
            <a:endParaRPr lang="en-US" sz="210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4,000</a:t>
            </a:r>
            <a:endParaRPr lang="en-US" sz="720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5x</a:t>
            </a:r>
            <a:endParaRPr lang="en-US" sz="720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$3.5M</a:t>
            </a:r>
            <a:endParaRPr lang="en-US" sz="720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a:solidFill>
                  <a:srgbClr val="FFFFFF"/>
                </a:solidFill>
                <a:latin typeface="Victor Serif 40 Regular" pitchFamily="34" charset="0"/>
                <a:ea typeface="Victor Serif 40 Regular" pitchFamily="34" charset="-122"/>
                <a:cs typeface="Victor Serif 40 Regular" pitchFamily="34" charset="-120"/>
              </a:rPr>
              <a:t>-22%</a:t>
            </a:r>
            <a:endParaRPr lang="en-US" sz="720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a:solidFill>
                  <a:srgbClr val="FFFFFF"/>
                </a:solidFill>
                <a:latin typeface="Enduro Regular" pitchFamily="34" charset="0"/>
                <a:ea typeface="Enduro Regular" pitchFamily="34" charset="-122"/>
                <a:cs typeface="Enduro Regular" pitchFamily="34" charset="-120"/>
              </a:rPr>
              <a:t>Lorem Ipsum Dolor Sit Amet</a:t>
            </a:r>
            <a:endParaRPr lang="en-US" sz="165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a:p>
          <a:p>
            <a:pPr marL="0" indent="0" algn="l">
              <a:lnSpc>
                <a:spcPts val="12750"/>
              </a:lnSpc>
              <a:buNone/>
            </a:pPr>
            <a:r>
              <a:rPr lang="en-US" sz="12750" kern="0" spc="-450">
                <a:solidFill>
                  <a:srgbClr val="394646"/>
                </a:solidFill>
                <a:latin typeface="Enduro Narrow Regular" pitchFamily="34" charset="0"/>
                <a:ea typeface="Enduro Narrow Regular" pitchFamily="34" charset="-122"/>
                <a:cs typeface="Enduro Narrow Regular" pitchFamily="34" charset="-120"/>
              </a:rPr>
              <a:t>Can Go Here</a:t>
            </a:r>
            <a:endParaRPr lang="en-US" sz="1275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48%</a:t>
            </a:r>
            <a:endParaRPr lang="en-US" sz="63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35656E"/>
                </a:solidFill>
                <a:latin typeface="Enduro Narrow Regular" pitchFamily="34" charset="0"/>
                <a:ea typeface="Enduro Narrow Regular" pitchFamily="34" charset="-122"/>
                <a:cs typeface="Enduro Narrow Regular" pitchFamily="34" charset="-120"/>
              </a:rPr>
              <a:t>20%</a:t>
            </a:r>
            <a:endParaRPr lang="en-US" sz="63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DAAB4E"/>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52714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a:solidFill>
                  <a:srgbClr val="FFFFFF"/>
                </a:solidFill>
                <a:latin typeface="Enduro Regular" pitchFamily="34" charset="0"/>
                <a:ea typeface="Enduro Regular" pitchFamily="34" charset="-122"/>
                <a:cs typeface="Enduro Regular" pitchFamily="34" charset="-120"/>
              </a:rPr>
              <a:t>FirstName Last Name</a:t>
            </a:r>
            <a:endParaRPr lang="en-US" sz="180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a:solidFill>
                  <a:srgbClr val="FFFFFF"/>
                </a:solidFill>
                <a:latin typeface="Enduro Regular" pitchFamily="34" charset="0"/>
                <a:ea typeface="Enduro Regular" pitchFamily="34" charset="-122"/>
                <a:cs typeface="Enduro Regular" pitchFamily="34" charset="-120"/>
              </a:rPr>
              <a:t>Role Can Go Here</a:t>
            </a:r>
            <a:endParaRPr lang="en-US" sz="120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48%</a:t>
            </a:r>
            <a:endParaRPr lang="en-US" sz="630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a:solidFill>
                  <a:srgbClr val="B05C3B"/>
                </a:solidFill>
                <a:latin typeface="Enduro Narrow Regular" pitchFamily="34" charset="0"/>
                <a:ea typeface="Enduro Narrow Regular" pitchFamily="34" charset="-122"/>
                <a:cs typeface="Enduro Narrow Regular" pitchFamily="34" charset="-120"/>
              </a:rPr>
              <a:t>20%</a:t>
            </a:r>
            <a:endParaRPr lang="en-US" sz="630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20582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385770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9341155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7400347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886326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40941099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880553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22382871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3491849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Skills Insights</a:t>
            </a:r>
            <a:endParaRPr lang="en-US" sz="720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Introducing</a:t>
            </a:r>
            <a:endParaRPr lang="en-US" sz="1933"/>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Tree>
    <p:extLst>
      <p:ext uri="{BB962C8B-B14F-4D97-AF65-F5344CB8AC3E}">
        <p14:creationId xmlns:p14="http://schemas.microsoft.com/office/powerpoint/2010/main" val="1409008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a:solidFill>
                  <a:srgbClr val="394646"/>
                </a:solidFill>
                <a:latin typeface="Enduro Regular" pitchFamily="34" charset="0"/>
                <a:ea typeface="Enduro Regular" pitchFamily="34" charset="-122"/>
                <a:cs typeface="Enduro Regular" pitchFamily="34" charset="-120"/>
              </a:rPr>
              <a:t>Subheading copy can go here </a:t>
            </a:r>
            <a:endParaRPr lang="en-US" sz="360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a:p>
          <a:p>
            <a:pPr marL="0" indent="0" algn="l">
              <a:lnSpc>
                <a:spcPts val="9600"/>
              </a:lnSpc>
              <a:buNone/>
            </a:pPr>
            <a:r>
              <a:rPr lang="en-US" sz="9600" kern="0" spc="-300">
                <a:solidFill>
                  <a:srgbClr val="394646"/>
                </a:solidFill>
                <a:latin typeface="Enduro Narrow Regular" pitchFamily="34" charset="0"/>
                <a:ea typeface="Enduro Narrow Regular" pitchFamily="34" charset="-122"/>
                <a:cs typeface="Enduro Narrow Regular" pitchFamily="34" charset="-120"/>
              </a:rPr>
              <a:t>Can Go Here</a:t>
            </a:r>
            <a:endParaRPr lang="en-US" sz="960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a:solidFill>
                  <a:srgbClr val="323939"/>
                </a:solidFill>
                <a:latin typeface="Enduro Regular" pitchFamily="34" charset="0"/>
                <a:ea typeface="Enduro Regular" pitchFamily="34" charset="-122"/>
                <a:cs typeface="Enduro Regular" pitchFamily="34" charset="-120"/>
              </a:rPr>
              <a:t>Month, XXXX</a:t>
            </a:r>
            <a:endParaRPr lang="en-US" sz="1933"/>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242C2C"/>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a:solidFill>
                  <a:srgbClr val="000000"/>
                </a:solidFill>
              </a:rPr>
              <a:t> </a:t>
            </a:r>
            <a:endParaRPr lang="en-US"/>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a:solidFill>
                  <a:srgbClr val="FFFFFF"/>
                </a:solidFill>
                <a:latin typeface="Enduro Regular" pitchFamily="34" charset="0"/>
                <a:ea typeface="Enduro Regular" pitchFamily="34" charset="-122"/>
                <a:cs typeface="Enduro Regular" pitchFamily="34" charset="-120"/>
              </a:rPr>
              <a:t>Subheading can go here</a:t>
            </a:r>
            <a:endParaRPr lang="en-US" sz="240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71"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746" r:id="rId32"/>
    <p:sldLayoutId id="2147483747" r:id="rId33"/>
    <p:sldLayoutId id="2147483748"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764" r:id="rId46"/>
    <p:sldLayoutId id="2147483695"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69" r:id="rId78"/>
    <p:sldLayoutId id="2147483756" r:id="rId79"/>
    <p:sldLayoutId id="2147483766" r:id="rId80"/>
    <p:sldLayoutId id="2147483757" r:id="rId81"/>
    <p:sldLayoutId id="2147483768" r:id="rId82"/>
    <p:sldLayoutId id="2147483730" r:id="rId83"/>
    <p:sldLayoutId id="2147483767" r:id="rId84"/>
    <p:sldLayoutId id="2147483758" r:id="rId85"/>
    <p:sldLayoutId id="2147483770" r:id="rId86"/>
    <p:sldLayoutId id="2147483759" r:id="rId87"/>
    <p:sldLayoutId id="2147483760" r:id="rId88"/>
    <p:sldLayoutId id="2147483734" r:id="rId89"/>
    <p:sldLayoutId id="2147483738" r:id="rId90"/>
    <p:sldLayoutId id="2147483761" r:id="rId91"/>
    <p:sldLayoutId id="2147483763" r:id="rId92"/>
    <p:sldLayoutId id="2147483762" r:id="rId93"/>
    <p:sldLayoutId id="2147483739" r:id="rId94"/>
    <p:sldLayoutId id="2147483740" r:id="rId95"/>
    <p:sldLayoutId id="2147483741" r:id="rId96"/>
    <p:sldLayoutId id="2147483742" r:id="rId97"/>
    <p:sldLayoutId id="2147483765" r:id="rId9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20.xml"/><Relationship Id="rId6" Type="http://schemas.openxmlformats.org/officeDocument/2006/relationships/image" Target="../media/image118.svg"/><Relationship Id="rId5" Type="http://schemas.openxmlformats.org/officeDocument/2006/relationships/image" Target="../media/image11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176DB7-54F5-9037-976D-72902134F812}"/>
              </a:ext>
            </a:extLst>
          </p:cNvPr>
          <p:cNvSpPr>
            <a:spLocks noGrp="1"/>
          </p:cNvSpPr>
          <p:nvPr>
            <p:ph type="body" idx="102"/>
          </p:nvPr>
        </p:nvSpPr>
        <p:spPr>
          <a:xfrm>
            <a:off x="997500" y="6553200"/>
            <a:ext cx="12665100" cy="2781300"/>
          </a:xfrm>
        </p:spPr>
        <p:txBody>
          <a:bodyPr wrap="square" lIns="91440" tIns="45720" rIns="91440" bIns="45720" rtlCol="0" anchor="t"/>
          <a:lstStyle/>
          <a:p>
            <a:r>
              <a:rPr lang="en-US" sz="9600" err="1">
                <a:latin typeface="Arial Narrow"/>
                <a:ea typeface="Enduro Narrow Regular"/>
              </a:rPr>
              <a:t>Avez-vous</a:t>
            </a:r>
            <a:r>
              <a:rPr lang="en-US" sz="9600">
                <a:latin typeface="Arial Narrow"/>
                <a:ea typeface="Enduro Narrow Regular"/>
              </a:rPr>
              <a:t> </a:t>
            </a:r>
            <a:r>
              <a:rPr lang="en-US" sz="9600" err="1">
                <a:latin typeface="Arial Narrow"/>
                <a:ea typeface="Enduro Narrow Regular"/>
              </a:rPr>
              <a:t>commencé</a:t>
            </a:r>
            <a:r>
              <a:rPr lang="en-US" sz="9600">
                <a:latin typeface="Arial Narrow"/>
                <a:ea typeface="Enduro Narrow Regular"/>
              </a:rPr>
              <a:t> </a:t>
            </a:r>
            <a:r>
              <a:rPr lang="en-US" sz="9600" err="1">
                <a:latin typeface="Arial Narrow"/>
                <a:ea typeface="Enduro Narrow Regular"/>
              </a:rPr>
              <a:t>votre</a:t>
            </a:r>
            <a:r>
              <a:rPr lang="en-US" sz="9600">
                <a:latin typeface="Arial Narrow"/>
                <a:ea typeface="Enduro Narrow Regular"/>
              </a:rPr>
              <a:t> </a:t>
            </a:r>
            <a:r>
              <a:rPr lang="en-US" sz="9600" err="1">
                <a:latin typeface="Arial Narrow"/>
                <a:ea typeface="Enduro Narrow Regular"/>
              </a:rPr>
              <a:t>parcours</a:t>
            </a:r>
            <a:r>
              <a:rPr lang="en-US" sz="9600">
                <a:latin typeface="Arial Narrow"/>
                <a:ea typeface="Enduro Narrow Regular"/>
              </a:rPr>
              <a:t> </a:t>
            </a:r>
            <a:r>
              <a:rPr lang="en-US" sz="9600" err="1">
                <a:latin typeface="Arial Narrow"/>
                <a:ea typeface="Enduro Narrow Regular"/>
              </a:rPr>
              <a:t>d’apprentissage</a:t>
            </a:r>
            <a:r>
              <a:rPr lang="en-US" sz="9600">
                <a:latin typeface="Arial Narrow"/>
                <a:ea typeface="Enduro Narrow Regular"/>
              </a:rPr>
              <a:t> ?</a:t>
            </a:r>
            <a:endParaRPr lang="fr-FR" sz="9600">
              <a:latin typeface="Arial Narrow"/>
              <a:ea typeface="Enduro Narrow Regular"/>
            </a:endParaRPr>
          </a:p>
        </p:txBody>
      </p:sp>
      <p:sp>
        <p:nvSpPr>
          <p:cNvPr id="3" name="Text Placeholder 2">
            <a:extLst>
              <a:ext uri="{FF2B5EF4-FFF2-40B4-BE49-F238E27FC236}">
                <a16:creationId xmlns:a16="http://schemas.microsoft.com/office/drawing/2014/main" id="{6D932296-BA28-8A16-897A-E19BDDB38ECF}"/>
              </a:ext>
            </a:extLst>
          </p:cNvPr>
          <p:cNvSpPr>
            <a:spLocks noGrp="1"/>
          </p:cNvSpPr>
          <p:nvPr>
            <p:ph type="body" idx="103"/>
          </p:nvPr>
        </p:nvSpPr>
        <p:spPr/>
        <p:txBody>
          <a:bodyPr wrap="square" lIns="91440" tIns="45720" rIns="91440" bIns="45720" rtlCol="0" anchor="t"/>
          <a:lstStyle/>
          <a:p>
            <a:r>
              <a:rPr lang="en-US" sz="1900">
                <a:latin typeface="Arial"/>
                <a:ea typeface="Enduro Regular"/>
                <a:cs typeface="Arial"/>
              </a:rPr>
              <a:t>Mois XXXX</a:t>
            </a:r>
          </a:p>
        </p:txBody>
      </p:sp>
    </p:spTree>
    <p:extLst>
      <p:ext uri="{BB962C8B-B14F-4D97-AF65-F5344CB8AC3E}">
        <p14:creationId xmlns:p14="http://schemas.microsoft.com/office/powerpoint/2010/main" val="291389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DD1B-9F2B-7666-46B6-E069351388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1B5628-B7F8-3DC7-4412-30DB173F6926}"/>
              </a:ext>
            </a:extLst>
          </p:cNvPr>
          <p:cNvSpPr>
            <a:spLocks noGrp="1"/>
          </p:cNvSpPr>
          <p:nvPr>
            <p:ph type="body" idx="102"/>
          </p:nvPr>
        </p:nvSpPr>
        <p:spPr/>
        <p:txBody>
          <a:bodyPr wrap="square" lIns="91440" tIns="45720" rIns="91440" bIns="45720" rtlCol="0" anchor="t"/>
          <a:lstStyle/>
          <a:p>
            <a:r>
              <a:rPr lang="en-US">
                <a:latin typeface="Arial Narrow"/>
              </a:rPr>
              <a:t>Le titre peut être inséré ici et s’étendre sur plusieurs lignes si nécessaire</a:t>
            </a:r>
            <a:endParaRPr lang="fr-FR"/>
          </a:p>
        </p:txBody>
      </p:sp>
      <p:sp>
        <p:nvSpPr>
          <p:cNvPr id="5" name="Text Placeholder 4">
            <a:extLst>
              <a:ext uri="{FF2B5EF4-FFF2-40B4-BE49-F238E27FC236}">
                <a16:creationId xmlns:a16="http://schemas.microsoft.com/office/drawing/2014/main" id="{A3456A63-B5EB-510C-75E6-54E7E997A53D}"/>
              </a:ext>
            </a:extLst>
          </p:cNvPr>
          <p:cNvSpPr>
            <a:spLocks noGrp="1"/>
          </p:cNvSpPr>
          <p:nvPr>
            <p:ph type="body" idx="105"/>
          </p:nvPr>
        </p:nvSpPr>
        <p:spPr>
          <a:solidFill>
            <a:srgbClr val="FFF4CE"/>
          </a:solidFill>
        </p:spPr>
        <p:txBody>
          <a:bodyPr wrap="square" lIns="91440" tIns="45720" rIns="91440" bIns="45720" rtlCol="0" anchor="t"/>
          <a:lstStyle/>
          <a:p>
            <a:r>
              <a:rPr lang="en-US">
                <a:latin typeface="Arial"/>
                <a:ea typeface="Enduro Regular"/>
                <a:cs typeface="Arial"/>
              </a:rPr>
              <a:t>Go1 pour moi</a:t>
            </a:r>
            <a:endParaRPr lang="en-US"/>
          </a:p>
        </p:txBody>
      </p:sp>
      <p:sp>
        <p:nvSpPr>
          <p:cNvPr id="6" name="Text Placeholder 5">
            <a:extLst>
              <a:ext uri="{FF2B5EF4-FFF2-40B4-BE49-F238E27FC236}">
                <a16:creationId xmlns:a16="http://schemas.microsoft.com/office/drawing/2014/main" id="{89BF6E20-8910-FF57-0538-26556140BE09}"/>
              </a:ext>
            </a:extLst>
          </p:cNvPr>
          <p:cNvSpPr>
            <a:spLocks noGrp="1"/>
          </p:cNvSpPr>
          <p:nvPr>
            <p:ph type="body" idx="106"/>
          </p:nvPr>
        </p:nvSpPr>
        <p:spPr>
          <a:solidFill>
            <a:srgbClr val="D3EAEE"/>
          </a:solidFill>
        </p:spPr>
        <p:txBody>
          <a:bodyPr wrap="square" lIns="91440" tIns="45720" rIns="91440" bIns="45720" rtlCol="0" anchor="t"/>
          <a:lstStyle/>
          <a:p>
            <a:r>
              <a:rPr lang="en-US">
                <a:latin typeface="Arial"/>
                <a:ea typeface="Enduro Regular"/>
                <a:cs typeface="Arial"/>
              </a:rPr>
              <a:t>Go1 pour </a:t>
            </a:r>
            <a:r>
              <a:rPr lang="en-US" err="1">
                <a:latin typeface="Arial"/>
                <a:ea typeface="Enduro Regular"/>
                <a:cs typeface="Arial"/>
              </a:rPr>
              <a:t>l'équipe</a:t>
            </a:r>
          </a:p>
          <a:p>
            <a:endParaRPr lang="en-US"/>
          </a:p>
        </p:txBody>
      </p:sp>
      <p:pic>
        <p:nvPicPr>
          <p:cNvPr id="14" name="Group 48096940" descr="preencoded.png">
            <a:extLst>
              <a:ext uri="{FF2B5EF4-FFF2-40B4-BE49-F238E27FC236}">
                <a16:creationId xmlns:a16="http://schemas.microsoft.com/office/drawing/2014/main" id="{7B31F40F-3372-8A47-B914-A18551C787E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1075" y="4972050"/>
            <a:ext cx="342900" cy="342900"/>
          </a:xfrm>
          <a:prstGeom prst="rect">
            <a:avLst/>
          </a:prstGeom>
        </p:spPr>
      </p:pic>
      <p:pic>
        <p:nvPicPr>
          <p:cNvPr id="15" name="Group 48096940" descr="preencoded.png">
            <a:extLst>
              <a:ext uri="{FF2B5EF4-FFF2-40B4-BE49-F238E27FC236}">
                <a16:creationId xmlns:a16="http://schemas.microsoft.com/office/drawing/2014/main" id="{A2290E9C-82BB-F13B-A47E-DBF108706EB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1075" y="6277751"/>
            <a:ext cx="342900" cy="342900"/>
          </a:xfrm>
          <a:prstGeom prst="rect">
            <a:avLst/>
          </a:prstGeom>
        </p:spPr>
      </p:pic>
      <p:pic>
        <p:nvPicPr>
          <p:cNvPr id="16" name="Group 48096940" descr="preencoded.png">
            <a:extLst>
              <a:ext uri="{FF2B5EF4-FFF2-40B4-BE49-F238E27FC236}">
                <a16:creationId xmlns:a16="http://schemas.microsoft.com/office/drawing/2014/main" id="{F9AFE2C1-350B-D386-4314-0A06C4F5887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81075" y="7584036"/>
            <a:ext cx="342900" cy="342900"/>
          </a:xfrm>
          <a:prstGeom prst="rect">
            <a:avLst/>
          </a:prstGeom>
        </p:spPr>
      </p:pic>
      <p:pic>
        <p:nvPicPr>
          <p:cNvPr id="17" name="Line 28" descr="preencoded.png">
            <a:extLst>
              <a:ext uri="{FF2B5EF4-FFF2-40B4-BE49-F238E27FC236}">
                <a16:creationId xmlns:a16="http://schemas.microsoft.com/office/drawing/2014/main" id="{9D377704-C91B-0CB7-4EE9-FF4740122503}"/>
              </a:ext>
            </a:extLst>
          </p:cNvPr>
          <p:cNvPicPr>
            <a:picLocks noChangeAspect="1"/>
          </p:cNvPicPr>
          <p:nvPr/>
        </p:nvPicPr>
        <p:blipFill>
          <a:blip r:embed="rId4"/>
          <a:srcRect/>
          <a:stretch/>
        </p:blipFill>
        <p:spPr>
          <a:xfrm>
            <a:off x="993954" y="7017108"/>
            <a:ext cx="6589081" cy="18288"/>
          </a:xfrm>
          <a:prstGeom prst="rect">
            <a:avLst/>
          </a:prstGeom>
        </p:spPr>
      </p:pic>
      <p:pic>
        <p:nvPicPr>
          <p:cNvPr id="18" name="Line 29" descr="preencoded.png">
            <a:extLst>
              <a:ext uri="{FF2B5EF4-FFF2-40B4-BE49-F238E27FC236}">
                <a16:creationId xmlns:a16="http://schemas.microsoft.com/office/drawing/2014/main" id="{1B545411-C92B-2BF6-26C2-7DA9A575EDF0}"/>
              </a:ext>
            </a:extLst>
          </p:cNvPr>
          <p:cNvPicPr>
            <a:picLocks noChangeAspect="1"/>
          </p:cNvPicPr>
          <p:nvPr/>
        </p:nvPicPr>
        <p:blipFill>
          <a:blip r:embed="rId4"/>
          <a:srcRect/>
          <a:stretch/>
        </p:blipFill>
        <p:spPr>
          <a:xfrm>
            <a:off x="993954" y="5693133"/>
            <a:ext cx="6589081" cy="18288"/>
          </a:xfrm>
          <a:prstGeom prst="rect">
            <a:avLst/>
          </a:prstGeom>
        </p:spPr>
      </p:pic>
      <p:sp>
        <p:nvSpPr>
          <p:cNvPr id="19" name="Text 0">
            <a:extLst>
              <a:ext uri="{FF2B5EF4-FFF2-40B4-BE49-F238E27FC236}">
                <a16:creationId xmlns:a16="http://schemas.microsoft.com/office/drawing/2014/main" id="{F889B07E-F25F-FD91-E466-687820FE334A}"/>
              </a:ext>
            </a:extLst>
          </p:cNvPr>
          <p:cNvSpPr txBox="1">
            <a:spLocks/>
          </p:cNvSpPr>
          <p:nvPr/>
        </p:nvSpPr>
        <p:spPr>
          <a:xfrm>
            <a:off x="1498779" y="4732158"/>
            <a:ext cx="6074461" cy="599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Arial"/>
                <a:cs typeface="Arial"/>
              </a:rPr>
              <a:t>Avec plus de 100 000 ressources disponibles, chacun peut y trouver son compte.</a:t>
            </a:r>
            <a:endParaRPr lang="fr-FR">
              <a:latin typeface="Arial"/>
              <a:cs typeface="Arial"/>
            </a:endParaRPr>
          </a:p>
        </p:txBody>
      </p:sp>
      <p:sp>
        <p:nvSpPr>
          <p:cNvPr id="20" name="Text 0">
            <a:extLst>
              <a:ext uri="{FF2B5EF4-FFF2-40B4-BE49-F238E27FC236}">
                <a16:creationId xmlns:a16="http://schemas.microsoft.com/office/drawing/2014/main" id="{CB0D763D-7186-C604-84A0-1A779C18A0AF}"/>
              </a:ext>
            </a:extLst>
          </p:cNvPr>
          <p:cNvSpPr txBox="1">
            <a:spLocks/>
          </p:cNvSpPr>
          <p:nvPr/>
        </p:nvSpPr>
        <p:spPr>
          <a:xfrm>
            <a:off x="1498779" y="6092133"/>
            <a:ext cx="5939461" cy="554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err="1">
                <a:latin typeface="Arial"/>
                <a:ea typeface="Enduro Regular"/>
                <a:cs typeface="Arial"/>
              </a:rPr>
              <a:t>Développez</a:t>
            </a:r>
            <a:r>
              <a:rPr lang="en-US" sz="2400">
                <a:latin typeface="Arial"/>
                <a:ea typeface="Enduro Regular"/>
                <a:cs typeface="Arial"/>
              </a:rPr>
              <a:t> </a:t>
            </a:r>
            <a:r>
              <a:rPr lang="en-US" sz="2400" err="1">
                <a:latin typeface="Arial"/>
                <a:ea typeface="Enduro Regular"/>
                <a:cs typeface="Arial"/>
              </a:rPr>
              <a:t>vos</a:t>
            </a:r>
            <a:r>
              <a:rPr lang="en-US" sz="2400">
                <a:latin typeface="Arial"/>
                <a:ea typeface="Enduro Regular"/>
                <a:cs typeface="Arial"/>
              </a:rPr>
              <a:t> </a:t>
            </a:r>
            <a:r>
              <a:rPr lang="en-US" sz="2400" err="1">
                <a:latin typeface="Arial"/>
                <a:ea typeface="Enduro Regular"/>
                <a:cs typeface="Arial"/>
              </a:rPr>
              <a:t>compétences</a:t>
            </a:r>
            <a:r>
              <a:rPr lang="en-US" sz="2400">
                <a:latin typeface="Arial"/>
                <a:ea typeface="Enduro Regular"/>
                <a:cs typeface="Arial"/>
              </a:rPr>
              <a:t> où que vous soyez, à tout moment.</a:t>
            </a:r>
            <a:endParaRPr lang="fr-FR">
              <a:latin typeface="Arial"/>
              <a:ea typeface="Enduro Regular"/>
              <a:cs typeface="Arial"/>
            </a:endParaRPr>
          </a:p>
        </p:txBody>
      </p:sp>
      <p:sp>
        <p:nvSpPr>
          <p:cNvPr id="21" name="Text 0">
            <a:extLst>
              <a:ext uri="{FF2B5EF4-FFF2-40B4-BE49-F238E27FC236}">
                <a16:creationId xmlns:a16="http://schemas.microsoft.com/office/drawing/2014/main" id="{0C1626AC-4013-23C2-C0DE-9710B9055D39}"/>
              </a:ext>
            </a:extLst>
          </p:cNvPr>
          <p:cNvSpPr txBox="1">
            <a:spLocks/>
          </p:cNvSpPr>
          <p:nvPr/>
        </p:nvSpPr>
        <p:spPr>
          <a:xfrm>
            <a:off x="1498779" y="7398108"/>
            <a:ext cx="6084256" cy="590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Arial"/>
                <a:ea typeface="Enduro Regular"/>
                <a:cs typeface="Arial"/>
              </a:rPr>
              <a:t>Des </a:t>
            </a:r>
            <a:r>
              <a:rPr lang="en-US" sz="2400" err="1">
                <a:latin typeface="Arial"/>
                <a:ea typeface="Enduro Regular"/>
                <a:cs typeface="Arial"/>
              </a:rPr>
              <a:t>recommandations</a:t>
            </a:r>
            <a:r>
              <a:rPr lang="en-US" sz="2400">
                <a:latin typeface="Arial"/>
                <a:ea typeface="Enduro Regular"/>
                <a:cs typeface="Arial"/>
              </a:rPr>
              <a:t> de contenu de qualité, spécialement pour vous.</a:t>
            </a:r>
            <a:endParaRPr lang="fr-FR">
              <a:latin typeface="Arial"/>
              <a:ea typeface="Enduro Regular"/>
              <a:cs typeface="Arial"/>
            </a:endParaRPr>
          </a:p>
        </p:txBody>
      </p:sp>
      <p:pic>
        <p:nvPicPr>
          <p:cNvPr id="22" name="Group 48096940" descr="preencoded.png">
            <a:extLst>
              <a:ext uri="{FF2B5EF4-FFF2-40B4-BE49-F238E27FC236}">
                <a16:creationId xmlns:a16="http://schemas.microsoft.com/office/drawing/2014/main" id="{1169208F-2136-86AB-326F-E7743651D0F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72600" y="4972050"/>
            <a:ext cx="342900" cy="342900"/>
          </a:xfrm>
          <a:prstGeom prst="rect">
            <a:avLst/>
          </a:prstGeom>
        </p:spPr>
      </p:pic>
      <p:pic>
        <p:nvPicPr>
          <p:cNvPr id="23" name="Group 48096940" descr="preencoded.png">
            <a:extLst>
              <a:ext uri="{FF2B5EF4-FFF2-40B4-BE49-F238E27FC236}">
                <a16:creationId xmlns:a16="http://schemas.microsoft.com/office/drawing/2014/main" id="{5D582B62-477B-5C7E-7F56-4F5155DA116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72600" y="6277751"/>
            <a:ext cx="342900" cy="342900"/>
          </a:xfrm>
          <a:prstGeom prst="rect">
            <a:avLst/>
          </a:prstGeom>
        </p:spPr>
      </p:pic>
      <p:pic>
        <p:nvPicPr>
          <p:cNvPr id="24" name="Group 48096940" descr="preencoded.png">
            <a:extLst>
              <a:ext uri="{FF2B5EF4-FFF2-40B4-BE49-F238E27FC236}">
                <a16:creationId xmlns:a16="http://schemas.microsoft.com/office/drawing/2014/main" id="{0F0F94CD-D581-9044-DE2F-C6F2CBFA73C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72600" y="7584036"/>
            <a:ext cx="342900" cy="342900"/>
          </a:xfrm>
          <a:prstGeom prst="rect">
            <a:avLst/>
          </a:prstGeom>
        </p:spPr>
      </p:pic>
      <p:pic>
        <p:nvPicPr>
          <p:cNvPr id="25" name="Line 28" descr="preencoded.png">
            <a:extLst>
              <a:ext uri="{FF2B5EF4-FFF2-40B4-BE49-F238E27FC236}">
                <a16:creationId xmlns:a16="http://schemas.microsoft.com/office/drawing/2014/main" id="{3AAC5F47-CB7F-63CA-9F94-3D1C9A01CA1B}"/>
              </a:ext>
            </a:extLst>
          </p:cNvPr>
          <p:cNvPicPr>
            <a:picLocks noChangeAspect="1"/>
          </p:cNvPicPr>
          <p:nvPr/>
        </p:nvPicPr>
        <p:blipFill>
          <a:blip r:embed="rId4"/>
          <a:srcRect/>
          <a:stretch/>
        </p:blipFill>
        <p:spPr>
          <a:xfrm>
            <a:off x="9385479" y="7017108"/>
            <a:ext cx="6589081" cy="18288"/>
          </a:xfrm>
          <a:prstGeom prst="rect">
            <a:avLst/>
          </a:prstGeom>
        </p:spPr>
      </p:pic>
      <p:pic>
        <p:nvPicPr>
          <p:cNvPr id="26" name="Line 29" descr="preencoded.png">
            <a:extLst>
              <a:ext uri="{FF2B5EF4-FFF2-40B4-BE49-F238E27FC236}">
                <a16:creationId xmlns:a16="http://schemas.microsoft.com/office/drawing/2014/main" id="{79A89840-EBA5-AFBC-419A-8A8FA9180AF2}"/>
              </a:ext>
            </a:extLst>
          </p:cNvPr>
          <p:cNvPicPr>
            <a:picLocks noChangeAspect="1"/>
          </p:cNvPicPr>
          <p:nvPr/>
        </p:nvPicPr>
        <p:blipFill>
          <a:blip r:embed="rId4"/>
          <a:srcRect/>
          <a:stretch/>
        </p:blipFill>
        <p:spPr>
          <a:xfrm>
            <a:off x="9385479" y="5693133"/>
            <a:ext cx="6589081" cy="18288"/>
          </a:xfrm>
          <a:prstGeom prst="rect">
            <a:avLst/>
          </a:prstGeom>
        </p:spPr>
      </p:pic>
      <p:sp>
        <p:nvSpPr>
          <p:cNvPr id="27" name="Text 0">
            <a:extLst>
              <a:ext uri="{FF2B5EF4-FFF2-40B4-BE49-F238E27FC236}">
                <a16:creationId xmlns:a16="http://schemas.microsoft.com/office/drawing/2014/main" id="{91EE8210-8E70-B74C-699A-4CEE1A7F22FC}"/>
              </a:ext>
            </a:extLst>
          </p:cNvPr>
          <p:cNvSpPr txBox="1">
            <a:spLocks/>
          </p:cNvSpPr>
          <p:nvPr/>
        </p:nvSpPr>
        <p:spPr>
          <a:xfrm>
            <a:off x="9890304" y="4750158"/>
            <a:ext cx="5867461" cy="590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Arial"/>
                <a:ea typeface="Enduro Regular"/>
                <a:cs typeface="Arial"/>
              </a:rPr>
              <a:t>Tout </a:t>
            </a:r>
            <a:r>
              <a:rPr lang="en-US" sz="2400" err="1">
                <a:latin typeface="Arial"/>
                <a:ea typeface="Enduro Regular"/>
                <a:cs typeface="Arial"/>
              </a:rPr>
              <a:t>votre</a:t>
            </a:r>
            <a:r>
              <a:rPr lang="en-US" sz="2400">
                <a:latin typeface="Arial"/>
                <a:ea typeface="Enduro Regular"/>
                <a:cs typeface="Arial"/>
              </a:rPr>
              <a:t> e-learning réuni en un seul endroit</a:t>
            </a:r>
            <a:endParaRPr lang="fr-FR">
              <a:ea typeface="Enduro Regular"/>
            </a:endParaRPr>
          </a:p>
        </p:txBody>
      </p:sp>
      <p:sp>
        <p:nvSpPr>
          <p:cNvPr id="28" name="Text 0">
            <a:extLst>
              <a:ext uri="{FF2B5EF4-FFF2-40B4-BE49-F238E27FC236}">
                <a16:creationId xmlns:a16="http://schemas.microsoft.com/office/drawing/2014/main" id="{C5C189DA-7EA5-95CA-E189-C622782F1391}"/>
              </a:ext>
            </a:extLst>
          </p:cNvPr>
          <p:cNvSpPr txBox="1">
            <a:spLocks/>
          </p:cNvSpPr>
          <p:nvPr/>
        </p:nvSpPr>
        <p:spPr>
          <a:xfrm>
            <a:off x="9890304" y="6074133"/>
            <a:ext cx="5867461" cy="590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err="1">
                <a:latin typeface="Arial"/>
                <a:ea typeface="Enduro Regular"/>
                <a:cs typeface="Arial"/>
              </a:rPr>
              <a:t>Accessibilité</a:t>
            </a:r>
            <a:r>
              <a:rPr lang="en-US" sz="2400">
                <a:latin typeface="Arial"/>
                <a:ea typeface="Enduro Regular"/>
                <a:cs typeface="Arial"/>
              </a:rPr>
              <a:t> </a:t>
            </a:r>
            <a:r>
              <a:rPr lang="en-US" sz="2400" err="1">
                <a:latin typeface="Arial"/>
                <a:ea typeface="Enduro Regular"/>
                <a:cs typeface="Arial"/>
              </a:rPr>
              <a:t>renforcée</a:t>
            </a:r>
            <a:r>
              <a:rPr lang="en-US" sz="2400">
                <a:latin typeface="Arial"/>
                <a:ea typeface="Enduro Regular"/>
                <a:cs typeface="Arial"/>
              </a:rPr>
              <a:t> et simplifiée pour toutes les équipes</a:t>
            </a:r>
            <a:endParaRPr lang="fr-FR">
              <a:ea typeface="Enduro Regular"/>
            </a:endParaRPr>
          </a:p>
        </p:txBody>
      </p:sp>
      <p:sp>
        <p:nvSpPr>
          <p:cNvPr id="29" name="Text 0">
            <a:extLst>
              <a:ext uri="{FF2B5EF4-FFF2-40B4-BE49-F238E27FC236}">
                <a16:creationId xmlns:a16="http://schemas.microsoft.com/office/drawing/2014/main" id="{6C9245B1-6BF4-1A1B-A906-E69735B8A1F8}"/>
              </a:ext>
            </a:extLst>
          </p:cNvPr>
          <p:cNvSpPr txBox="1">
            <a:spLocks/>
          </p:cNvSpPr>
          <p:nvPr/>
        </p:nvSpPr>
        <p:spPr>
          <a:xfrm>
            <a:off x="9890304" y="7398108"/>
            <a:ext cx="6084256" cy="590550"/>
          </a:xfrm>
          <a:prstGeom prst="rect">
            <a:avLst/>
          </a:prstGeom>
          <a:noFill/>
          <a:ln/>
        </p:spPr>
        <p:txBody>
          <a:bodyPr wrap="square" lIns="91440" tIns="45720" rIns="91440" bIns="45720" rtlCol="0" anchor="t"/>
          <a:lstStyle>
            <a:lvl1pPr marL="0" indent="0" algn="l" defTabSz="914400" rtl="0" eaLnBrk="1" latinLnBrk="0" hangingPunct="1">
              <a:lnSpc>
                <a:spcPts val="2700"/>
              </a:lnSpc>
              <a:spcBef>
                <a:spcPct val="20000"/>
              </a:spcBef>
              <a:buFont typeface="Arial" pitchFamily="34" charset="0"/>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latin typeface="Arial"/>
                <a:ea typeface="Enduro Regular"/>
                <a:cs typeface="Arial"/>
              </a:rPr>
              <a:t>Des </a:t>
            </a:r>
            <a:r>
              <a:rPr lang="en-US" sz="2400" err="1">
                <a:latin typeface="Arial"/>
                <a:ea typeface="Enduro Regular"/>
                <a:cs typeface="Arial"/>
              </a:rPr>
              <a:t>objectifs</a:t>
            </a:r>
            <a:r>
              <a:rPr lang="en-US" sz="2400">
                <a:latin typeface="Arial"/>
                <a:ea typeface="Enduro Regular"/>
                <a:cs typeface="Arial"/>
              </a:rPr>
              <a:t> </a:t>
            </a:r>
            <a:r>
              <a:rPr lang="en-US" sz="2400" err="1">
                <a:latin typeface="Arial"/>
                <a:ea typeface="Enduro Regular"/>
                <a:cs typeface="Arial"/>
              </a:rPr>
              <a:t>d’apprentissage</a:t>
            </a:r>
            <a:r>
              <a:rPr lang="en-US" sz="2400">
                <a:latin typeface="Arial"/>
                <a:ea typeface="Enduro Regular"/>
                <a:cs typeface="Arial"/>
              </a:rPr>
              <a:t> faciles à définir, mesurer et suivre</a:t>
            </a:r>
            <a:endParaRPr lang="fr-FR">
              <a:ea typeface="Enduro Regular"/>
            </a:endParaRPr>
          </a:p>
        </p:txBody>
      </p:sp>
    </p:spTree>
    <p:extLst>
      <p:ext uri="{BB962C8B-B14F-4D97-AF65-F5344CB8AC3E}">
        <p14:creationId xmlns:p14="http://schemas.microsoft.com/office/powerpoint/2010/main" val="825390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625C5-D368-FDA8-02FA-E18E9D47AD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58AF79-3EBF-9C3F-9D86-70156B46ECAD}"/>
              </a:ext>
            </a:extLst>
          </p:cNvPr>
          <p:cNvSpPr>
            <a:spLocks noGrp="1"/>
          </p:cNvSpPr>
          <p:nvPr>
            <p:ph type="body" idx="109"/>
          </p:nvPr>
        </p:nvSpPr>
        <p:spPr/>
        <p:txBody>
          <a:bodyPr wrap="square" lIns="91440" tIns="45720" rIns="91440" bIns="45720" rtlCol="0" anchor="t"/>
          <a:lstStyle/>
          <a:p>
            <a:r>
              <a:rPr lang="en-US" err="1">
                <a:latin typeface="Arial Narrow"/>
                <a:ea typeface="Enduro Narrow Regular"/>
              </a:rPr>
              <a:t>Apprenez</a:t>
            </a:r>
            <a:r>
              <a:rPr lang="en-US">
                <a:latin typeface="Arial Narrow"/>
                <a:ea typeface="Enduro Narrow Regular"/>
              </a:rPr>
              <a:t> avec Go1</a:t>
            </a:r>
            <a:endParaRPr lang="fr-FR">
              <a:latin typeface="Arial Narrow"/>
              <a:ea typeface="Enduro Narrow Regular"/>
            </a:endParaRPr>
          </a:p>
        </p:txBody>
      </p:sp>
      <p:sp>
        <p:nvSpPr>
          <p:cNvPr id="3" name="Text Placeholder 2">
            <a:extLst>
              <a:ext uri="{FF2B5EF4-FFF2-40B4-BE49-F238E27FC236}">
                <a16:creationId xmlns:a16="http://schemas.microsoft.com/office/drawing/2014/main" id="{B133115C-8A0C-668A-8721-42FBA3997C28}"/>
              </a:ext>
            </a:extLst>
          </p:cNvPr>
          <p:cNvSpPr>
            <a:spLocks noGrp="1"/>
          </p:cNvSpPr>
          <p:nvPr>
            <p:ph type="body" idx="110"/>
          </p:nvPr>
        </p:nvSpPr>
        <p:spPr/>
        <p:txBody>
          <a:bodyPr wrap="square" lIns="91440" tIns="45720" rIns="91440" bIns="45720" rtlCol="0" anchor="t"/>
          <a:lstStyle/>
          <a:p>
            <a:r>
              <a:rPr lang="en-US" sz="1800" kern="0" spc="-75">
                <a:solidFill>
                  <a:srgbClr val="394646"/>
                </a:solidFill>
                <a:latin typeface="Arial"/>
                <a:ea typeface="Enduro Regular"/>
                <a:cs typeface="Arial"/>
              </a:rPr>
              <a:t>&lt;&lt;</a:t>
            </a:r>
            <a:r>
              <a:rPr lang="en-US" err="1">
                <a:latin typeface="Arial"/>
                <a:ea typeface="Enduro Regular"/>
                <a:cs typeface="Arial"/>
              </a:rPr>
              <a:t>insérer</a:t>
            </a:r>
            <a:r>
              <a:rPr lang="en-US">
                <a:latin typeface="Arial"/>
                <a:ea typeface="Enduro Regular"/>
                <a:cs typeface="Arial"/>
              </a:rPr>
              <a:t> </a:t>
            </a:r>
            <a:r>
              <a:rPr lang="en-US" err="1">
                <a:latin typeface="Arial"/>
                <a:ea typeface="Enduro Regular"/>
                <a:cs typeface="Arial"/>
              </a:rPr>
              <a:t>l’URL</a:t>
            </a:r>
            <a:r>
              <a:rPr lang="en-US">
                <a:latin typeface="Arial"/>
                <a:ea typeface="Enduro Regular"/>
                <a:cs typeface="Arial"/>
              </a:rPr>
              <a:t> </a:t>
            </a:r>
            <a:r>
              <a:rPr lang="en-US" sz="1800" kern="0" spc="-75">
                <a:solidFill>
                  <a:srgbClr val="394646"/>
                </a:solidFill>
                <a:latin typeface="Arial"/>
                <a:ea typeface="Enduro Regular"/>
                <a:cs typeface="Arial"/>
              </a:rPr>
              <a:t>unique </a:t>
            </a:r>
            <a:r>
              <a:rPr lang="en-US">
                <a:latin typeface="Arial"/>
                <a:ea typeface="Enduro Regular"/>
                <a:cs typeface="Arial"/>
              </a:rPr>
              <a:t>de la plateforme Go1</a:t>
            </a:r>
            <a:r>
              <a:rPr lang="en-US" sz="1800" kern="0" spc="-75">
                <a:solidFill>
                  <a:srgbClr val="394646"/>
                </a:solidFill>
                <a:latin typeface="Arial"/>
                <a:ea typeface="Enduro Regular"/>
                <a:cs typeface="Arial"/>
              </a:rPr>
              <a:t>&gt;&gt;</a:t>
            </a:r>
            <a:endParaRPr lang="fr-FR">
              <a:latin typeface="Arial"/>
              <a:ea typeface="Enduro Regular"/>
              <a:cs typeface="Arial"/>
            </a:endParaRPr>
          </a:p>
          <a:p>
            <a:pPr marL="0" indent="0" algn="l">
              <a:lnSpc>
                <a:spcPts val="2700"/>
              </a:lnSpc>
              <a:buNone/>
            </a:pPr>
            <a:endParaRPr lang="en-US" sz="1800" kern="0" spc="-75">
              <a:solidFill>
                <a:srgbClr val="394646"/>
              </a:solidFill>
            </a:endParaRPr>
          </a:p>
          <a:p>
            <a:r>
              <a:rPr lang="en-US" err="1">
                <a:latin typeface="Arial"/>
                <a:ea typeface="Enduro Regular"/>
                <a:cs typeface="Arial"/>
              </a:rPr>
              <a:t>Visitez</a:t>
            </a:r>
            <a:r>
              <a:rPr lang="en-US">
                <a:latin typeface="Arial"/>
                <a:ea typeface="Enduro Regular"/>
                <a:cs typeface="Arial"/>
              </a:rPr>
              <a:t> </a:t>
            </a:r>
            <a:r>
              <a:rPr lang="en-US" err="1">
                <a:latin typeface="Arial"/>
                <a:ea typeface="Enduro Regular"/>
                <a:cs typeface="Arial"/>
              </a:rPr>
              <a:t>notre</a:t>
            </a:r>
            <a:r>
              <a:rPr lang="en-US">
                <a:latin typeface="Arial"/>
                <a:ea typeface="Enduro Regular"/>
                <a:cs typeface="Arial"/>
              </a:rPr>
              <a:t> </a:t>
            </a:r>
            <a:r>
              <a:rPr lang="en-US" err="1">
                <a:latin typeface="Arial"/>
                <a:ea typeface="Enduro Regular"/>
                <a:cs typeface="Arial"/>
              </a:rPr>
              <a:t>plateforme</a:t>
            </a:r>
            <a:r>
              <a:rPr lang="en-US">
                <a:latin typeface="Arial"/>
                <a:ea typeface="Enduro Regular"/>
                <a:cs typeface="Arial"/>
              </a:rPr>
              <a:t> </a:t>
            </a:r>
            <a:r>
              <a:rPr lang="en-US" sz="1800" kern="0" spc="-75">
                <a:latin typeface="Arial"/>
                <a:ea typeface="Enduro Regular"/>
                <a:cs typeface="Arial"/>
              </a:rPr>
              <a:t>Go1, </a:t>
            </a:r>
            <a:r>
              <a:rPr lang="en-US">
                <a:latin typeface="Arial"/>
                <a:ea typeface="Enduro Regular"/>
                <a:cs typeface="Arial"/>
              </a:rPr>
              <a:t>inscrivez-vous avec votre adresse e-mail professionnelle et commencez votre parcours</a:t>
            </a:r>
            <a:r>
              <a:rPr lang="en-US" sz="1800" kern="0" spc="-75">
                <a:latin typeface="Arial"/>
                <a:ea typeface="Enduro Regular"/>
                <a:cs typeface="Arial"/>
              </a:rPr>
              <a:t>.</a:t>
            </a:r>
            <a:endParaRPr lang="en-US">
              <a:latin typeface="Arial"/>
              <a:ea typeface="Enduro Regular"/>
              <a:cs typeface="Arial"/>
            </a:endParaRPr>
          </a:p>
        </p:txBody>
      </p:sp>
      <p:sp>
        <p:nvSpPr>
          <p:cNvPr id="21" name="Rounded Rectangle 20">
            <a:extLst>
              <a:ext uri="{FF2B5EF4-FFF2-40B4-BE49-F238E27FC236}">
                <a16:creationId xmlns:a16="http://schemas.microsoft.com/office/drawing/2014/main" id="{4938727D-424C-F853-67B9-C32FEA1FAB66}"/>
              </a:ext>
            </a:extLst>
          </p:cNvPr>
          <p:cNvSpPr/>
          <p:nvPr/>
        </p:nvSpPr>
        <p:spPr>
          <a:xfrm>
            <a:off x="952500" y="4983428"/>
            <a:ext cx="7462838" cy="2323373"/>
          </a:xfrm>
          <a:prstGeom prst="roundRect">
            <a:avLst/>
          </a:prstGeom>
          <a:solidFill>
            <a:srgbClr val="FFDD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45720" rIns="182880" bIns="45720" rtlCol="0" anchor="ctr"/>
          <a:lstStyle/>
          <a:p>
            <a:r>
              <a:rPr lang="en-US" b="1" kern="0" spc="-75" err="1">
                <a:solidFill>
                  <a:srgbClr val="394646"/>
                </a:solidFill>
                <a:latin typeface="Arial"/>
                <a:ea typeface="+mn-lt"/>
                <a:cs typeface="+mn-lt"/>
              </a:rPr>
              <a:t>Difficultés</a:t>
            </a:r>
            <a:r>
              <a:rPr lang="en-US" b="1" kern="0" spc="-75">
                <a:solidFill>
                  <a:srgbClr val="394646"/>
                </a:solidFill>
                <a:latin typeface="Arial"/>
                <a:ea typeface="+mn-lt"/>
                <a:cs typeface="+mn-lt"/>
              </a:rPr>
              <a:t> </a:t>
            </a:r>
            <a:r>
              <a:rPr lang="en-US" b="1" kern="0" spc="-75" err="1">
                <a:solidFill>
                  <a:srgbClr val="394646"/>
                </a:solidFill>
                <a:latin typeface="Arial"/>
                <a:ea typeface="+mn-lt"/>
                <a:cs typeface="+mn-lt"/>
              </a:rPr>
              <a:t>d’accès</a:t>
            </a:r>
            <a:r>
              <a:rPr lang="en-US" b="1" kern="0" spc="-75">
                <a:solidFill>
                  <a:srgbClr val="394646"/>
                </a:solidFill>
                <a:latin typeface="Arial"/>
                <a:ea typeface="+mn-lt"/>
                <a:cs typeface="+mn-lt"/>
              </a:rPr>
              <a:t> </a:t>
            </a:r>
            <a:r>
              <a:rPr lang="en-US" sz="1800" b="1" kern="0" spc="-75">
                <a:solidFill>
                  <a:srgbClr val="394646"/>
                </a:solidFill>
                <a:latin typeface="Arial"/>
                <a:ea typeface="+mn-lt"/>
                <a:cs typeface="+mn-lt"/>
              </a:rPr>
              <a:t>?</a:t>
            </a:r>
            <a:endParaRPr lang="fr-FR">
              <a:solidFill>
                <a:srgbClr val="FFFFFF"/>
              </a:solidFill>
              <a:latin typeface="Arial"/>
              <a:ea typeface="+mn-lt"/>
              <a:cs typeface="+mn-lt"/>
            </a:endParaRPr>
          </a:p>
          <a:p>
            <a:br>
              <a:rPr lang="en-US" kern="0" spc="-75">
                <a:latin typeface="Arial"/>
                <a:ea typeface="+mn-lt"/>
                <a:cs typeface="+mn-lt"/>
              </a:rPr>
            </a:br>
            <a:r>
              <a:rPr lang="en-US" kern="0" spc="-75">
                <a:solidFill>
                  <a:srgbClr val="394646"/>
                </a:solidFill>
                <a:latin typeface="Arial"/>
                <a:ea typeface="+mn-lt"/>
                <a:cs typeface="+mn-lt"/>
              </a:rPr>
              <a:t>Merci de </a:t>
            </a:r>
            <a:r>
              <a:rPr lang="en-US" kern="0" spc="-75" err="1">
                <a:solidFill>
                  <a:srgbClr val="394646"/>
                </a:solidFill>
                <a:latin typeface="Arial"/>
                <a:ea typeface="+mn-lt"/>
                <a:cs typeface="+mn-lt"/>
              </a:rPr>
              <a:t>contacter</a:t>
            </a:r>
            <a:r>
              <a:rPr lang="en-US" kern="0" spc="-75">
                <a:solidFill>
                  <a:srgbClr val="394646"/>
                </a:solidFill>
                <a:latin typeface="Arial"/>
                <a:ea typeface="+mn-lt"/>
                <a:cs typeface="+mn-lt"/>
              </a:rPr>
              <a:t> </a:t>
            </a:r>
            <a:r>
              <a:rPr lang="en-US" kern="0" spc="-75" err="1">
                <a:solidFill>
                  <a:srgbClr val="394646"/>
                </a:solidFill>
                <a:latin typeface="Arial"/>
                <a:ea typeface="+mn-lt"/>
                <a:cs typeface="+mn-lt"/>
              </a:rPr>
              <a:t>notre</a:t>
            </a:r>
            <a:r>
              <a:rPr lang="en-US" kern="0" spc="-75">
                <a:solidFill>
                  <a:srgbClr val="394646"/>
                </a:solidFill>
                <a:latin typeface="Arial"/>
                <a:ea typeface="+mn-lt"/>
                <a:cs typeface="+mn-lt"/>
              </a:rPr>
              <a:t> équipe </a:t>
            </a:r>
            <a:r>
              <a:rPr lang="en-US" sz="1800" kern="0" spc="-75">
                <a:solidFill>
                  <a:srgbClr val="394646"/>
                </a:solidFill>
                <a:latin typeface="Arial"/>
                <a:ea typeface="+mn-lt"/>
                <a:cs typeface="+mn-lt"/>
              </a:rPr>
              <a:t>Learning and Development </a:t>
            </a:r>
            <a:r>
              <a:rPr lang="en-US" kern="0" spc="-75">
                <a:solidFill>
                  <a:srgbClr val="394646"/>
                </a:solidFill>
                <a:latin typeface="Arial"/>
                <a:ea typeface="+mn-lt"/>
                <a:cs typeface="+mn-lt"/>
              </a:rPr>
              <a:t>pour </a:t>
            </a:r>
            <a:r>
              <a:rPr lang="en-US" sz="1800" kern="0" spc="-75">
                <a:solidFill>
                  <a:srgbClr val="394646"/>
                </a:solidFill>
                <a:latin typeface="Arial"/>
                <a:ea typeface="+mn-lt"/>
                <a:cs typeface="+mn-lt"/>
              </a:rPr>
              <a:t>assistance.</a:t>
            </a:r>
            <a:endParaRPr lang="fr-FR">
              <a:latin typeface="Arial"/>
              <a:ea typeface="+mn-lt"/>
              <a:cs typeface="+mn-lt"/>
            </a:endParaRPr>
          </a:p>
          <a:p>
            <a:endParaRPr lang="en-US" kern="0" spc="-75">
              <a:solidFill>
                <a:srgbClr val="394646"/>
              </a:solidFill>
              <a:latin typeface="Arial"/>
              <a:ea typeface="+mn-lt"/>
              <a:cs typeface="+mn-lt"/>
            </a:endParaRPr>
          </a:p>
          <a:p>
            <a:r>
              <a:rPr lang="en-US" sz="1800" kern="0" spc="-75">
                <a:solidFill>
                  <a:srgbClr val="394646"/>
                </a:solidFill>
                <a:latin typeface="Arial"/>
                <a:ea typeface="+mn-lt"/>
                <a:cs typeface="+mn-lt"/>
              </a:rPr>
              <a:t>&lt;</a:t>
            </a:r>
            <a:r>
              <a:rPr lang="en-US" kern="0" spc="-75" err="1">
                <a:solidFill>
                  <a:srgbClr val="394646"/>
                </a:solidFill>
                <a:latin typeface="Arial"/>
                <a:ea typeface="+mn-lt"/>
                <a:cs typeface="+mn-lt"/>
              </a:rPr>
              <a:t>Insérer</a:t>
            </a:r>
            <a:r>
              <a:rPr lang="en-US" kern="0" spc="-75">
                <a:solidFill>
                  <a:srgbClr val="394646"/>
                </a:solidFill>
                <a:latin typeface="Arial"/>
                <a:ea typeface="+mn-lt"/>
                <a:cs typeface="+mn-lt"/>
              </a:rPr>
              <a:t> les </a:t>
            </a:r>
            <a:r>
              <a:rPr lang="en-US" kern="0" spc="-75" err="1">
                <a:solidFill>
                  <a:srgbClr val="394646"/>
                </a:solidFill>
                <a:latin typeface="Arial"/>
                <a:ea typeface="+mn-lt"/>
                <a:cs typeface="+mn-lt"/>
              </a:rPr>
              <a:t>coordonnées</a:t>
            </a:r>
            <a:r>
              <a:rPr lang="en-US" kern="0" spc="-75">
                <a:solidFill>
                  <a:srgbClr val="394646"/>
                </a:solidFill>
                <a:latin typeface="Arial"/>
                <a:ea typeface="+mn-lt"/>
                <a:cs typeface="+mn-lt"/>
              </a:rPr>
              <a:t> de </a:t>
            </a:r>
            <a:r>
              <a:rPr lang="en-US" sz="1800" kern="0" spc="-75">
                <a:solidFill>
                  <a:srgbClr val="394646"/>
                </a:solidFill>
                <a:latin typeface="Arial"/>
                <a:ea typeface="+mn-lt"/>
                <a:cs typeface="+mn-lt"/>
              </a:rPr>
              <a:t>contact&gt;</a:t>
            </a:r>
            <a:endParaRPr lang="en-US">
              <a:latin typeface="Arial"/>
              <a:ea typeface="+mn-lt"/>
              <a:cs typeface="+mn-lt"/>
            </a:endParaRPr>
          </a:p>
        </p:txBody>
      </p:sp>
      <p:pic>
        <p:nvPicPr>
          <p:cNvPr id="5" name="Picture 4" descr="A screenshot of a login form&#10;&#10;AI-generated content may be incorrect.">
            <a:extLst>
              <a:ext uri="{FF2B5EF4-FFF2-40B4-BE49-F238E27FC236}">
                <a16:creationId xmlns:a16="http://schemas.microsoft.com/office/drawing/2014/main" id="{3DFB577E-220C-4C71-9F66-3DE2683D9A6B}"/>
              </a:ext>
            </a:extLst>
          </p:cNvPr>
          <p:cNvPicPr>
            <a:picLocks noChangeAspect="1"/>
          </p:cNvPicPr>
          <p:nvPr/>
        </p:nvPicPr>
        <p:blipFill>
          <a:blip r:embed="rId2"/>
          <a:stretch>
            <a:fillRect/>
          </a:stretch>
        </p:blipFill>
        <p:spPr>
          <a:xfrm>
            <a:off x="10193339" y="2513754"/>
            <a:ext cx="7396161" cy="5259491"/>
          </a:xfrm>
          <a:prstGeom prst="rect">
            <a:avLst/>
          </a:prstGeom>
          <a:effectLst>
            <a:outerShdw blurRad="292100" dist="139700" dir="2700000" algn="tr" rotWithShape="0">
              <a:prstClr val="black">
                <a:alpha val="15000"/>
              </a:prstClr>
            </a:outerShdw>
          </a:effectLst>
        </p:spPr>
      </p:pic>
    </p:spTree>
    <p:extLst>
      <p:ext uri="{BB962C8B-B14F-4D97-AF65-F5344CB8AC3E}">
        <p14:creationId xmlns:p14="http://schemas.microsoft.com/office/powerpoint/2010/main" val="2445359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38DA2-F943-49AB-8B9E-406090C1BD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FF26B7-BC4B-6AE8-350A-3303C9BAD0DE}"/>
              </a:ext>
            </a:extLst>
          </p:cNvPr>
          <p:cNvSpPr>
            <a:spLocks noGrp="1"/>
          </p:cNvSpPr>
          <p:nvPr>
            <p:ph type="body" idx="120"/>
          </p:nvPr>
        </p:nvSpPr>
        <p:spPr/>
        <p:txBody>
          <a:bodyPr wrap="square" lIns="91440" tIns="45720" rIns="91440" bIns="45720" rtlCol="0" anchor="t"/>
          <a:lstStyle/>
          <a:p>
            <a:r>
              <a:rPr lang="en-US">
                <a:latin typeface="Arial Narrow"/>
              </a:rPr>
              <a:t>Apprenez avec Go1</a:t>
            </a:r>
            <a:endParaRPr lang="en-US">
              <a:solidFill>
                <a:srgbClr val="000000"/>
              </a:solidFill>
              <a:latin typeface="Arial Narrow"/>
            </a:endParaRPr>
          </a:p>
          <a:p>
            <a:endParaRPr lang="en-US"/>
          </a:p>
        </p:txBody>
      </p:sp>
      <p:sp>
        <p:nvSpPr>
          <p:cNvPr id="3" name="Text Placeholder 2">
            <a:extLst>
              <a:ext uri="{FF2B5EF4-FFF2-40B4-BE49-F238E27FC236}">
                <a16:creationId xmlns:a16="http://schemas.microsoft.com/office/drawing/2014/main" id="{17D881E7-C5C3-25CB-D35A-472A149F0CCC}"/>
              </a:ext>
            </a:extLst>
          </p:cNvPr>
          <p:cNvSpPr>
            <a:spLocks noGrp="1"/>
          </p:cNvSpPr>
          <p:nvPr>
            <p:ph type="body" idx="121"/>
          </p:nvPr>
        </p:nvSpPr>
        <p:spPr/>
        <p:txBody>
          <a:bodyPr wrap="square" lIns="91440" tIns="45720" rIns="91440" bIns="45720" rtlCol="0" anchor="t"/>
          <a:lstStyle/>
          <a:p>
            <a:r>
              <a:rPr lang="en-US" sz="1800" kern="0" spc="-75">
                <a:solidFill>
                  <a:srgbClr val="394646"/>
                </a:solidFill>
                <a:latin typeface="Arial"/>
                <a:ea typeface="Enduro Regular"/>
                <a:cs typeface="Arial"/>
              </a:rPr>
              <a:t>&lt;&lt;</a:t>
            </a:r>
            <a:r>
              <a:rPr lang="en-US" err="1">
                <a:latin typeface="Arial"/>
                <a:ea typeface="Enduro Regular"/>
                <a:cs typeface="Arial"/>
              </a:rPr>
              <a:t>insérer</a:t>
            </a:r>
            <a:r>
              <a:rPr lang="en-US">
                <a:latin typeface="Arial"/>
                <a:ea typeface="Enduro Regular"/>
                <a:cs typeface="Arial"/>
              </a:rPr>
              <a:t> </a:t>
            </a:r>
            <a:r>
              <a:rPr lang="en-US" err="1">
                <a:latin typeface="Arial"/>
                <a:ea typeface="Enduro Regular"/>
                <a:cs typeface="Arial"/>
              </a:rPr>
              <a:t>l’URL</a:t>
            </a:r>
            <a:r>
              <a:rPr lang="en-US">
                <a:latin typeface="Arial"/>
                <a:ea typeface="Enduro Regular"/>
                <a:cs typeface="Arial"/>
              </a:rPr>
              <a:t> </a:t>
            </a:r>
            <a:r>
              <a:rPr lang="en-US" sz="1800" kern="0" spc="-75">
                <a:solidFill>
                  <a:srgbClr val="394646"/>
                </a:solidFill>
                <a:latin typeface="Arial"/>
                <a:ea typeface="Enduro Regular"/>
                <a:cs typeface="Arial"/>
              </a:rPr>
              <a:t>unique </a:t>
            </a:r>
            <a:r>
              <a:rPr lang="en-US">
                <a:latin typeface="Arial"/>
                <a:ea typeface="Enduro Regular"/>
                <a:cs typeface="Arial"/>
              </a:rPr>
              <a:t>de la </a:t>
            </a:r>
            <a:r>
              <a:rPr lang="en-US" err="1">
                <a:latin typeface="Arial"/>
                <a:ea typeface="Enduro Regular"/>
                <a:cs typeface="Arial"/>
              </a:rPr>
              <a:t>plateforme</a:t>
            </a:r>
            <a:r>
              <a:rPr lang="en-US">
                <a:latin typeface="Arial"/>
                <a:ea typeface="Enduro Regular"/>
                <a:cs typeface="Arial"/>
              </a:rPr>
              <a:t> Go1</a:t>
            </a:r>
            <a:r>
              <a:rPr lang="en-US" sz="1800" kern="0" spc="-75">
                <a:solidFill>
                  <a:srgbClr val="394646"/>
                </a:solidFill>
                <a:latin typeface="Arial"/>
                <a:ea typeface="Enduro Regular"/>
                <a:cs typeface="Arial"/>
              </a:rPr>
              <a:t>&gt;&gt;</a:t>
            </a:r>
            <a:endParaRPr lang="fr-FR">
              <a:latin typeface="Arial"/>
              <a:ea typeface="Enduro Regular"/>
              <a:cs typeface="Arial"/>
            </a:endParaRPr>
          </a:p>
          <a:p>
            <a:pPr marL="0" indent="0" algn="l">
              <a:lnSpc>
                <a:spcPts val="2700"/>
              </a:lnSpc>
              <a:buNone/>
            </a:pPr>
            <a:endParaRPr lang="en-US" sz="1800" kern="0" spc="-75">
              <a:solidFill>
                <a:srgbClr val="394646"/>
              </a:solidFill>
            </a:endParaRPr>
          </a:p>
          <a:p>
            <a:r>
              <a:rPr lang="en-US">
                <a:latin typeface="Arial"/>
                <a:ea typeface="Enduro Regular"/>
                <a:cs typeface="Arial"/>
              </a:rPr>
              <a:t>Vous </a:t>
            </a:r>
            <a:r>
              <a:rPr lang="en-US" err="1">
                <a:latin typeface="Arial"/>
                <a:ea typeface="Enduro Regular"/>
                <a:cs typeface="Arial"/>
              </a:rPr>
              <a:t>avez</a:t>
            </a:r>
            <a:r>
              <a:rPr lang="en-US">
                <a:latin typeface="Arial"/>
                <a:ea typeface="Enduro Regular"/>
                <a:cs typeface="Arial"/>
              </a:rPr>
              <a:t> </a:t>
            </a:r>
            <a:r>
              <a:rPr lang="en-US" err="1">
                <a:latin typeface="Arial"/>
                <a:ea typeface="Enduro Regular"/>
                <a:cs typeface="Arial"/>
              </a:rPr>
              <a:t>dû</a:t>
            </a:r>
            <a:r>
              <a:rPr lang="en-US">
                <a:latin typeface="Arial"/>
                <a:ea typeface="Enduro Regular"/>
                <a:cs typeface="Arial"/>
              </a:rPr>
              <a:t> recevoir un e-mail de bienvenue </a:t>
            </a:r>
            <a:r>
              <a:rPr lang="en-US" sz="1800" kern="0" spc="-75">
                <a:solidFill>
                  <a:srgbClr val="394646"/>
                </a:solidFill>
                <a:latin typeface="Arial"/>
                <a:ea typeface="Enduro Regular"/>
                <a:cs typeface="Arial"/>
              </a:rPr>
              <a:t>Go1. </a:t>
            </a:r>
            <a:r>
              <a:rPr lang="en-US">
                <a:latin typeface="Arial"/>
                <a:ea typeface="Enduro Regular"/>
                <a:cs typeface="Arial"/>
              </a:rPr>
              <a:t>Cliquez sur le lien contenu dans cet e-mail pour accéder à votre compte d’apprentissage personnel et définir votre mot de passe</a:t>
            </a:r>
            <a:r>
              <a:rPr lang="en-US" sz="1800" kern="0" spc="-75">
                <a:solidFill>
                  <a:srgbClr val="394646"/>
                </a:solidFill>
                <a:latin typeface="Arial"/>
                <a:ea typeface="Enduro Regular"/>
                <a:cs typeface="Arial"/>
              </a:rPr>
              <a:t>.</a:t>
            </a:r>
            <a:endParaRPr lang="en-US">
              <a:latin typeface="Arial"/>
              <a:ea typeface="Enduro Regular"/>
              <a:cs typeface="Arial"/>
            </a:endParaRPr>
          </a:p>
        </p:txBody>
      </p:sp>
      <p:sp>
        <p:nvSpPr>
          <p:cNvPr id="4" name="Content Placeholder 3">
            <a:extLst>
              <a:ext uri="{FF2B5EF4-FFF2-40B4-BE49-F238E27FC236}">
                <a16:creationId xmlns:a16="http://schemas.microsoft.com/office/drawing/2014/main" id="{0A439329-D49C-3D4C-C96E-2FEE8FD0D79B}"/>
              </a:ext>
            </a:extLst>
          </p:cNvPr>
          <p:cNvSpPr>
            <a:spLocks noGrp="1"/>
          </p:cNvSpPr>
          <p:nvPr>
            <p:ph idx="107"/>
          </p:nvPr>
        </p:nvSpPr>
        <p:spPr/>
        <p:txBody>
          <a:bodyPr/>
          <a:lstStyle/>
          <a:p>
            <a:endParaRPr lang="en-US"/>
          </a:p>
        </p:txBody>
      </p:sp>
      <p:sp>
        <p:nvSpPr>
          <p:cNvPr id="21" name="Rounded Rectangle 20">
            <a:extLst>
              <a:ext uri="{FF2B5EF4-FFF2-40B4-BE49-F238E27FC236}">
                <a16:creationId xmlns:a16="http://schemas.microsoft.com/office/drawing/2014/main" id="{9E28CF8F-BA32-6698-B0C7-3D6E0C3C1D06}"/>
              </a:ext>
            </a:extLst>
          </p:cNvPr>
          <p:cNvSpPr/>
          <p:nvPr/>
        </p:nvSpPr>
        <p:spPr>
          <a:xfrm>
            <a:off x="9963150" y="5388428"/>
            <a:ext cx="7462838" cy="1918373"/>
          </a:xfrm>
          <a:prstGeom prst="roundRect">
            <a:avLst/>
          </a:prstGeom>
          <a:solidFill>
            <a:srgbClr val="FFDD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45720" rIns="182880" bIns="45720" rtlCol="0" anchor="ctr"/>
          <a:lstStyle/>
          <a:p>
            <a:r>
              <a:rPr lang="en-US" b="1" kern="0" spc="-75" err="1">
                <a:solidFill>
                  <a:srgbClr val="394646"/>
                </a:solidFill>
                <a:latin typeface="Arial"/>
                <a:cs typeface="Arial"/>
              </a:rPr>
              <a:t>Difficultés</a:t>
            </a:r>
            <a:r>
              <a:rPr lang="en-US" b="1" kern="0" spc="-75">
                <a:solidFill>
                  <a:srgbClr val="394646"/>
                </a:solidFill>
                <a:latin typeface="Arial"/>
                <a:cs typeface="Arial"/>
              </a:rPr>
              <a:t> </a:t>
            </a:r>
            <a:r>
              <a:rPr lang="en-US" b="1" kern="0" spc="-75" err="1">
                <a:solidFill>
                  <a:srgbClr val="394646"/>
                </a:solidFill>
                <a:latin typeface="Arial"/>
                <a:cs typeface="Arial"/>
              </a:rPr>
              <a:t>d’accès</a:t>
            </a:r>
            <a:r>
              <a:rPr lang="en-US" b="1" kern="0" spc="-75">
                <a:solidFill>
                  <a:srgbClr val="394646"/>
                </a:solidFill>
                <a:latin typeface="Arial"/>
                <a:cs typeface="Arial"/>
              </a:rPr>
              <a:t> </a:t>
            </a:r>
            <a:r>
              <a:rPr lang="en-US" sz="1800" b="1" kern="0" spc="-75">
                <a:solidFill>
                  <a:srgbClr val="394646"/>
                </a:solidFill>
                <a:latin typeface="Arial"/>
                <a:cs typeface="Arial"/>
              </a:rPr>
              <a:t>?</a:t>
            </a:r>
            <a:endParaRPr lang="fr-FR" kern="0" spc="-75">
              <a:solidFill>
                <a:srgbClr val="000000"/>
              </a:solidFill>
              <a:latin typeface="Arial"/>
              <a:cs typeface="Arial"/>
            </a:endParaRPr>
          </a:p>
          <a:p>
            <a:br>
              <a:rPr lang="fr-FR" kern="0" spc="-75">
                <a:solidFill>
                  <a:srgbClr val="000000"/>
                </a:solidFill>
                <a:latin typeface="Arial"/>
                <a:cs typeface="Arial"/>
              </a:rPr>
            </a:br>
            <a:r>
              <a:rPr lang="en-US" kern="0" spc="-75">
                <a:solidFill>
                  <a:srgbClr val="394646"/>
                </a:solidFill>
                <a:latin typeface="Arial"/>
                <a:cs typeface="Arial"/>
              </a:rPr>
              <a:t>Merci de </a:t>
            </a:r>
            <a:r>
              <a:rPr lang="en-US" kern="0" spc="-75" err="1">
                <a:solidFill>
                  <a:srgbClr val="394646"/>
                </a:solidFill>
                <a:latin typeface="Arial"/>
                <a:cs typeface="Arial"/>
              </a:rPr>
              <a:t>contacter</a:t>
            </a:r>
            <a:r>
              <a:rPr lang="en-US" kern="0" spc="-75">
                <a:solidFill>
                  <a:srgbClr val="394646"/>
                </a:solidFill>
                <a:latin typeface="Arial"/>
                <a:cs typeface="Arial"/>
              </a:rPr>
              <a:t> </a:t>
            </a:r>
            <a:r>
              <a:rPr lang="en-US" kern="0" spc="-75" err="1">
                <a:solidFill>
                  <a:srgbClr val="394646"/>
                </a:solidFill>
                <a:latin typeface="Arial"/>
                <a:cs typeface="Arial"/>
              </a:rPr>
              <a:t>notre</a:t>
            </a:r>
            <a:r>
              <a:rPr lang="en-US" kern="0" spc="-75">
                <a:solidFill>
                  <a:srgbClr val="394646"/>
                </a:solidFill>
                <a:latin typeface="Arial"/>
                <a:cs typeface="Arial"/>
              </a:rPr>
              <a:t> équipe </a:t>
            </a:r>
            <a:r>
              <a:rPr lang="en-US" sz="1800" kern="0" spc="-75">
                <a:solidFill>
                  <a:srgbClr val="394646"/>
                </a:solidFill>
                <a:latin typeface="Arial"/>
                <a:cs typeface="Arial"/>
              </a:rPr>
              <a:t>Learning and Development </a:t>
            </a:r>
            <a:r>
              <a:rPr lang="en-US" kern="0" spc="-75">
                <a:solidFill>
                  <a:srgbClr val="394646"/>
                </a:solidFill>
                <a:latin typeface="Arial"/>
                <a:cs typeface="Arial"/>
              </a:rPr>
              <a:t>pour </a:t>
            </a:r>
            <a:r>
              <a:rPr lang="en-US" sz="1800" kern="0" spc="-75">
                <a:solidFill>
                  <a:srgbClr val="394646"/>
                </a:solidFill>
                <a:latin typeface="Arial"/>
                <a:cs typeface="Arial"/>
              </a:rPr>
              <a:t>assistance.</a:t>
            </a:r>
            <a:endParaRPr lang="fr-FR" sz="1800" kern="0" spc="-75">
              <a:solidFill>
                <a:srgbClr val="000000"/>
              </a:solidFill>
              <a:latin typeface="Arial"/>
              <a:cs typeface="Arial"/>
            </a:endParaRPr>
          </a:p>
          <a:p>
            <a:pPr marL="0" indent="0" algn="l">
              <a:buNone/>
            </a:pPr>
            <a:endParaRPr lang="en-US" sz="1800" kern="0" spc="-75">
              <a:solidFill>
                <a:srgbClr val="000000"/>
              </a:solidFill>
              <a:latin typeface="Arial" panose="020B0604020202020204" pitchFamily="34" charset="0"/>
              <a:cs typeface="Arial" panose="020B0604020202020204" pitchFamily="34" charset="0"/>
            </a:endParaRPr>
          </a:p>
          <a:p>
            <a:r>
              <a:rPr lang="en-US" sz="1800" kern="0" spc="-75">
                <a:solidFill>
                  <a:srgbClr val="394646"/>
                </a:solidFill>
                <a:latin typeface="Arial"/>
                <a:cs typeface="Arial"/>
              </a:rPr>
              <a:t>&lt;</a:t>
            </a:r>
            <a:r>
              <a:rPr lang="en-US" kern="0" spc="-75" err="1">
                <a:solidFill>
                  <a:srgbClr val="394646"/>
                </a:solidFill>
                <a:latin typeface="Arial"/>
                <a:cs typeface="Arial"/>
              </a:rPr>
              <a:t>Insérer</a:t>
            </a:r>
            <a:r>
              <a:rPr lang="en-US" kern="0" spc="-75">
                <a:solidFill>
                  <a:srgbClr val="394646"/>
                </a:solidFill>
                <a:latin typeface="Arial"/>
                <a:cs typeface="Arial"/>
              </a:rPr>
              <a:t> les </a:t>
            </a:r>
            <a:r>
              <a:rPr lang="en-US" kern="0" spc="-75" err="1">
                <a:solidFill>
                  <a:srgbClr val="394646"/>
                </a:solidFill>
                <a:latin typeface="Arial"/>
                <a:cs typeface="Arial"/>
              </a:rPr>
              <a:t>coordonnées</a:t>
            </a:r>
            <a:r>
              <a:rPr lang="en-US" kern="0" spc="-75">
                <a:solidFill>
                  <a:srgbClr val="394646"/>
                </a:solidFill>
                <a:latin typeface="Arial"/>
                <a:cs typeface="Arial"/>
              </a:rPr>
              <a:t> de </a:t>
            </a:r>
            <a:r>
              <a:rPr lang="en-US" sz="1800" kern="0" spc="-75">
                <a:solidFill>
                  <a:srgbClr val="394646"/>
                </a:solidFill>
                <a:latin typeface="Arial"/>
                <a:cs typeface="Arial"/>
              </a:rPr>
              <a:t>contact&gt;</a:t>
            </a:r>
            <a:endParaRPr lang="en-US">
              <a:latin typeface="Arial"/>
              <a:cs typeface="Arial"/>
            </a:endParaRPr>
          </a:p>
        </p:txBody>
      </p:sp>
      <p:pic>
        <p:nvPicPr>
          <p:cNvPr id="5" name="Picture 4" descr="A screenshot of a login form&#10;&#10;AI-generated content may be incorrect.">
            <a:extLst>
              <a:ext uri="{FF2B5EF4-FFF2-40B4-BE49-F238E27FC236}">
                <a16:creationId xmlns:a16="http://schemas.microsoft.com/office/drawing/2014/main" id="{0756D84D-6E27-F9EB-E2D4-62827250B4E8}"/>
              </a:ext>
            </a:extLst>
          </p:cNvPr>
          <p:cNvPicPr>
            <a:picLocks noChangeAspect="1"/>
          </p:cNvPicPr>
          <p:nvPr/>
        </p:nvPicPr>
        <p:blipFill>
          <a:blip r:embed="rId2"/>
          <a:stretch>
            <a:fillRect/>
          </a:stretch>
        </p:blipFill>
        <p:spPr>
          <a:xfrm>
            <a:off x="763303" y="2513754"/>
            <a:ext cx="7396161" cy="5259491"/>
          </a:xfrm>
          <a:prstGeom prst="rect">
            <a:avLst/>
          </a:prstGeom>
          <a:effectLst>
            <a:outerShdw blurRad="292100" dist="139700" dir="2700000" algn="tr" rotWithShape="0">
              <a:prstClr val="black">
                <a:alpha val="15000"/>
              </a:prstClr>
            </a:outerShdw>
          </a:effectLst>
        </p:spPr>
      </p:pic>
    </p:spTree>
    <p:extLst>
      <p:ext uri="{BB962C8B-B14F-4D97-AF65-F5344CB8AC3E}">
        <p14:creationId xmlns:p14="http://schemas.microsoft.com/office/powerpoint/2010/main" val="364940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2540-07F4-B7FD-CE92-23C6C59FF8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D9ABE80-667F-38F5-6DCA-4039FB98D9C1}"/>
              </a:ext>
            </a:extLst>
          </p:cNvPr>
          <p:cNvSpPr>
            <a:spLocks noGrp="1"/>
          </p:cNvSpPr>
          <p:nvPr>
            <p:ph type="body" idx="109"/>
          </p:nvPr>
        </p:nvSpPr>
        <p:spPr/>
        <p:txBody>
          <a:bodyPr wrap="square" lIns="91440" tIns="45720" rIns="91440" bIns="45720" rtlCol="0" anchor="t"/>
          <a:lstStyle/>
          <a:p>
            <a:r>
              <a:rPr lang="en-US" err="1">
                <a:latin typeface="Arial Narrow"/>
                <a:ea typeface="Enduro Narrow Regular"/>
              </a:rPr>
              <a:t>Apprenez</a:t>
            </a:r>
            <a:r>
              <a:rPr lang="en-US">
                <a:latin typeface="Arial Narrow"/>
                <a:ea typeface="Enduro Narrow Regular"/>
              </a:rPr>
              <a:t> avec Go1</a:t>
            </a:r>
            <a:endParaRPr lang="fr-FR">
              <a:latin typeface="Arial Narrow"/>
              <a:ea typeface="Enduro Narrow Regular"/>
            </a:endParaRPr>
          </a:p>
        </p:txBody>
      </p:sp>
      <p:sp>
        <p:nvSpPr>
          <p:cNvPr id="3" name="Text Placeholder 2">
            <a:extLst>
              <a:ext uri="{FF2B5EF4-FFF2-40B4-BE49-F238E27FC236}">
                <a16:creationId xmlns:a16="http://schemas.microsoft.com/office/drawing/2014/main" id="{D4EAC89E-3982-E240-0DBA-BF3755B2D961}"/>
              </a:ext>
            </a:extLst>
          </p:cNvPr>
          <p:cNvSpPr>
            <a:spLocks noGrp="1"/>
          </p:cNvSpPr>
          <p:nvPr>
            <p:ph type="body" idx="110"/>
          </p:nvPr>
        </p:nvSpPr>
        <p:spPr/>
        <p:txBody>
          <a:bodyPr wrap="square" lIns="91440" tIns="45720" rIns="91440" bIns="45720" rtlCol="0" anchor="t"/>
          <a:lstStyle/>
          <a:p>
            <a:r>
              <a:rPr lang="en-US" sz="1800" kern="0" spc="-75">
                <a:solidFill>
                  <a:srgbClr val="394646"/>
                </a:solidFill>
                <a:latin typeface="Arial"/>
                <a:ea typeface="Enduro Regular"/>
                <a:cs typeface="Arial"/>
              </a:rPr>
              <a:t>&lt;&lt;</a:t>
            </a:r>
            <a:r>
              <a:rPr lang="en-US" err="1">
                <a:latin typeface="Arial"/>
                <a:ea typeface="Enduro Regular"/>
                <a:cs typeface="Arial"/>
              </a:rPr>
              <a:t>insérer</a:t>
            </a:r>
            <a:r>
              <a:rPr lang="en-US">
                <a:latin typeface="Arial"/>
                <a:ea typeface="Enduro Regular"/>
                <a:cs typeface="Arial"/>
              </a:rPr>
              <a:t> </a:t>
            </a:r>
            <a:r>
              <a:rPr lang="en-US" err="1">
                <a:latin typeface="Arial"/>
                <a:ea typeface="Enduro Regular"/>
                <a:cs typeface="Arial"/>
              </a:rPr>
              <a:t>l’URL</a:t>
            </a:r>
            <a:r>
              <a:rPr lang="en-US">
                <a:latin typeface="Arial"/>
                <a:ea typeface="Enduro Regular"/>
                <a:cs typeface="Arial"/>
              </a:rPr>
              <a:t> </a:t>
            </a:r>
            <a:r>
              <a:rPr lang="en-US" sz="1800" kern="0" spc="-75">
                <a:solidFill>
                  <a:srgbClr val="394646"/>
                </a:solidFill>
                <a:latin typeface="Arial"/>
                <a:ea typeface="Enduro Regular"/>
                <a:cs typeface="Arial"/>
              </a:rPr>
              <a:t>unique </a:t>
            </a:r>
            <a:r>
              <a:rPr lang="en-US">
                <a:latin typeface="Arial"/>
                <a:ea typeface="Enduro Regular"/>
                <a:cs typeface="Arial"/>
              </a:rPr>
              <a:t>de la </a:t>
            </a:r>
            <a:r>
              <a:rPr lang="en-US" err="1">
                <a:latin typeface="Arial"/>
                <a:ea typeface="Enduro Regular"/>
                <a:cs typeface="Arial"/>
              </a:rPr>
              <a:t>plateforme</a:t>
            </a:r>
            <a:r>
              <a:rPr lang="en-US">
                <a:latin typeface="Arial"/>
                <a:ea typeface="Enduro Regular"/>
                <a:cs typeface="Arial"/>
              </a:rPr>
              <a:t> Go1</a:t>
            </a:r>
            <a:r>
              <a:rPr lang="en-US" sz="1800" kern="0" spc="-75">
                <a:solidFill>
                  <a:srgbClr val="394646"/>
                </a:solidFill>
                <a:latin typeface="Arial"/>
                <a:ea typeface="Enduro Regular"/>
                <a:cs typeface="Arial"/>
              </a:rPr>
              <a:t>&gt;&gt;</a:t>
            </a:r>
            <a:endParaRPr lang="fr-FR">
              <a:latin typeface="Arial"/>
              <a:ea typeface="Enduro Regular"/>
              <a:cs typeface="Arial"/>
            </a:endParaRPr>
          </a:p>
          <a:p>
            <a:pPr marL="0" indent="0" algn="l">
              <a:lnSpc>
                <a:spcPts val="2700"/>
              </a:lnSpc>
              <a:buNone/>
            </a:pPr>
            <a:endParaRPr lang="en-US" sz="1800" kern="0" spc="-75">
              <a:solidFill>
                <a:srgbClr val="394646"/>
              </a:solidFill>
            </a:endParaRPr>
          </a:p>
          <a:p>
            <a:r>
              <a:rPr lang="en-US" err="1">
                <a:latin typeface="Arial"/>
                <a:ea typeface="Enduro Regular"/>
                <a:cs typeface="Arial"/>
              </a:rPr>
              <a:t>Visitez</a:t>
            </a:r>
            <a:r>
              <a:rPr lang="en-US">
                <a:latin typeface="Arial"/>
                <a:ea typeface="Enduro Regular"/>
                <a:cs typeface="Arial"/>
              </a:rPr>
              <a:t> </a:t>
            </a:r>
            <a:r>
              <a:rPr lang="en-US" err="1">
                <a:latin typeface="Arial"/>
                <a:ea typeface="Enduro Regular"/>
                <a:cs typeface="Arial"/>
              </a:rPr>
              <a:t>notre</a:t>
            </a:r>
            <a:r>
              <a:rPr lang="en-US">
                <a:latin typeface="Arial"/>
                <a:ea typeface="Enduro Regular"/>
                <a:cs typeface="Arial"/>
              </a:rPr>
              <a:t> </a:t>
            </a:r>
            <a:r>
              <a:rPr lang="en-US" err="1">
                <a:latin typeface="Arial"/>
                <a:ea typeface="Enduro Regular"/>
                <a:cs typeface="Arial"/>
              </a:rPr>
              <a:t>plateforme</a:t>
            </a:r>
            <a:r>
              <a:rPr lang="en-US">
                <a:latin typeface="Arial"/>
                <a:ea typeface="Enduro Regular"/>
                <a:cs typeface="Arial"/>
              </a:rPr>
              <a:t> </a:t>
            </a:r>
            <a:r>
              <a:rPr lang="en-US" sz="1800" kern="0" spc="-75">
                <a:solidFill>
                  <a:srgbClr val="394646"/>
                </a:solidFill>
                <a:latin typeface="Arial"/>
                <a:ea typeface="Enduro Regular"/>
                <a:cs typeface="Arial"/>
              </a:rPr>
              <a:t>Go1, </a:t>
            </a:r>
            <a:r>
              <a:rPr lang="en-US" err="1">
                <a:latin typeface="Arial"/>
                <a:ea typeface="Enduro Regular"/>
                <a:cs typeface="Arial"/>
              </a:rPr>
              <a:t>inscrivez-vous</a:t>
            </a:r>
            <a:r>
              <a:rPr lang="en-US">
                <a:latin typeface="Arial"/>
                <a:ea typeface="Enduro Regular"/>
                <a:cs typeface="Arial"/>
              </a:rPr>
              <a:t> avec </a:t>
            </a:r>
            <a:r>
              <a:rPr lang="en-US" err="1">
                <a:latin typeface="Arial"/>
                <a:ea typeface="Enduro Regular"/>
                <a:cs typeface="Arial"/>
              </a:rPr>
              <a:t>votre</a:t>
            </a:r>
            <a:r>
              <a:rPr lang="en-US">
                <a:latin typeface="Arial"/>
                <a:ea typeface="Enduro Regular"/>
                <a:cs typeface="Arial"/>
              </a:rPr>
              <a:t> </a:t>
            </a:r>
            <a:r>
              <a:rPr lang="en-US" err="1">
                <a:latin typeface="Arial"/>
                <a:ea typeface="Enduro Regular"/>
                <a:cs typeface="Arial"/>
              </a:rPr>
              <a:t>adresse</a:t>
            </a:r>
            <a:r>
              <a:rPr lang="en-US">
                <a:latin typeface="Arial"/>
                <a:ea typeface="Enduro Regular"/>
                <a:cs typeface="Arial"/>
              </a:rPr>
              <a:t> e-mail </a:t>
            </a:r>
            <a:r>
              <a:rPr lang="en-US" err="1">
                <a:latin typeface="Arial"/>
                <a:ea typeface="Enduro Regular"/>
                <a:cs typeface="Arial"/>
              </a:rPr>
              <a:t>professionnelle</a:t>
            </a:r>
            <a:r>
              <a:rPr lang="en-US">
                <a:latin typeface="Arial"/>
                <a:ea typeface="Enduro Regular"/>
                <a:cs typeface="Arial"/>
              </a:rPr>
              <a:t> et </a:t>
            </a:r>
            <a:r>
              <a:rPr lang="en-US" err="1">
                <a:latin typeface="Arial"/>
                <a:ea typeface="Enduro Regular"/>
                <a:cs typeface="Arial"/>
              </a:rPr>
              <a:t>commencez</a:t>
            </a:r>
            <a:r>
              <a:rPr lang="en-US">
                <a:latin typeface="Arial"/>
                <a:ea typeface="Enduro Regular"/>
                <a:cs typeface="Arial"/>
              </a:rPr>
              <a:t> </a:t>
            </a:r>
            <a:r>
              <a:rPr lang="en-US" err="1">
                <a:latin typeface="Arial"/>
                <a:ea typeface="Enduro Regular"/>
                <a:cs typeface="Arial"/>
              </a:rPr>
              <a:t>votre</a:t>
            </a:r>
            <a:r>
              <a:rPr lang="en-US">
                <a:latin typeface="Arial"/>
                <a:ea typeface="Enduro Regular"/>
                <a:cs typeface="Arial"/>
              </a:rPr>
              <a:t> parcours</a:t>
            </a:r>
            <a:r>
              <a:rPr lang="en-US" sz="1800" kern="0" spc="-75">
                <a:solidFill>
                  <a:srgbClr val="394646"/>
                </a:solidFill>
                <a:latin typeface="Arial"/>
                <a:ea typeface="Enduro Regular"/>
                <a:cs typeface="Arial"/>
              </a:rPr>
              <a:t>.</a:t>
            </a:r>
            <a:endParaRPr lang="en-US">
              <a:latin typeface="Arial"/>
              <a:ea typeface="Enduro Regular"/>
              <a:cs typeface="Arial"/>
            </a:endParaRPr>
          </a:p>
        </p:txBody>
      </p:sp>
      <p:sp>
        <p:nvSpPr>
          <p:cNvPr id="4" name="Content Placeholder 3">
            <a:extLst>
              <a:ext uri="{FF2B5EF4-FFF2-40B4-BE49-F238E27FC236}">
                <a16:creationId xmlns:a16="http://schemas.microsoft.com/office/drawing/2014/main" id="{B2D842FF-4662-21CB-CB2B-FF97A007D798}"/>
              </a:ext>
            </a:extLst>
          </p:cNvPr>
          <p:cNvSpPr>
            <a:spLocks noGrp="1"/>
          </p:cNvSpPr>
          <p:nvPr>
            <p:ph idx="107"/>
          </p:nvPr>
        </p:nvSpPr>
        <p:spPr/>
        <p:txBody>
          <a:bodyPr/>
          <a:lstStyle/>
          <a:p>
            <a:endParaRPr lang="en-US"/>
          </a:p>
        </p:txBody>
      </p:sp>
      <p:sp>
        <p:nvSpPr>
          <p:cNvPr id="21" name="Rounded Rectangle 20">
            <a:extLst>
              <a:ext uri="{FF2B5EF4-FFF2-40B4-BE49-F238E27FC236}">
                <a16:creationId xmlns:a16="http://schemas.microsoft.com/office/drawing/2014/main" id="{00FD74E5-668C-2C8D-9043-896A5C028177}"/>
              </a:ext>
            </a:extLst>
          </p:cNvPr>
          <p:cNvSpPr/>
          <p:nvPr/>
        </p:nvSpPr>
        <p:spPr>
          <a:xfrm>
            <a:off x="952500" y="5388428"/>
            <a:ext cx="7462838" cy="1918373"/>
          </a:xfrm>
          <a:prstGeom prst="roundRect">
            <a:avLst/>
          </a:prstGeom>
          <a:solidFill>
            <a:srgbClr val="FFDDC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45720" rIns="182880" bIns="45720" rtlCol="0" anchor="ctr"/>
          <a:lstStyle/>
          <a:p>
            <a:r>
              <a:rPr lang="en-US" b="1" kern="0" spc="-75" err="1">
                <a:solidFill>
                  <a:srgbClr val="394646"/>
                </a:solidFill>
                <a:latin typeface="Arial"/>
                <a:cs typeface="Arial"/>
              </a:rPr>
              <a:t>Difficultés</a:t>
            </a:r>
            <a:r>
              <a:rPr lang="en-US" b="1" kern="0" spc="-75">
                <a:solidFill>
                  <a:srgbClr val="394646"/>
                </a:solidFill>
                <a:latin typeface="Arial"/>
                <a:cs typeface="Arial"/>
              </a:rPr>
              <a:t> </a:t>
            </a:r>
            <a:r>
              <a:rPr lang="en-US" b="1" kern="0" spc="-75" err="1">
                <a:solidFill>
                  <a:srgbClr val="394646"/>
                </a:solidFill>
                <a:latin typeface="Arial"/>
                <a:cs typeface="Arial"/>
              </a:rPr>
              <a:t>d’accès</a:t>
            </a:r>
            <a:r>
              <a:rPr lang="en-US" b="1" kern="0" spc="-75">
                <a:solidFill>
                  <a:srgbClr val="394646"/>
                </a:solidFill>
                <a:latin typeface="Arial"/>
                <a:cs typeface="Arial"/>
              </a:rPr>
              <a:t> </a:t>
            </a:r>
            <a:r>
              <a:rPr lang="en-US" sz="1800" b="1" kern="0" spc="-75">
                <a:solidFill>
                  <a:srgbClr val="394646"/>
                </a:solidFill>
                <a:latin typeface="Arial"/>
                <a:cs typeface="Arial"/>
              </a:rPr>
              <a:t>?</a:t>
            </a:r>
            <a:endParaRPr lang="fr-FR" kern="0" spc="-75">
              <a:solidFill>
                <a:srgbClr val="000000"/>
              </a:solidFill>
              <a:latin typeface="Arial"/>
              <a:cs typeface="Arial"/>
            </a:endParaRPr>
          </a:p>
          <a:p>
            <a:r>
              <a:rPr lang="en-US" kern="0" spc="-75">
                <a:solidFill>
                  <a:srgbClr val="394646"/>
                </a:solidFill>
                <a:latin typeface="Arial"/>
                <a:cs typeface="Arial"/>
              </a:rPr>
              <a:t>Merci de </a:t>
            </a:r>
            <a:r>
              <a:rPr lang="en-US" kern="0" spc="-75" err="1">
                <a:solidFill>
                  <a:srgbClr val="394646"/>
                </a:solidFill>
                <a:latin typeface="Arial"/>
                <a:cs typeface="Arial"/>
              </a:rPr>
              <a:t>contacter</a:t>
            </a:r>
            <a:r>
              <a:rPr lang="en-US" kern="0" spc="-75">
                <a:solidFill>
                  <a:srgbClr val="394646"/>
                </a:solidFill>
                <a:latin typeface="Arial"/>
                <a:cs typeface="Arial"/>
              </a:rPr>
              <a:t> </a:t>
            </a:r>
            <a:r>
              <a:rPr lang="en-US" kern="0" spc="-75" err="1">
                <a:solidFill>
                  <a:srgbClr val="394646"/>
                </a:solidFill>
                <a:latin typeface="Arial"/>
                <a:cs typeface="Arial"/>
              </a:rPr>
              <a:t>notre</a:t>
            </a:r>
            <a:r>
              <a:rPr lang="en-US" kern="0" spc="-75">
                <a:solidFill>
                  <a:srgbClr val="394646"/>
                </a:solidFill>
                <a:latin typeface="Arial"/>
                <a:cs typeface="Arial"/>
              </a:rPr>
              <a:t> équipe </a:t>
            </a:r>
            <a:r>
              <a:rPr lang="en-US" sz="1800" kern="0" spc="-75">
                <a:solidFill>
                  <a:srgbClr val="394646"/>
                </a:solidFill>
                <a:latin typeface="Arial"/>
                <a:cs typeface="Arial"/>
              </a:rPr>
              <a:t>Learning and Development </a:t>
            </a:r>
            <a:r>
              <a:rPr lang="en-US" kern="0" spc="-75">
                <a:solidFill>
                  <a:srgbClr val="394646"/>
                </a:solidFill>
                <a:latin typeface="Arial"/>
                <a:cs typeface="Arial"/>
              </a:rPr>
              <a:t>pour </a:t>
            </a:r>
            <a:r>
              <a:rPr lang="en-US" sz="1800" kern="0" spc="-75">
                <a:solidFill>
                  <a:srgbClr val="394646"/>
                </a:solidFill>
                <a:latin typeface="Arial"/>
                <a:cs typeface="Arial"/>
              </a:rPr>
              <a:t>assistance.</a:t>
            </a:r>
            <a:endParaRPr lang="fr-FR" sz="1800" kern="0" spc="-75">
              <a:solidFill>
                <a:srgbClr val="000000"/>
              </a:solidFill>
              <a:latin typeface="Arial"/>
              <a:cs typeface="Arial"/>
            </a:endParaRPr>
          </a:p>
          <a:p>
            <a:pPr marL="0" indent="0" algn="l">
              <a:buNone/>
            </a:pPr>
            <a:endParaRPr lang="en-US" sz="1800" kern="0" spc="-75">
              <a:solidFill>
                <a:srgbClr val="000000"/>
              </a:solidFill>
              <a:latin typeface="Arial" panose="020B0604020202020204" pitchFamily="34" charset="0"/>
              <a:cs typeface="Arial" panose="020B0604020202020204" pitchFamily="34" charset="0"/>
            </a:endParaRPr>
          </a:p>
          <a:p>
            <a:r>
              <a:rPr lang="en-US" sz="1800" kern="0" spc="-75">
                <a:solidFill>
                  <a:srgbClr val="394646"/>
                </a:solidFill>
                <a:latin typeface="Arial"/>
                <a:cs typeface="Arial"/>
              </a:rPr>
              <a:t>&lt;</a:t>
            </a:r>
            <a:r>
              <a:rPr lang="en-US" kern="0" spc="-75" err="1">
                <a:solidFill>
                  <a:srgbClr val="394646"/>
                </a:solidFill>
                <a:latin typeface="Arial"/>
                <a:cs typeface="Arial"/>
              </a:rPr>
              <a:t>Insérer</a:t>
            </a:r>
            <a:r>
              <a:rPr lang="en-US" kern="0" spc="-75">
                <a:solidFill>
                  <a:srgbClr val="394646"/>
                </a:solidFill>
                <a:latin typeface="Arial"/>
                <a:cs typeface="Arial"/>
              </a:rPr>
              <a:t> les </a:t>
            </a:r>
            <a:r>
              <a:rPr lang="en-US" kern="0" spc="-75" err="1">
                <a:solidFill>
                  <a:srgbClr val="394646"/>
                </a:solidFill>
                <a:latin typeface="Arial"/>
                <a:cs typeface="Arial"/>
              </a:rPr>
              <a:t>coordonnées</a:t>
            </a:r>
            <a:r>
              <a:rPr lang="en-US" kern="0" spc="-75">
                <a:solidFill>
                  <a:srgbClr val="394646"/>
                </a:solidFill>
                <a:latin typeface="Arial"/>
                <a:cs typeface="Arial"/>
              </a:rPr>
              <a:t> de </a:t>
            </a:r>
            <a:r>
              <a:rPr lang="en-US" sz="1800" kern="0" spc="-75">
                <a:solidFill>
                  <a:srgbClr val="394646"/>
                </a:solidFill>
                <a:latin typeface="Arial"/>
                <a:cs typeface="Arial"/>
              </a:rPr>
              <a:t>contact&gt;</a:t>
            </a:r>
            <a:endParaRPr lang="en-US">
              <a:latin typeface="Arial"/>
              <a:cs typeface="Arial"/>
            </a:endParaRPr>
          </a:p>
        </p:txBody>
      </p:sp>
      <p:pic>
        <p:nvPicPr>
          <p:cNvPr id="5" name="Picture 4" descr="A screenshot of a login form&#10;&#10;AI-generated content may be incorrect.">
            <a:extLst>
              <a:ext uri="{FF2B5EF4-FFF2-40B4-BE49-F238E27FC236}">
                <a16:creationId xmlns:a16="http://schemas.microsoft.com/office/drawing/2014/main" id="{BD5DADD1-C2FF-A822-60DE-C359D011669A}"/>
              </a:ext>
            </a:extLst>
          </p:cNvPr>
          <p:cNvPicPr>
            <a:picLocks noChangeAspect="1"/>
          </p:cNvPicPr>
          <p:nvPr/>
        </p:nvPicPr>
        <p:blipFill>
          <a:blip r:embed="rId2"/>
          <a:stretch>
            <a:fillRect/>
          </a:stretch>
        </p:blipFill>
        <p:spPr>
          <a:xfrm>
            <a:off x="10135903" y="2513754"/>
            <a:ext cx="7396161" cy="5259491"/>
          </a:xfrm>
          <a:prstGeom prst="rect">
            <a:avLst/>
          </a:prstGeom>
          <a:effectLst>
            <a:outerShdw blurRad="292100" dist="139700" dir="2700000" algn="tr" rotWithShape="0">
              <a:prstClr val="black">
                <a:alpha val="15000"/>
              </a:prstClr>
            </a:outerShdw>
          </a:effectLst>
        </p:spPr>
      </p:pic>
    </p:spTree>
    <p:extLst>
      <p:ext uri="{BB962C8B-B14F-4D97-AF65-F5344CB8AC3E}">
        <p14:creationId xmlns:p14="http://schemas.microsoft.com/office/powerpoint/2010/main" val="22782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smiling and holding his hands together&#10;&#10;AI-generated content may be incorrect.">
            <a:extLst>
              <a:ext uri="{FF2B5EF4-FFF2-40B4-BE49-F238E27FC236}">
                <a16:creationId xmlns:a16="http://schemas.microsoft.com/office/drawing/2014/main" id="{E8A8902C-DE0B-53F5-5B62-DAD1402E0791}"/>
              </a:ext>
            </a:extLst>
          </p:cNvPr>
          <p:cNvPicPr>
            <a:picLocks noGrp="1" noChangeAspect="1"/>
          </p:cNvPicPr>
          <p:nvPr>
            <p:ph idx="101"/>
          </p:nvPr>
        </p:nvPicPr>
        <p:blipFill>
          <a:blip r:embed="rId2"/>
          <a:stretch>
            <a:fillRect/>
          </a:stretch>
        </p:blipFill>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wrap="square" lIns="91440" tIns="45720" rIns="91440" bIns="45720" rtlCol="0" anchor="t"/>
          <a:lstStyle/>
          <a:p>
            <a:r>
              <a:rPr lang="en-US">
                <a:latin typeface="Arial Narrow"/>
                <a:ea typeface="Enduro Narrow Regular"/>
              </a:rPr>
              <a:t>Des questions?</a:t>
            </a:r>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448175"/>
            <a:ext cx="6162075" cy="1390650"/>
          </a:xfrm>
        </p:spPr>
        <p:txBody>
          <a:bodyPr wrap="square" lIns="91440" tIns="45720" rIns="91440" bIns="45720" rtlCol="0" anchor="t"/>
          <a:lstStyle/>
          <a:p>
            <a:r>
              <a:rPr lang="en-US">
                <a:latin typeface="Arial"/>
                <a:ea typeface="Enduro Regular"/>
                <a:cs typeface="Arial"/>
              </a:rPr>
              <a:t>Si vous avez des </a:t>
            </a:r>
            <a:r>
              <a:rPr lang="en-US" sz="2100" kern="0" spc="-75">
                <a:solidFill>
                  <a:srgbClr val="394646"/>
                </a:solidFill>
                <a:latin typeface="Arial"/>
                <a:ea typeface="Enduro Regular"/>
                <a:cs typeface="Arial"/>
              </a:rPr>
              <a:t>questions </a:t>
            </a:r>
            <a:r>
              <a:rPr lang="en-US">
                <a:latin typeface="Arial"/>
                <a:ea typeface="Enduro Regular"/>
                <a:cs typeface="Arial"/>
              </a:rPr>
              <a:t>concernant </a:t>
            </a:r>
            <a:r>
              <a:rPr lang="en-US" sz="2100" kern="0" spc="-75">
                <a:solidFill>
                  <a:srgbClr val="394646"/>
                </a:solidFill>
                <a:latin typeface="Arial"/>
                <a:ea typeface="Enduro Regular"/>
                <a:cs typeface="Arial"/>
              </a:rPr>
              <a:t>Go1 </a:t>
            </a:r>
            <a:r>
              <a:rPr lang="en-US">
                <a:latin typeface="Arial"/>
                <a:ea typeface="Enduro Regular"/>
                <a:cs typeface="Arial"/>
              </a:rPr>
              <a:t>ou votre parcours d’apprentissage</a:t>
            </a:r>
            <a:r>
              <a:rPr lang="en-US" sz="2100" kern="0" spc="-75">
                <a:solidFill>
                  <a:srgbClr val="394646"/>
                </a:solidFill>
                <a:latin typeface="Arial"/>
                <a:ea typeface="Enduro Regular"/>
                <a:cs typeface="Arial"/>
              </a:rPr>
              <a:t>, </a:t>
            </a:r>
            <a:r>
              <a:rPr lang="en-US">
                <a:latin typeface="Arial"/>
                <a:ea typeface="Enduro Regular"/>
                <a:cs typeface="Arial"/>
              </a:rPr>
              <a:t>merci de contacter notre équipe </a:t>
            </a:r>
            <a:r>
              <a:rPr lang="en-US" sz="2100" kern="0" spc="-75">
                <a:solidFill>
                  <a:srgbClr val="394646"/>
                </a:solidFill>
                <a:latin typeface="Arial"/>
                <a:ea typeface="Enduro Regular"/>
                <a:cs typeface="Arial"/>
              </a:rPr>
              <a:t>Learning and</a:t>
            </a:r>
            <a:r>
              <a:rPr lang="en-US">
                <a:latin typeface="Arial"/>
                <a:ea typeface="Enduro Regular"/>
                <a:cs typeface="Arial"/>
              </a:rPr>
              <a:t> </a:t>
            </a:r>
            <a:r>
              <a:rPr lang="en-US" sz="2100" kern="0" spc="-75">
                <a:solidFill>
                  <a:srgbClr val="394646"/>
                </a:solidFill>
                <a:latin typeface="Arial"/>
                <a:ea typeface="Enduro Regular"/>
                <a:cs typeface="Arial"/>
              </a:rPr>
              <a:t>Development </a:t>
            </a:r>
            <a:r>
              <a:rPr lang="en-US">
                <a:latin typeface="Arial"/>
                <a:ea typeface="Enduro Regular"/>
                <a:cs typeface="Arial"/>
              </a:rPr>
              <a:t>pour plus d’informations</a:t>
            </a:r>
            <a:r>
              <a:rPr lang="en-US" sz="2100" kern="0" spc="-75">
                <a:solidFill>
                  <a:srgbClr val="394646"/>
                </a:solidFill>
                <a:latin typeface="Arial"/>
                <a:ea typeface="Enduro Regular"/>
                <a:cs typeface="Arial"/>
              </a:rPr>
              <a:t>.</a:t>
            </a:r>
            <a:endParaRPr lang="fr-FR">
              <a:latin typeface="Arial"/>
              <a:ea typeface="Enduro Regular"/>
              <a:cs typeface="Arial"/>
            </a:endParaRPr>
          </a:p>
          <a:p>
            <a:endParaRPr lang="en-US">
              <a:latin typeface="Arial"/>
              <a:ea typeface="Enduro Regular"/>
              <a:cs typeface="Arial"/>
            </a:endParaRPr>
          </a:p>
          <a:p>
            <a:r>
              <a:rPr lang="en-US" sz="2100" kern="0" spc="-75">
                <a:solidFill>
                  <a:srgbClr val="394646"/>
                </a:solidFill>
                <a:latin typeface="Arial"/>
                <a:ea typeface="Enduro Regular"/>
                <a:cs typeface="Arial"/>
              </a:rPr>
              <a:t>&lt;&lt;</a:t>
            </a:r>
            <a:r>
              <a:rPr lang="en-US">
                <a:latin typeface="Arial"/>
                <a:ea typeface="Enduro Regular"/>
                <a:cs typeface="Arial"/>
              </a:rPr>
              <a:t>Insérer ici les coordonnées des responsables RH</a:t>
            </a:r>
            <a:r>
              <a:rPr lang="en-US" sz="2100" kern="0" spc="-75">
                <a:solidFill>
                  <a:srgbClr val="394646"/>
                </a:solidFill>
                <a:latin typeface="Arial"/>
                <a:ea typeface="Enduro Regular"/>
                <a:cs typeface="Arial"/>
              </a:rPr>
              <a:t>/L&amp;D </a:t>
            </a:r>
            <a:r>
              <a:rPr lang="en-US">
                <a:latin typeface="Arial"/>
                <a:ea typeface="Enduro Regular"/>
                <a:cs typeface="Arial"/>
              </a:rPr>
              <a:t>internes</a:t>
            </a:r>
            <a:r>
              <a:rPr lang="en-US" sz="2100" kern="0" spc="-75">
                <a:solidFill>
                  <a:srgbClr val="394646"/>
                </a:solidFill>
                <a:latin typeface="Arial"/>
                <a:ea typeface="Enduro Regular"/>
                <a:cs typeface="Arial"/>
              </a:rPr>
              <a:t>&gt;&gt;</a:t>
            </a:r>
            <a:endParaRPr lang="en-US">
              <a:latin typeface="Arial"/>
              <a:ea typeface="Enduro Regular"/>
              <a:cs typeface="Arial"/>
            </a:endParaRPr>
          </a:p>
          <a:p>
            <a:pPr marL="0" indent="0" algn="l">
              <a:lnSpc>
                <a:spcPts val="3150"/>
              </a:lnSpc>
              <a:buNone/>
            </a:pPr>
            <a:endParaRPr lang="en-US" sz="2100" kern="0" spc="-75">
              <a:solidFill>
                <a:srgbClr val="394646"/>
              </a:solidFill>
            </a:endParaRPr>
          </a:p>
        </p:txBody>
      </p:sp>
      <p:sp>
        <p:nvSpPr>
          <p:cNvPr id="5" name="Text Placeholder 4">
            <a:extLst>
              <a:ext uri="{FF2B5EF4-FFF2-40B4-BE49-F238E27FC236}">
                <a16:creationId xmlns:a16="http://schemas.microsoft.com/office/drawing/2014/main" id="{242E28C9-6949-735F-253F-82D465213A91}"/>
              </a:ext>
            </a:extLst>
          </p:cNvPr>
          <p:cNvSpPr>
            <a:spLocks noGrp="1"/>
          </p:cNvSpPr>
          <p:nvPr>
            <p:ph type="body" idx="106"/>
          </p:nvPr>
        </p:nvSpPr>
        <p:spPr>
          <a:xfrm>
            <a:off x="952500" y="3743325"/>
            <a:ext cx="5114925" cy="247650"/>
          </a:xfrm>
        </p:spPr>
        <p:txBody>
          <a:bodyPr wrap="square" lIns="91440" tIns="45720" rIns="91440" bIns="45720" rtlCol="0" anchor="t"/>
          <a:lstStyle/>
          <a:p>
            <a:r>
              <a:rPr lang="en-US" err="1">
                <a:latin typeface="Arial"/>
                <a:ea typeface="Enduro Regular"/>
                <a:cs typeface="Arial"/>
              </a:rPr>
              <a:t>Contactez</a:t>
            </a:r>
            <a:r>
              <a:rPr lang="en-US">
                <a:latin typeface="Arial"/>
                <a:ea typeface="Enduro Regular"/>
                <a:cs typeface="Arial"/>
              </a:rPr>
              <a:t>-nous !</a:t>
            </a:r>
            <a:endParaRPr lang="fr-FR">
              <a:latin typeface="Arial"/>
              <a:ea typeface="Enduro Regular"/>
              <a:cs typeface="Arial"/>
            </a:endParaRPr>
          </a:p>
        </p:txBody>
      </p:sp>
      <p:pic>
        <p:nvPicPr>
          <p:cNvPr id="6" name="Picture 5" descr="A person holding a tablet&#10;&#10;AI-generated content may be incorrect.">
            <a:extLst>
              <a:ext uri="{FF2B5EF4-FFF2-40B4-BE49-F238E27FC236}">
                <a16:creationId xmlns:a16="http://schemas.microsoft.com/office/drawing/2014/main" id="{642C22B1-C4B7-9B0D-E98A-110C8D46F0FC}"/>
              </a:ext>
            </a:extLst>
          </p:cNvPr>
          <p:cNvPicPr>
            <a:picLocks noChangeAspect="1"/>
          </p:cNvPicPr>
          <p:nvPr/>
        </p:nvPicPr>
        <p:blipFill>
          <a:blip r:embed="rId3"/>
          <a:srcRect l="29420" r="21829"/>
          <a:stretch/>
        </p:blipFill>
        <p:spPr>
          <a:xfrm>
            <a:off x="10772775" y="0"/>
            <a:ext cx="7515225" cy="10287000"/>
          </a:xfrm>
          <a:prstGeom prst="rect">
            <a:avLst/>
          </a:prstGeom>
        </p:spPr>
      </p:pic>
    </p:spTree>
    <p:extLst>
      <p:ext uri="{BB962C8B-B14F-4D97-AF65-F5344CB8AC3E}">
        <p14:creationId xmlns:p14="http://schemas.microsoft.com/office/powerpoint/2010/main" val="136586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0137333-9870-0C3B-1AF4-175D374D78F2}"/>
              </a:ext>
            </a:extLst>
          </p:cNvPr>
          <p:cNvSpPr>
            <a:spLocks noGrp="1"/>
          </p:cNvSpPr>
          <p:nvPr>
            <p:ph type="body" idx="103"/>
          </p:nvPr>
        </p:nvSpPr>
        <p:spPr>
          <a:prstGeom prst="rect">
            <a:avLst/>
          </a:prstGeom>
        </p:spPr>
        <p:txBody>
          <a:bodyPr wrap="square" lIns="91440" tIns="45720" rIns="91440" bIns="45720" rtlCol="0" anchor="t"/>
          <a:lstStyle/>
          <a:p>
            <a:r>
              <a:rPr lang="en-US" sz="2000" b="1" spc="0">
                <a:latin typeface="Arial"/>
                <a:ea typeface="Enduro Regular"/>
                <a:cs typeface="Arial"/>
              </a:rPr>
              <a:t>Vous pouvez utiliser cette diapositive pour fournir plus de détails sur les spécificités de votre programme d’apprentissage, ou pour promouvoir une playlist, un cours ou un sujet spécifique.</a:t>
            </a:r>
          </a:p>
          <a:p>
            <a:endParaRPr lang="en-US" sz="2000" b="1" spc="0">
              <a:latin typeface="Arial"/>
              <a:ea typeface="Enduro Regular"/>
              <a:cs typeface="Arial"/>
            </a:endParaRPr>
          </a:p>
          <a:p>
            <a:r>
              <a:rPr lang="en-US" sz="2000" b="1" spc="0">
                <a:latin typeface="Arial"/>
                <a:ea typeface="Enduro Regular"/>
                <a:cs typeface="Arial"/>
              </a:rPr>
              <a:t>Pour maximiser </a:t>
            </a:r>
            <a:r>
              <a:rPr lang="en-US" sz="2000" b="1" spc="0" err="1">
                <a:latin typeface="Arial"/>
                <a:ea typeface="Enduro Regular"/>
                <a:cs typeface="Arial"/>
              </a:rPr>
              <a:t>l’impact</a:t>
            </a:r>
            <a:r>
              <a:rPr lang="en-US" sz="2000" b="1" spc="0">
                <a:latin typeface="Arial"/>
                <a:ea typeface="Enduro Regular"/>
                <a:cs typeface="Arial"/>
              </a:rPr>
              <a:t>, </a:t>
            </a:r>
            <a:r>
              <a:rPr lang="en-US" sz="2000" b="1" spc="0" err="1">
                <a:latin typeface="Arial"/>
                <a:ea typeface="Enduro Regular"/>
                <a:cs typeface="Arial"/>
              </a:rPr>
              <a:t>restez</a:t>
            </a:r>
            <a:r>
              <a:rPr lang="en-US" sz="2000" b="1" spc="0">
                <a:latin typeface="Arial"/>
                <a:ea typeface="Enduro Regular"/>
                <a:cs typeface="Arial"/>
              </a:rPr>
              <a:t> </a:t>
            </a:r>
            <a:r>
              <a:rPr lang="en-US" sz="2000" b="1" spc="0" err="1">
                <a:latin typeface="Arial"/>
                <a:ea typeface="Enduro Regular"/>
                <a:cs typeface="Arial"/>
              </a:rPr>
              <a:t>concis</a:t>
            </a:r>
            <a:r>
              <a:rPr lang="en-US" sz="2000" b="1" spc="0">
                <a:latin typeface="Arial"/>
                <a:ea typeface="Enduro Regular"/>
                <a:cs typeface="Arial"/>
              </a:rPr>
              <a:t> dans </a:t>
            </a:r>
            <a:r>
              <a:rPr lang="en-US" sz="2000" b="1" spc="0" err="1">
                <a:latin typeface="Arial"/>
                <a:ea typeface="Enduro Regular"/>
                <a:cs typeface="Arial"/>
              </a:rPr>
              <a:t>votre</a:t>
            </a:r>
            <a:r>
              <a:rPr lang="en-US" sz="2000" b="1" spc="0">
                <a:latin typeface="Arial"/>
                <a:ea typeface="Enduro Regular"/>
                <a:cs typeface="Arial"/>
              </a:rPr>
              <a:t> formulation et mentionnez les résultats business attendus pour votre équipe, ainsi que les </a:t>
            </a:r>
            <a:r>
              <a:rPr lang="en-US" sz="2000" b="1" spc="0" err="1">
                <a:latin typeface="Arial"/>
                <a:ea typeface="Enduro Regular"/>
                <a:cs typeface="Arial"/>
              </a:rPr>
              <a:t>bénéfices</a:t>
            </a:r>
            <a:r>
              <a:rPr lang="en-US" sz="2000" b="1" spc="0">
                <a:latin typeface="Arial"/>
                <a:ea typeface="Enduro Regular"/>
                <a:cs typeface="Arial"/>
              </a:rPr>
              <a:t> pour </a:t>
            </a:r>
            <a:r>
              <a:rPr lang="en-US" sz="2000" b="1" spc="0" err="1">
                <a:latin typeface="Arial"/>
                <a:ea typeface="Enduro Regular"/>
                <a:cs typeface="Arial"/>
              </a:rPr>
              <a:t>chaque</a:t>
            </a:r>
            <a:r>
              <a:rPr lang="en-US" sz="2000" b="1" spc="0">
                <a:latin typeface="Arial"/>
                <a:ea typeface="Enduro Regular"/>
                <a:cs typeface="Arial"/>
              </a:rPr>
              <a:t> </a:t>
            </a:r>
            <a:r>
              <a:rPr lang="en-US" sz="2000" b="1" spc="0" err="1">
                <a:latin typeface="Arial"/>
                <a:ea typeface="Enduro Regular"/>
                <a:cs typeface="Arial"/>
              </a:rPr>
              <a:t>collaborateur</a:t>
            </a:r>
            <a:r>
              <a:rPr lang="en-US" sz="2000" b="1" spc="0">
                <a:latin typeface="Arial"/>
                <a:ea typeface="Enduro Regular"/>
                <a:cs typeface="Arial"/>
              </a:rPr>
              <a:t>.</a:t>
            </a:r>
            <a:endParaRPr lang="en-US" b="1">
              <a:latin typeface="Arial"/>
              <a:ea typeface="Enduro Regular"/>
              <a:cs typeface="Arial"/>
            </a:endParaRPr>
          </a:p>
          <a:p>
            <a:pPr>
              <a:lnSpc>
                <a:spcPct val="100000"/>
              </a:lnSpc>
            </a:pPr>
            <a:endParaRPr lang="en-US" sz="2000" spc="0"/>
          </a:p>
        </p:txBody>
      </p:sp>
      <p:sp>
        <p:nvSpPr>
          <p:cNvPr id="19" name="Text Placeholder 18">
            <a:extLst>
              <a:ext uri="{FF2B5EF4-FFF2-40B4-BE49-F238E27FC236}">
                <a16:creationId xmlns:a16="http://schemas.microsoft.com/office/drawing/2014/main" id="{6D56D1B4-E19D-0B88-C7A1-5F1BDB8F6FCC}"/>
              </a:ext>
            </a:extLst>
          </p:cNvPr>
          <p:cNvSpPr>
            <a:spLocks noGrp="1"/>
          </p:cNvSpPr>
          <p:nvPr>
            <p:ph type="body" idx="110"/>
          </p:nvPr>
        </p:nvSpPr>
        <p:spPr/>
        <p:txBody>
          <a:bodyPr/>
          <a:lstStyle/>
          <a:p>
            <a:endParaRPr lang="en-US"/>
          </a:p>
        </p:txBody>
      </p:sp>
      <p:sp>
        <p:nvSpPr>
          <p:cNvPr id="21" name="Text Placeholder 20">
            <a:extLst>
              <a:ext uri="{FF2B5EF4-FFF2-40B4-BE49-F238E27FC236}">
                <a16:creationId xmlns:a16="http://schemas.microsoft.com/office/drawing/2014/main" id="{C145D70F-01DD-8168-C64F-FEA5C34B7772}"/>
              </a:ext>
            </a:extLst>
          </p:cNvPr>
          <p:cNvSpPr>
            <a:spLocks noGrp="1"/>
          </p:cNvSpPr>
          <p:nvPr>
            <p:ph type="body" idx="112"/>
          </p:nvPr>
        </p:nvSpPr>
        <p:spPr/>
        <p:txBody>
          <a:bodyPr/>
          <a:lstStyle/>
          <a:p>
            <a:endParaRPr lang="en-US"/>
          </a:p>
        </p:txBody>
      </p:sp>
      <p:sp>
        <p:nvSpPr>
          <p:cNvPr id="23" name="Text Placeholder 22">
            <a:extLst>
              <a:ext uri="{FF2B5EF4-FFF2-40B4-BE49-F238E27FC236}">
                <a16:creationId xmlns:a16="http://schemas.microsoft.com/office/drawing/2014/main" id="{98BD1904-3F80-4A5F-1BEA-5CD02CA4414F}"/>
              </a:ext>
            </a:extLst>
          </p:cNvPr>
          <p:cNvSpPr>
            <a:spLocks noGrp="1"/>
          </p:cNvSpPr>
          <p:nvPr>
            <p:ph type="body" idx="114"/>
          </p:nvPr>
        </p:nvSpPr>
        <p:spPr/>
        <p:txBody>
          <a:bodyPr/>
          <a:lstStyle/>
          <a:p>
            <a:endParaRPr lang="en-US"/>
          </a:p>
        </p:txBody>
      </p:sp>
      <p:sp>
        <p:nvSpPr>
          <p:cNvPr id="25" name="Text Placeholder 24">
            <a:extLst>
              <a:ext uri="{FF2B5EF4-FFF2-40B4-BE49-F238E27FC236}">
                <a16:creationId xmlns:a16="http://schemas.microsoft.com/office/drawing/2014/main" id="{9DF142FB-C7B1-6B6D-9820-B2A90AC9FFC6}"/>
              </a:ext>
            </a:extLst>
          </p:cNvPr>
          <p:cNvSpPr>
            <a:spLocks noGrp="1"/>
          </p:cNvSpPr>
          <p:nvPr>
            <p:ph type="body" idx="116"/>
          </p:nvPr>
        </p:nvSpPr>
        <p:spPr/>
        <p:txBody>
          <a:bodyPr/>
          <a:lstStyle/>
          <a:p>
            <a:endParaRPr lang="en-US"/>
          </a:p>
        </p:txBody>
      </p:sp>
      <p:sp>
        <p:nvSpPr>
          <p:cNvPr id="27" name="Text Placeholder 26">
            <a:extLst>
              <a:ext uri="{FF2B5EF4-FFF2-40B4-BE49-F238E27FC236}">
                <a16:creationId xmlns:a16="http://schemas.microsoft.com/office/drawing/2014/main" id="{7BC9F1D3-792E-97FC-0320-4D3B3DB199C8}"/>
              </a:ext>
            </a:extLst>
          </p:cNvPr>
          <p:cNvSpPr>
            <a:spLocks noGrp="1"/>
          </p:cNvSpPr>
          <p:nvPr>
            <p:ph type="body" idx="118"/>
          </p:nvPr>
        </p:nvSpPr>
        <p:spPr/>
        <p:txBody>
          <a:bodyPr/>
          <a:lstStyle/>
          <a:p>
            <a:endParaRPr lang="en-US"/>
          </a:p>
        </p:txBody>
      </p:sp>
      <p:sp>
        <p:nvSpPr>
          <p:cNvPr id="28" name="Text Placeholder 27">
            <a:extLst>
              <a:ext uri="{FF2B5EF4-FFF2-40B4-BE49-F238E27FC236}">
                <a16:creationId xmlns:a16="http://schemas.microsoft.com/office/drawing/2014/main" id="{C1967EE9-D023-430C-36A8-DF11A0E2F0DF}"/>
              </a:ext>
            </a:extLst>
          </p:cNvPr>
          <p:cNvSpPr>
            <a:spLocks noGrp="1"/>
          </p:cNvSpPr>
          <p:nvPr>
            <p:ph type="body" idx="119"/>
          </p:nvPr>
        </p:nvSpPr>
        <p:spPr/>
        <p:txBody>
          <a:bodyPr wrap="square" lIns="91440" tIns="45720" rIns="91440" bIns="45720" rtlCol="0" anchor="t"/>
          <a:lstStyle/>
          <a:p>
            <a:r>
              <a:rPr lang="en-US" sz="9600">
                <a:latin typeface="Arial Narrow"/>
              </a:rPr>
              <a:t>Notre programme d’apprentissage</a:t>
            </a:r>
            <a:endParaRPr lang="fr-FR"/>
          </a:p>
        </p:txBody>
      </p:sp>
      <p:sp>
        <p:nvSpPr>
          <p:cNvPr id="30" name="Text Placeholder 29">
            <a:extLst>
              <a:ext uri="{FF2B5EF4-FFF2-40B4-BE49-F238E27FC236}">
                <a16:creationId xmlns:a16="http://schemas.microsoft.com/office/drawing/2014/main" id="{FEC351C1-8EE5-0F49-8F36-E96FFB219C22}"/>
              </a:ext>
            </a:extLst>
          </p:cNvPr>
          <p:cNvSpPr>
            <a:spLocks noGrp="1"/>
          </p:cNvSpPr>
          <p:nvPr>
            <p:ph type="body" idx="109"/>
          </p:nvPr>
        </p:nvSpPr>
        <p:spPr/>
        <p:txBody>
          <a:bodyPr wrap="square" lIns="91440" tIns="45720" rIns="91440" bIns="45720" rtlCol="0" anchor="ctr"/>
          <a:lstStyle/>
          <a:p>
            <a:r>
              <a:rPr lang="en-US" err="1">
                <a:latin typeface="Arial"/>
                <a:ea typeface="Enduro Regular"/>
                <a:cs typeface="Arial"/>
              </a:rPr>
              <a:t>Thématique</a:t>
            </a:r>
            <a:endParaRPr lang="fr-FR"/>
          </a:p>
        </p:txBody>
      </p:sp>
      <p:sp>
        <p:nvSpPr>
          <p:cNvPr id="5" name="Text Placeholder 29">
            <a:extLst>
              <a:ext uri="{FF2B5EF4-FFF2-40B4-BE49-F238E27FC236}">
                <a16:creationId xmlns:a16="http://schemas.microsoft.com/office/drawing/2014/main" id="{131103BB-0DEF-A765-B4EC-C6C90A1A38CE}"/>
              </a:ext>
            </a:extLst>
          </p:cNvPr>
          <p:cNvSpPr txBox="1">
            <a:spLocks/>
          </p:cNvSpPr>
          <p:nvPr/>
        </p:nvSpPr>
        <p:spPr>
          <a:xfrm>
            <a:off x="10467375" y="5646236"/>
            <a:ext cx="6229350" cy="138545"/>
          </a:xfrm>
          <a:prstGeom prst="rect">
            <a:avLst/>
          </a:prstGeom>
          <a:noFill/>
          <a:ln/>
        </p:spPr>
        <p:txBody>
          <a:bodyPr wrap="square" lIns="91440" tIns="45720" rIns="91440" bIns="45720" rtlCol="0" anchor="ctr"/>
          <a:lstStyle>
            <a:lvl1pPr marL="0" indent="0" algn="l" defTabSz="914400" rtl="0" eaLnBrk="1" latinLnBrk="0" hangingPunct="1">
              <a:lnSpc>
                <a:spcPts val="1650"/>
              </a:lnSpc>
              <a:spcBef>
                <a:spcPct val="20000"/>
              </a:spcBef>
              <a:buFont typeface="Arial" pitchFamily="34" charset="0"/>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err="1">
                <a:latin typeface="Arial"/>
                <a:ea typeface="Enduro Regular"/>
                <a:cs typeface="Arial"/>
              </a:rPr>
              <a:t>Thématique</a:t>
            </a:r>
            <a:endParaRPr lang="fr-FR"/>
          </a:p>
        </p:txBody>
      </p:sp>
      <p:sp>
        <p:nvSpPr>
          <p:cNvPr id="6" name="Text Placeholder 29">
            <a:extLst>
              <a:ext uri="{FF2B5EF4-FFF2-40B4-BE49-F238E27FC236}">
                <a16:creationId xmlns:a16="http://schemas.microsoft.com/office/drawing/2014/main" id="{00CC222A-D24E-BDD0-2CA6-E3596014BD3F}"/>
              </a:ext>
            </a:extLst>
          </p:cNvPr>
          <p:cNvSpPr txBox="1">
            <a:spLocks/>
          </p:cNvSpPr>
          <p:nvPr/>
        </p:nvSpPr>
        <p:spPr>
          <a:xfrm>
            <a:off x="10467375" y="6699236"/>
            <a:ext cx="6229350" cy="138545"/>
          </a:xfrm>
          <a:prstGeom prst="rect">
            <a:avLst/>
          </a:prstGeom>
          <a:noFill/>
          <a:ln/>
        </p:spPr>
        <p:txBody>
          <a:bodyPr wrap="square" lIns="91440" tIns="45720" rIns="91440" bIns="45720" rtlCol="0" anchor="ctr"/>
          <a:lstStyle>
            <a:lvl1pPr marL="0" indent="0" algn="l" defTabSz="914400" rtl="0" eaLnBrk="1" latinLnBrk="0" hangingPunct="1">
              <a:lnSpc>
                <a:spcPts val="1650"/>
              </a:lnSpc>
              <a:spcBef>
                <a:spcPct val="20000"/>
              </a:spcBef>
              <a:buFont typeface="Arial" pitchFamily="34" charset="0"/>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err="1">
                <a:latin typeface="Arial"/>
                <a:ea typeface="Enduro Regular"/>
                <a:cs typeface="Arial"/>
              </a:rPr>
              <a:t>Thématique</a:t>
            </a:r>
            <a:endParaRPr lang="fr-FR"/>
          </a:p>
        </p:txBody>
      </p:sp>
      <p:sp>
        <p:nvSpPr>
          <p:cNvPr id="7" name="Text Placeholder 29">
            <a:extLst>
              <a:ext uri="{FF2B5EF4-FFF2-40B4-BE49-F238E27FC236}">
                <a16:creationId xmlns:a16="http://schemas.microsoft.com/office/drawing/2014/main" id="{C7E0E862-15AA-3F94-D0E7-A1B8878911CC}"/>
              </a:ext>
            </a:extLst>
          </p:cNvPr>
          <p:cNvSpPr txBox="1">
            <a:spLocks/>
          </p:cNvSpPr>
          <p:nvPr/>
        </p:nvSpPr>
        <p:spPr>
          <a:xfrm>
            <a:off x="10467375" y="7761236"/>
            <a:ext cx="6229350" cy="138545"/>
          </a:xfrm>
          <a:prstGeom prst="rect">
            <a:avLst/>
          </a:prstGeom>
          <a:noFill/>
          <a:ln/>
        </p:spPr>
        <p:txBody>
          <a:bodyPr wrap="square" lIns="91440" tIns="45720" rIns="91440" bIns="45720" rtlCol="0" anchor="ctr"/>
          <a:lstStyle>
            <a:lvl1pPr marL="0" indent="0" algn="l" defTabSz="914400" rtl="0" eaLnBrk="1" latinLnBrk="0" hangingPunct="1">
              <a:lnSpc>
                <a:spcPts val="1650"/>
              </a:lnSpc>
              <a:spcBef>
                <a:spcPct val="20000"/>
              </a:spcBef>
              <a:buFont typeface="Arial" pitchFamily="34" charset="0"/>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err="1">
                <a:latin typeface="Arial"/>
                <a:ea typeface="Enduro Regular"/>
                <a:cs typeface="Arial"/>
              </a:rPr>
              <a:t>Thématique</a:t>
            </a:r>
            <a:endParaRPr lang="fr-FR"/>
          </a:p>
        </p:txBody>
      </p:sp>
      <p:sp>
        <p:nvSpPr>
          <p:cNvPr id="8" name="Text Placeholder 29">
            <a:extLst>
              <a:ext uri="{FF2B5EF4-FFF2-40B4-BE49-F238E27FC236}">
                <a16:creationId xmlns:a16="http://schemas.microsoft.com/office/drawing/2014/main" id="{145B1614-2009-C39E-7628-9427E0C6A8FE}"/>
              </a:ext>
            </a:extLst>
          </p:cNvPr>
          <p:cNvSpPr txBox="1">
            <a:spLocks/>
          </p:cNvSpPr>
          <p:nvPr/>
        </p:nvSpPr>
        <p:spPr>
          <a:xfrm>
            <a:off x="10467375" y="8823236"/>
            <a:ext cx="6229350" cy="138545"/>
          </a:xfrm>
          <a:prstGeom prst="rect">
            <a:avLst/>
          </a:prstGeom>
          <a:noFill/>
          <a:ln/>
        </p:spPr>
        <p:txBody>
          <a:bodyPr wrap="square" lIns="91440" tIns="45720" rIns="91440" bIns="45720" rtlCol="0" anchor="ctr"/>
          <a:lstStyle>
            <a:lvl1pPr marL="0" indent="0" algn="l" defTabSz="914400" rtl="0" eaLnBrk="1" latinLnBrk="0" hangingPunct="1">
              <a:lnSpc>
                <a:spcPts val="1650"/>
              </a:lnSpc>
              <a:spcBef>
                <a:spcPct val="20000"/>
              </a:spcBef>
              <a:buFont typeface="Arial" pitchFamily="34" charset="0"/>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err="1">
                <a:latin typeface="Arial"/>
                <a:ea typeface="Enduro Regular"/>
                <a:cs typeface="Arial"/>
              </a:rPr>
              <a:t>Thématique</a:t>
            </a:r>
            <a:endParaRPr lang="fr-FR"/>
          </a:p>
        </p:txBody>
      </p:sp>
    </p:spTree>
    <p:extLst>
      <p:ext uri="{BB962C8B-B14F-4D97-AF65-F5344CB8AC3E}">
        <p14:creationId xmlns:p14="http://schemas.microsoft.com/office/powerpoint/2010/main" val="3700721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9F97-D237-71DB-49A3-336C5186F5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B99CA8-326D-CC93-CD29-11D73CE702FC}"/>
              </a:ext>
            </a:extLst>
          </p:cNvPr>
          <p:cNvSpPr>
            <a:spLocks noGrp="1"/>
          </p:cNvSpPr>
          <p:nvPr>
            <p:ph type="body" idx="108"/>
          </p:nvPr>
        </p:nvSpPr>
        <p:spPr>
          <a:xfrm>
            <a:off x="10315576" y="5318343"/>
            <a:ext cx="4133850" cy="2682597"/>
          </a:xfrm>
        </p:spPr>
        <p:txBody>
          <a:bodyPr wrap="square" lIns="91440" tIns="45720" rIns="91440" bIns="45720" rtlCol="0" anchor="t"/>
          <a:lstStyle/>
          <a:p>
            <a:r>
              <a:rPr lang="en-US">
                <a:latin typeface="Arial"/>
                <a:cs typeface="Arial"/>
              </a:rPr>
              <a:t>En </a:t>
            </a:r>
            <a:r>
              <a:rPr lang="en-US" err="1">
                <a:latin typeface="Arial"/>
                <a:cs typeface="Arial"/>
              </a:rPr>
              <a:t>découvrir</a:t>
            </a:r>
            <a:r>
              <a:rPr lang="en-US">
                <a:latin typeface="Arial"/>
                <a:cs typeface="Arial"/>
              </a:rPr>
              <a:t> davantage</a:t>
            </a:r>
            <a:endParaRPr lang="en-US"/>
          </a:p>
          <a:p>
            <a:endParaRPr lang="en-US"/>
          </a:p>
          <a:p>
            <a:r>
              <a:rPr lang="en-US" b="1">
                <a:latin typeface="Arial"/>
                <a:cs typeface="Arial"/>
              </a:rPr>
              <a:t>Nom</a:t>
            </a:r>
            <a:r>
              <a:rPr lang="en-US">
                <a:latin typeface="Arial"/>
                <a:cs typeface="Arial"/>
              </a:rPr>
              <a:t>, </a:t>
            </a:r>
            <a:r>
              <a:rPr lang="en-US" err="1">
                <a:latin typeface="Arial"/>
                <a:cs typeface="Arial"/>
              </a:rPr>
              <a:t>Fonction</a:t>
            </a:r>
            <a:br>
              <a:rPr lang="en-US"/>
            </a:br>
            <a:r>
              <a:rPr lang="en-US">
                <a:latin typeface="Arial"/>
                <a:cs typeface="Arial"/>
              </a:rPr>
              <a:t>000.000.0000</a:t>
            </a:r>
            <a:br>
              <a:rPr lang="en-US"/>
            </a:br>
            <a:r>
              <a:rPr lang="en-US">
                <a:latin typeface="Arial"/>
                <a:cs typeface="Arial"/>
              </a:rPr>
              <a:t>hello@name.com</a:t>
            </a:r>
          </a:p>
        </p:txBody>
      </p:sp>
      <p:pic>
        <p:nvPicPr>
          <p:cNvPr id="3" name="Image 2" descr="Une image contenant ciel&#10;&#10;Le contenu généré par l’IA peut être incorrect.">
            <a:extLst>
              <a:ext uri="{FF2B5EF4-FFF2-40B4-BE49-F238E27FC236}">
                <a16:creationId xmlns:a16="http://schemas.microsoft.com/office/drawing/2014/main" id="{5D916076-27D9-3C7D-C83E-300290AD1C57}"/>
              </a:ext>
            </a:extLst>
          </p:cNvPr>
          <p:cNvPicPr>
            <a:picLocks noChangeAspect="1"/>
          </p:cNvPicPr>
          <p:nvPr/>
        </p:nvPicPr>
        <p:blipFill>
          <a:blip r:embed="rId2"/>
          <a:stretch>
            <a:fillRect/>
          </a:stretch>
        </p:blipFill>
        <p:spPr>
          <a:xfrm>
            <a:off x="2937000" y="975"/>
            <a:ext cx="15375000" cy="10267050"/>
          </a:xfrm>
          <a:prstGeom prst="rect">
            <a:avLst/>
          </a:prstGeom>
        </p:spPr>
      </p:pic>
      <p:sp>
        <p:nvSpPr>
          <p:cNvPr id="5" name="Text Placeholder 1">
            <a:extLst>
              <a:ext uri="{FF2B5EF4-FFF2-40B4-BE49-F238E27FC236}">
                <a16:creationId xmlns:a16="http://schemas.microsoft.com/office/drawing/2014/main" id="{31F2C618-AB31-7E7A-4225-1F011F5B2490}"/>
              </a:ext>
            </a:extLst>
          </p:cNvPr>
          <p:cNvSpPr txBox="1">
            <a:spLocks/>
          </p:cNvSpPr>
          <p:nvPr/>
        </p:nvSpPr>
        <p:spPr>
          <a:xfrm>
            <a:off x="10467976" y="5470743"/>
            <a:ext cx="4133850" cy="2682597"/>
          </a:xfrm>
          <a:prstGeom prst="rect">
            <a:avLst/>
          </a:prstGeom>
          <a:noFill/>
          <a:ln/>
        </p:spPr>
        <p:txBody>
          <a:bodyPr wrap="square" lIns="91440" tIns="45720" rIns="91440" bIns="45720" rtlCol="0" anchor="t"/>
          <a:lstStyle>
            <a:lvl1pPr marL="0" indent="0" algn="l" defTabSz="914400" rtl="0" eaLnBrk="1" latinLnBrk="0" hangingPunct="1">
              <a:lnSpc>
                <a:spcPts val="3150"/>
              </a:lnSpc>
              <a:spcBef>
                <a:spcPct val="20000"/>
              </a:spcBef>
              <a:buFont typeface="Arial" pitchFamily="34" charset="0"/>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latin typeface="Arial"/>
                <a:cs typeface="Arial"/>
              </a:rPr>
              <a:t>En </a:t>
            </a:r>
            <a:r>
              <a:rPr lang="fr-FR" err="1">
                <a:latin typeface="Arial"/>
                <a:cs typeface="Arial"/>
              </a:rPr>
              <a:t>découvrir</a:t>
            </a:r>
            <a:r>
              <a:rPr lang="fr-FR">
                <a:latin typeface="Arial"/>
                <a:cs typeface="Arial"/>
              </a:rPr>
              <a:t> davantage</a:t>
            </a:r>
            <a:endParaRPr lang="fr-FR"/>
          </a:p>
          <a:p>
            <a:endParaRPr lang="fr-FR"/>
          </a:p>
          <a:p>
            <a:r>
              <a:rPr lang="fr-FR" b="1">
                <a:latin typeface="Arial"/>
                <a:cs typeface="Arial"/>
              </a:rPr>
              <a:t>Nom</a:t>
            </a:r>
            <a:r>
              <a:rPr lang="fr-FR">
                <a:latin typeface="Arial"/>
                <a:cs typeface="Arial"/>
              </a:rPr>
              <a:t>, </a:t>
            </a:r>
            <a:r>
              <a:rPr lang="fr-FR" err="1">
                <a:latin typeface="Arial"/>
                <a:cs typeface="Arial"/>
              </a:rPr>
              <a:t>Fonction</a:t>
            </a:r>
            <a:br>
              <a:rPr lang="fr-FR"/>
            </a:br>
            <a:r>
              <a:rPr lang="fr-FR">
                <a:latin typeface="Arial"/>
                <a:cs typeface="Arial"/>
              </a:rPr>
              <a:t>000.000.0000</a:t>
            </a:r>
            <a:br>
              <a:rPr lang="fr-FR"/>
            </a:br>
            <a:r>
              <a:rPr lang="fr-FR">
                <a:latin typeface="Arial"/>
                <a:cs typeface="Arial"/>
              </a:rPr>
              <a:t>hello@name.com</a:t>
            </a:r>
          </a:p>
        </p:txBody>
      </p:sp>
      <p:sp>
        <p:nvSpPr>
          <p:cNvPr id="6" name="ZoneTexte 5">
            <a:extLst>
              <a:ext uri="{FF2B5EF4-FFF2-40B4-BE49-F238E27FC236}">
                <a16:creationId xmlns:a16="http://schemas.microsoft.com/office/drawing/2014/main" id="{DD5A6F2F-0A5B-3ACE-BD64-969F7009B322}"/>
              </a:ext>
            </a:extLst>
          </p:cNvPr>
          <p:cNvSpPr txBox="1"/>
          <p:nvPr/>
        </p:nvSpPr>
        <p:spPr>
          <a:xfrm>
            <a:off x="13685400" y="3744900"/>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a:solidFill>
                  <a:srgbClr val="394646"/>
                </a:solidFill>
                <a:latin typeface="Arial Narrow"/>
              </a:rPr>
              <a:t>Merci</a:t>
            </a:r>
          </a:p>
        </p:txBody>
      </p:sp>
    </p:spTree>
    <p:extLst>
      <p:ext uri="{BB962C8B-B14F-4D97-AF65-F5344CB8AC3E}">
        <p14:creationId xmlns:p14="http://schemas.microsoft.com/office/powerpoint/2010/main" val="2462207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CE8FE-C850-4BE1-A463-465A3DE2715B}">
  <ds:schemaRefs>
    <ds:schemaRef ds:uri="5a2caa2f-2a29-4f16-9f14-08171f49be17"/>
    <ds:schemaRef ds:uri="8dd04453-5d86-49ae-a1fb-6a969702f4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8A925D3-5E58-40B7-A905-250DEC033E32}">
  <ds:schemaRefs>
    <ds:schemaRef ds:uri="http://schemas.microsoft.com/sharepoint/v3/contenttype/forms"/>
  </ds:schemaRefs>
</ds:datastoreItem>
</file>

<file path=customXml/itemProps3.xml><?xml version="1.0" encoding="utf-8"?>
<ds:datastoreItem xmlns:ds="http://schemas.openxmlformats.org/officeDocument/2006/customXml" ds:itemID="{1DE0DB03-E7A4-42F5-AC1C-CEE7C09A7899}">
  <ds:schemaRefs>
    <ds:schemaRef ds:uri="5a2caa2f-2a29-4f16-9f14-08171f49be17"/>
    <ds:schemaRef ds:uri="8dd04453-5d86-49ae-a1fb-6a969702f4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Personnalisé</PresentationFormat>
  <Slides>8</Slides>
  <Notes>0</Notes>
  <HiddenSlides>0</HiddenSlides>
  <ScaleCrop>false</ScaleCrop>
  <HeadingPairs>
    <vt:vector size="4" baseType="variant">
      <vt:variant>
        <vt:lpstr>Thème</vt:lpstr>
      </vt:variant>
      <vt:variant>
        <vt:i4>1</vt:i4>
      </vt:variant>
      <vt:variant>
        <vt:lpstr>Titres des diapositives</vt:lpstr>
      </vt:variant>
      <vt:variant>
        <vt:i4>8</vt:i4>
      </vt:variant>
    </vt:vector>
  </HeadingPairs>
  <TitlesOfParts>
    <vt:vector size="9"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2</cp:revision>
  <dcterms:created xsi:type="dcterms:W3CDTF">2025-03-18T21:02:10Z</dcterms:created>
  <dcterms:modified xsi:type="dcterms:W3CDTF">2025-05-20T15:34:04Z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ies>
</file>