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0" r:id="rId1"/>
    <p:sldMasterId id="2147483671" r:id="rId2"/>
  </p:sldMasterIdLst>
  <p:notesMasterIdLst>
    <p:notesMasterId r:id="rId30"/>
  </p:notesMasterIdLst>
  <p:sldIdLst>
    <p:sldId id="256" r:id="rId3"/>
    <p:sldId id="257" r:id="rId4"/>
    <p:sldId id="258" r:id="rId5"/>
    <p:sldId id="259" r:id="rId6"/>
    <p:sldId id="260" r:id="rId7"/>
    <p:sldId id="261" r:id="rId8"/>
    <p:sldId id="263"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Lst>
  <p:sldSz cx="9144000" cy="5143500" type="screen16x9"/>
  <p:notesSz cx="6858000" cy="9144000"/>
  <p:embeddedFontLst>
    <p:embeddedFont>
      <p:font typeface="Oi" pitchFamily="2" charset="0"/>
      <p:regular r:id="rId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E759D6A-1D84-AA4D-BE35-B6401657CFD4}" v="6" dt="2025-09-22T12:43:22.21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73"/>
  </p:normalViewPr>
  <p:slideViewPr>
    <p:cSldViewPr snapToGrid="0">
      <p:cViewPr>
        <p:scale>
          <a:sx n="159" d="100"/>
          <a:sy n="159" d="100"/>
        </p:scale>
        <p:origin x="824" y="568"/>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microsoft.com/office/2016/11/relationships/changesInfo" Target="changesInfos/changesInfo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1.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lena Morana" userId="881b4505-f9aa-4f41-bf5e-82c16b3a994f" providerId="ADAL" clId="{71AA6586-88BA-5FB5-B49C-384F1095AED4}"/>
    <pc:docChg chg="undo custSel delSld modSld">
      <pc:chgData name="Elena Morana" userId="881b4505-f9aa-4f41-bf5e-82c16b3a994f" providerId="ADAL" clId="{71AA6586-88BA-5FB5-B49C-384F1095AED4}" dt="2025-09-22T12:44:07.831" v="64" actId="1076"/>
      <pc:docMkLst>
        <pc:docMk/>
      </pc:docMkLst>
      <pc:sldChg chg="delSp modSp mod">
        <pc:chgData name="Elena Morana" userId="881b4505-f9aa-4f41-bf5e-82c16b3a994f" providerId="ADAL" clId="{71AA6586-88BA-5FB5-B49C-384F1095AED4}" dt="2025-09-22T12:21:12.495" v="4" actId="20577"/>
        <pc:sldMkLst>
          <pc:docMk/>
          <pc:sldMk cId="0" sldId="257"/>
        </pc:sldMkLst>
        <pc:spChg chg="mod">
          <ac:chgData name="Elena Morana" userId="881b4505-f9aa-4f41-bf5e-82c16b3a994f" providerId="ADAL" clId="{71AA6586-88BA-5FB5-B49C-384F1095AED4}" dt="2025-09-22T12:21:12.495" v="4" actId="20577"/>
          <ac:spMkLst>
            <pc:docMk/>
            <pc:sldMk cId="0" sldId="257"/>
            <ac:spMk id="169" creationId="{00000000-0000-0000-0000-000000000000}"/>
          </ac:spMkLst>
        </pc:spChg>
        <pc:spChg chg="del">
          <ac:chgData name="Elena Morana" userId="881b4505-f9aa-4f41-bf5e-82c16b3a994f" providerId="ADAL" clId="{71AA6586-88BA-5FB5-B49C-384F1095AED4}" dt="2025-09-22T12:20:52.242" v="0" actId="478"/>
          <ac:spMkLst>
            <pc:docMk/>
            <pc:sldMk cId="0" sldId="257"/>
            <ac:spMk id="171" creationId="{00000000-0000-0000-0000-000000000000}"/>
          </ac:spMkLst>
        </pc:spChg>
        <pc:spChg chg="del mod">
          <ac:chgData name="Elena Morana" userId="881b4505-f9aa-4f41-bf5e-82c16b3a994f" providerId="ADAL" clId="{71AA6586-88BA-5FB5-B49C-384F1095AED4}" dt="2025-09-22T12:20:56.008" v="2" actId="478"/>
          <ac:spMkLst>
            <pc:docMk/>
            <pc:sldMk cId="0" sldId="257"/>
            <ac:spMk id="178" creationId="{00000000-0000-0000-0000-000000000000}"/>
          </ac:spMkLst>
        </pc:spChg>
      </pc:sldChg>
      <pc:sldChg chg="modSp modNotes">
        <pc:chgData name="Elena Morana" userId="881b4505-f9aa-4f41-bf5e-82c16b3a994f" providerId="ADAL" clId="{71AA6586-88BA-5FB5-B49C-384F1095AED4}" dt="2025-09-22T12:22:53.021" v="5"/>
        <pc:sldMkLst>
          <pc:docMk/>
          <pc:sldMk cId="0" sldId="258"/>
        </pc:sldMkLst>
        <pc:spChg chg="mod">
          <ac:chgData name="Elena Morana" userId="881b4505-f9aa-4f41-bf5e-82c16b3a994f" providerId="ADAL" clId="{71AA6586-88BA-5FB5-B49C-384F1095AED4}" dt="2025-09-22T12:22:53.021" v="5"/>
          <ac:spMkLst>
            <pc:docMk/>
            <pc:sldMk cId="0" sldId="258"/>
            <ac:spMk id="253" creationId="{00000000-0000-0000-0000-000000000000}"/>
          </ac:spMkLst>
        </pc:spChg>
      </pc:sldChg>
      <pc:sldChg chg="modSp modNotes">
        <pc:chgData name="Elena Morana" userId="881b4505-f9aa-4f41-bf5e-82c16b3a994f" providerId="ADAL" clId="{71AA6586-88BA-5FB5-B49C-384F1095AED4}" dt="2025-09-22T12:24:14.454" v="6"/>
        <pc:sldMkLst>
          <pc:docMk/>
          <pc:sldMk cId="0" sldId="261"/>
        </pc:sldMkLst>
        <pc:spChg chg="mod">
          <ac:chgData name="Elena Morana" userId="881b4505-f9aa-4f41-bf5e-82c16b3a994f" providerId="ADAL" clId="{71AA6586-88BA-5FB5-B49C-384F1095AED4}" dt="2025-09-22T12:24:14.454" v="6"/>
          <ac:spMkLst>
            <pc:docMk/>
            <pc:sldMk cId="0" sldId="261"/>
            <ac:spMk id="343" creationId="{00000000-0000-0000-0000-000000000000}"/>
          </ac:spMkLst>
        </pc:spChg>
      </pc:sldChg>
      <pc:sldChg chg="del">
        <pc:chgData name="Elena Morana" userId="881b4505-f9aa-4f41-bf5e-82c16b3a994f" providerId="ADAL" clId="{71AA6586-88BA-5FB5-B49C-384F1095AED4}" dt="2025-09-22T12:37:03.348" v="17" actId="2696"/>
        <pc:sldMkLst>
          <pc:docMk/>
          <pc:sldMk cId="0" sldId="262"/>
        </pc:sldMkLst>
      </pc:sldChg>
      <pc:sldChg chg="modSp mod">
        <pc:chgData name="Elena Morana" userId="881b4505-f9aa-4f41-bf5e-82c16b3a994f" providerId="ADAL" clId="{71AA6586-88BA-5FB5-B49C-384F1095AED4}" dt="2025-09-22T12:40:01.512" v="61" actId="20577"/>
        <pc:sldMkLst>
          <pc:docMk/>
          <pc:sldMk cId="0" sldId="263"/>
        </pc:sldMkLst>
        <pc:spChg chg="mod">
          <ac:chgData name="Elena Morana" userId="881b4505-f9aa-4f41-bf5e-82c16b3a994f" providerId="ADAL" clId="{71AA6586-88BA-5FB5-B49C-384F1095AED4}" dt="2025-09-22T12:40:01.512" v="61" actId="20577"/>
          <ac:spMkLst>
            <pc:docMk/>
            <pc:sldMk cId="0" sldId="263"/>
            <ac:spMk id="401" creationId="{00000000-0000-0000-0000-000000000000}"/>
          </ac:spMkLst>
        </pc:spChg>
      </pc:sldChg>
      <pc:sldChg chg="modSp del mod">
        <pc:chgData name="Elena Morana" userId="881b4505-f9aa-4f41-bf5e-82c16b3a994f" providerId="ADAL" clId="{71AA6586-88BA-5FB5-B49C-384F1095AED4}" dt="2025-09-22T12:42:22.988" v="62" actId="2696"/>
        <pc:sldMkLst>
          <pc:docMk/>
          <pc:sldMk cId="0" sldId="264"/>
        </pc:sldMkLst>
        <pc:spChg chg="mod">
          <ac:chgData name="Elena Morana" userId="881b4505-f9aa-4f41-bf5e-82c16b3a994f" providerId="ADAL" clId="{71AA6586-88BA-5FB5-B49C-384F1095AED4}" dt="2025-09-22T12:32:49.946" v="10" actId="1076"/>
          <ac:spMkLst>
            <pc:docMk/>
            <pc:sldMk cId="0" sldId="264"/>
            <ac:spMk id="438" creationId="{00000000-0000-0000-0000-000000000000}"/>
          </ac:spMkLst>
        </pc:spChg>
        <pc:grpChg chg="mod">
          <ac:chgData name="Elena Morana" userId="881b4505-f9aa-4f41-bf5e-82c16b3a994f" providerId="ADAL" clId="{71AA6586-88BA-5FB5-B49C-384F1095AED4}" dt="2025-09-22T12:32:49.946" v="10" actId="1076"/>
          <ac:grpSpMkLst>
            <pc:docMk/>
            <pc:sldMk cId="0" sldId="264"/>
            <ac:grpSpMk id="423" creationId="{00000000-0000-0000-0000-000000000000}"/>
          </ac:grpSpMkLst>
        </pc:grpChg>
      </pc:sldChg>
      <pc:sldChg chg="modNotes">
        <pc:chgData name="Elena Morana" userId="881b4505-f9aa-4f41-bf5e-82c16b3a994f" providerId="ADAL" clId="{71AA6586-88BA-5FB5-B49C-384F1095AED4}" dt="2025-09-22T12:43:22.212" v="63"/>
        <pc:sldMkLst>
          <pc:docMk/>
          <pc:sldMk cId="0" sldId="265"/>
        </pc:sldMkLst>
      </pc:sldChg>
      <pc:sldChg chg="delSp modSp mod">
        <pc:chgData name="Elena Morana" userId="881b4505-f9aa-4f41-bf5e-82c16b3a994f" providerId="ADAL" clId="{71AA6586-88BA-5FB5-B49C-384F1095AED4}" dt="2025-09-22T12:33:34.967" v="15" actId="478"/>
        <pc:sldMkLst>
          <pc:docMk/>
          <pc:sldMk cId="0" sldId="266"/>
        </pc:sldMkLst>
        <pc:spChg chg="del">
          <ac:chgData name="Elena Morana" userId="881b4505-f9aa-4f41-bf5e-82c16b3a994f" providerId="ADAL" clId="{71AA6586-88BA-5FB5-B49C-384F1095AED4}" dt="2025-09-22T12:33:26.263" v="12" actId="478"/>
          <ac:spMkLst>
            <pc:docMk/>
            <pc:sldMk cId="0" sldId="266"/>
            <ac:spMk id="563" creationId="{00000000-0000-0000-0000-000000000000}"/>
          </ac:spMkLst>
        </pc:spChg>
        <pc:spChg chg="del mod">
          <ac:chgData name="Elena Morana" userId="881b4505-f9aa-4f41-bf5e-82c16b3a994f" providerId="ADAL" clId="{71AA6586-88BA-5FB5-B49C-384F1095AED4}" dt="2025-09-22T12:33:34.967" v="15" actId="478"/>
          <ac:spMkLst>
            <pc:docMk/>
            <pc:sldMk cId="0" sldId="266"/>
            <ac:spMk id="564" creationId="{00000000-0000-0000-0000-000000000000}"/>
          </ac:spMkLst>
        </pc:spChg>
        <pc:spChg chg="del">
          <ac:chgData name="Elena Morana" userId="881b4505-f9aa-4f41-bf5e-82c16b3a994f" providerId="ADAL" clId="{71AA6586-88BA-5FB5-B49C-384F1095AED4}" dt="2025-09-22T12:33:20.420" v="11" actId="478"/>
          <ac:spMkLst>
            <pc:docMk/>
            <pc:sldMk cId="0" sldId="266"/>
            <ac:spMk id="573" creationId="{00000000-0000-0000-0000-000000000000}"/>
          </ac:spMkLst>
        </pc:spChg>
      </pc:sldChg>
      <pc:sldChg chg="modSp modNotes">
        <pc:chgData name="Elena Morana" userId="881b4505-f9aa-4f41-bf5e-82c16b3a994f" providerId="ADAL" clId="{71AA6586-88BA-5FB5-B49C-384F1095AED4}" dt="2025-09-22T12:35:05.749" v="16"/>
        <pc:sldMkLst>
          <pc:docMk/>
          <pc:sldMk cId="0" sldId="271"/>
        </pc:sldMkLst>
        <pc:spChg chg="mod">
          <ac:chgData name="Elena Morana" userId="881b4505-f9aa-4f41-bf5e-82c16b3a994f" providerId="ADAL" clId="{71AA6586-88BA-5FB5-B49C-384F1095AED4}" dt="2025-09-22T12:35:05.749" v="16"/>
          <ac:spMkLst>
            <pc:docMk/>
            <pc:sldMk cId="0" sldId="271"/>
            <ac:spMk id="802" creationId="{00000000-0000-0000-0000-000000000000}"/>
          </ac:spMkLst>
        </pc:spChg>
      </pc:sldChg>
      <pc:sldChg chg="modSp mod">
        <pc:chgData name="Elena Morana" userId="881b4505-f9aa-4f41-bf5e-82c16b3a994f" providerId="ADAL" clId="{71AA6586-88BA-5FB5-B49C-384F1095AED4}" dt="2025-09-22T12:44:07.831" v="64" actId="1076"/>
        <pc:sldMkLst>
          <pc:docMk/>
          <pc:sldMk cId="0" sldId="273"/>
        </pc:sldMkLst>
        <pc:grpChg chg="mod">
          <ac:chgData name="Elena Morana" userId="881b4505-f9aa-4f41-bf5e-82c16b3a994f" providerId="ADAL" clId="{71AA6586-88BA-5FB5-B49C-384F1095AED4}" dt="2025-09-22T12:44:07.831" v="64" actId="1076"/>
          <ac:grpSpMkLst>
            <pc:docMk/>
            <pc:sldMk cId="0" sldId="273"/>
            <ac:grpSpMk id="828" creationId="{00000000-0000-0000-0000-000000000000}"/>
          </ac:grpSpMkLst>
        </pc:gr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3801f61cf89_2_75:notes"/>
          <p:cNvSpPr txBox="1">
            <a:spLocks noGrp="1"/>
          </p:cNvSpPr>
          <p:nvPr>
            <p:ph type="body" idx="1"/>
          </p:nvPr>
        </p:nvSpPr>
        <p:spPr>
          <a:xfrm>
            <a:off x="914400" y="3251200"/>
            <a:ext cx="7315200" cy="3081338"/>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7" name="Google Shape;127;g3801f61cf89_2_75:notes"/>
          <p:cNvSpPr>
            <a:spLocks noGrp="1" noRot="1" noChangeAspect="1"/>
          </p:cNvSpPr>
          <p:nvPr>
            <p:ph type="sldImg" idx="2"/>
          </p:nvPr>
        </p:nvSpPr>
        <p:spPr>
          <a:xfrm>
            <a:off x="2857500" y="512763"/>
            <a:ext cx="3429000" cy="25669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5"/>
        <p:cNvGrpSpPr/>
        <p:nvPr/>
      </p:nvGrpSpPr>
      <p:grpSpPr>
        <a:xfrm>
          <a:off x="0" y="0"/>
          <a:ext cx="0" cy="0"/>
          <a:chOff x="0" y="0"/>
          <a:chExt cx="0" cy="0"/>
        </a:xfrm>
      </p:grpSpPr>
      <p:sp>
        <p:nvSpPr>
          <p:cNvPr id="576" name="Google Shape;576;g3801f61cf89_2_517:notes"/>
          <p:cNvSpPr txBox="1">
            <a:spLocks noGrp="1"/>
          </p:cNvSpPr>
          <p:nvPr>
            <p:ph type="body" idx="1"/>
          </p:nvPr>
        </p:nvSpPr>
        <p:spPr>
          <a:xfrm>
            <a:off x="914400" y="3251200"/>
            <a:ext cx="7315200" cy="3081338"/>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77" name="Google Shape;577;g3801f61cf89_2_517:notes"/>
          <p:cNvSpPr>
            <a:spLocks noGrp="1" noRot="1" noChangeAspect="1"/>
          </p:cNvSpPr>
          <p:nvPr>
            <p:ph type="sldImg" idx="2"/>
          </p:nvPr>
        </p:nvSpPr>
        <p:spPr>
          <a:xfrm>
            <a:off x="2857500" y="512763"/>
            <a:ext cx="3429000" cy="25669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7"/>
        <p:cNvGrpSpPr/>
        <p:nvPr/>
      </p:nvGrpSpPr>
      <p:grpSpPr>
        <a:xfrm>
          <a:off x="0" y="0"/>
          <a:ext cx="0" cy="0"/>
          <a:chOff x="0" y="0"/>
          <a:chExt cx="0" cy="0"/>
        </a:xfrm>
      </p:grpSpPr>
      <p:sp>
        <p:nvSpPr>
          <p:cNvPr id="638" name="Google Shape;638;g3801f61cf89_2_575:notes"/>
          <p:cNvSpPr txBox="1">
            <a:spLocks noGrp="1"/>
          </p:cNvSpPr>
          <p:nvPr>
            <p:ph type="body" idx="1"/>
          </p:nvPr>
        </p:nvSpPr>
        <p:spPr>
          <a:xfrm>
            <a:off x="914400" y="3251200"/>
            <a:ext cx="7315200" cy="3081338"/>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39" name="Google Shape;639;g3801f61cf89_2_575:notes"/>
          <p:cNvSpPr>
            <a:spLocks noGrp="1" noRot="1" noChangeAspect="1"/>
          </p:cNvSpPr>
          <p:nvPr>
            <p:ph type="sldImg" idx="2"/>
          </p:nvPr>
        </p:nvSpPr>
        <p:spPr>
          <a:xfrm>
            <a:off x="2857500" y="512763"/>
            <a:ext cx="3429000" cy="25669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5"/>
        <p:cNvGrpSpPr/>
        <p:nvPr/>
      </p:nvGrpSpPr>
      <p:grpSpPr>
        <a:xfrm>
          <a:off x="0" y="0"/>
          <a:ext cx="0" cy="0"/>
          <a:chOff x="0" y="0"/>
          <a:chExt cx="0" cy="0"/>
        </a:xfrm>
      </p:grpSpPr>
      <p:sp>
        <p:nvSpPr>
          <p:cNvPr id="686" name="Google Shape;686;g3801f61cf89_2_124:notes"/>
          <p:cNvSpPr txBox="1">
            <a:spLocks noGrp="1"/>
          </p:cNvSpPr>
          <p:nvPr>
            <p:ph type="body" idx="1"/>
          </p:nvPr>
        </p:nvSpPr>
        <p:spPr>
          <a:xfrm>
            <a:off x="914400" y="3251200"/>
            <a:ext cx="7315200" cy="3081338"/>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87" name="Google Shape;687;g3801f61cf89_2_124:notes"/>
          <p:cNvSpPr>
            <a:spLocks noGrp="1" noRot="1" noChangeAspect="1"/>
          </p:cNvSpPr>
          <p:nvPr>
            <p:ph type="sldImg" idx="2"/>
          </p:nvPr>
        </p:nvSpPr>
        <p:spPr>
          <a:xfrm>
            <a:off x="2857500" y="512763"/>
            <a:ext cx="3429000" cy="25669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1"/>
        <p:cNvGrpSpPr/>
        <p:nvPr/>
      </p:nvGrpSpPr>
      <p:grpSpPr>
        <a:xfrm>
          <a:off x="0" y="0"/>
          <a:ext cx="0" cy="0"/>
          <a:chOff x="0" y="0"/>
          <a:chExt cx="0" cy="0"/>
        </a:xfrm>
      </p:grpSpPr>
      <p:sp>
        <p:nvSpPr>
          <p:cNvPr id="722" name="Google Shape;722;g3801f61cf89_2_112:notes"/>
          <p:cNvSpPr txBox="1">
            <a:spLocks noGrp="1"/>
          </p:cNvSpPr>
          <p:nvPr>
            <p:ph type="body" idx="1"/>
          </p:nvPr>
        </p:nvSpPr>
        <p:spPr>
          <a:xfrm>
            <a:off x="914400" y="3251200"/>
            <a:ext cx="7315200" cy="3081338"/>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23" name="Google Shape;723;g3801f61cf89_2_112:notes"/>
          <p:cNvSpPr>
            <a:spLocks noGrp="1" noRot="1" noChangeAspect="1"/>
          </p:cNvSpPr>
          <p:nvPr>
            <p:ph type="sldImg" idx="2"/>
          </p:nvPr>
        </p:nvSpPr>
        <p:spPr>
          <a:xfrm>
            <a:off x="2857500" y="512763"/>
            <a:ext cx="3429000" cy="25669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0"/>
        <p:cNvGrpSpPr/>
        <p:nvPr/>
      </p:nvGrpSpPr>
      <p:grpSpPr>
        <a:xfrm>
          <a:off x="0" y="0"/>
          <a:ext cx="0" cy="0"/>
          <a:chOff x="0" y="0"/>
          <a:chExt cx="0" cy="0"/>
        </a:xfrm>
      </p:grpSpPr>
      <p:sp>
        <p:nvSpPr>
          <p:cNvPr id="761" name="Google Shape;761;g3801f61cf89_2_141:notes"/>
          <p:cNvSpPr txBox="1">
            <a:spLocks noGrp="1"/>
          </p:cNvSpPr>
          <p:nvPr>
            <p:ph type="body" idx="1"/>
          </p:nvPr>
        </p:nvSpPr>
        <p:spPr>
          <a:xfrm>
            <a:off x="914400" y="3251200"/>
            <a:ext cx="7315200" cy="3081338"/>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62" name="Google Shape;762;g3801f61cf89_2_141:notes"/>
          <p:cNvSpPr>
            <a:spLocks noGrp="1" noRot="1" noChangeAspect="1"/>
          </p:cNvSpPr>
          <p:nvPr>
            <p:ph type="sldImg" idx="2"/>
          </p:nvPr>
        </p:nvSpPr>
        <p:spPr>
          <a:xfrm>
            <a:off x="2290763" y="512763"/>
            <a:ext cx="4562475" cy="25669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3"/>
        <p:cNvGrpSpPr/>
        <p:nvPr/>
      </p:nvGrpSpPr>
      <p:grpSpPr>
        <a:xfrm>
          <a:off x="0" y="0"/>
          <a:ext cx="0" cy="0"/>
          <a:chOff x="0" y="0"/>
          <a:chExt cx="0" cy="0"/>
        </a:xfrm>
      </p:grpSpPr>
      <p:sp>
        <p:nvSpPr>
          <p:cNvPr id="814" name="Google Shape;814;g3801f61cf89_2_737:notes"/>
          <p:cNvSpPr txBox="1">
            <a:spLocks noGrp="1"/>
          </p:cNvSpPr>
          <p:nvPr>
            <p:ph type="body" idx="1"/>
          </p:nvPr>
        </p:nvSpPr>
        <p:spPr>
          <a:xfrm>
            <a:off x="914400" y="3251200"/>
            <a:ext cx="7315200" cy="3081338"/>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15" name="Google Shape;815;g3801f61cf89_2_737:notes"/>
          <p:cNvSpPr>
            <a:spLocks noGrp="1" noRot="1" noChangeAspect="1"/>
          </p:cNvSpPr>
          <p:nvPr>
            <p:ph type="sldImg" idx="2"/>
          </p:nvPr>
        </p:nvSpPr>
        <p:spPr>
          <a:xfrm>
            <a:off x="2857500" y="512763"/>
            <a:ext cx="3429000" cy="25669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4"/>
        <p:cNvGrpSpPr/>
        <p:nvPr/>
      </p:nvGrpSpPr>
      <p:grpSpPr>
        <a:xfrm>
          <a:off x="0" y="0"/>
          <a:ext cx="0" cy="0"/>
          <a:chOff x="0" y="0"/>
          <a:chExt cx="0" cy="0"/>
        </a:xfrm>
      </p:grpSpPr>
      <p:sp>
        <p:nvSpPr>
          <p:cNvPr id="825" name="Google Shape;825;g3801f61cf89_2_747:notes"/>
          <p:cNvSpPr txBox="1">
            <a:spLocks noGrp="1"/>
          </p:cNvSpPr>
          <p:nvPr>
            <p:ph type="body" idx="1"/>
          </p:nvPr>
        </p:nvSpPr>
        <p:spPr>
          <a:xfrm>
            <a:off x="914400" y="3251200"/>
            <a:ext cx="7315200" cy="3081338"/>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6" name="Google Shape;826;g3801f61cf89_2_747:notes"/>
          <p:cNvSpPr>
            <a:spLocks noGrp="1" noRot="1" noChangeAspect="1"/>
          </p:cNvSpPr>
          <p:nvPr>
            <p:ph type="sldImg" idx="2"/>
          </p:nvPr>
        </p:nvSpPr>
        <p:spPr>
          <a:xfrm>
            <a:off x="2290763" y="512763"/>
            <a:ext cx="4562475" cy="25669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7"/>
        <p:cNvGrpSpPr/>
        <p:nvPr/>
      </p:nvGrpSpPr>
      <p:grpSpPr>
        <a:xfrm>
          <a:off x="0" y="0"/>
          <a:ext cx="0" cy="0"/>
          <a:chOff x="0" y="0"/>
          <a:chExt cx="0" cy="0"/>
        </a:xfrm>
      </p:grpSpPr>
      <p:sp>
        <p:nvSpPr>
          <p:cNvPr id="848" name="Google Shape;848;g3801f61cf89_2_769: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849" name="Google Shape;849;g3801f61cf89_2_769: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fr" sz="1200">
                <a:solidFill>
                  <a:schemeClr val="dk1"/>
                </a:solidFill>
                <a:latin typeface="Calibri"/>
                <a:ea typeface="Calibri"/>
                <a:cs typeface="Calibri"/>
                <a:sym typeface="Calibri"/>
              </a:rPr>
              <a:t>1.7.2013</a:t>
            </a:r>
            <a:endParaRPr/>
          </a:p>
        </p:txBody>
      </p:sp>
      <p:sp>
        <p:nvSpPr>
          <p:cNvPr id="850" name="Google Shape;850;g3801f61cf89_2_769:notes"/>
          <p:cNvSpPr>
            <a:spLocks noGrp="1" noRot="1" noChangeAspect="1"/>
          </p:cNvSpPr>
          <p:nvPr>
            <p:ph type="sldImg" idx="3"/>
          </p:nvPr>
        </p:nvSpPr>
        <p:spPr>
          <a:xfrm>
            <a:off x="2290763" y="512763"/>
            <a:ext cx="4562475"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51" name="Google Shape;851;g3801f61cf89_2_769: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r"/>
              <a:t>Go1 doesn’t create the content ourselves—we’re an aggregator. That means we bring together the best content from over 250 leading providers and niche experts, across every skill area and region.</a:t>
            </a:r>
            <a:endParaRPr/>
          </a:p>
          <a:p>
            <a:pPr marL="0" lvl="0" indent="0" algn="l" rtl="0">
              <a:spcBef>
                <a:spcPts val="0"/>
              </a:spcBef>
              <a:spcAft>
                <a:spcPts val="0"/>
              </a:spcAft>
              <a:buNone/>
            </a:pPr>
            <a:r>
              <a:rPr lang="fr"/>
              <a:t>Think of us like a library. The content providers are the authors; we organize, centralize, and maintain the experience so you can find and deliver what’s best for your organization.</a:t>
            </a:r>
            <a:endParaRPr/>
          </a:p>
          <a:p>
            <a:pPr marL="0" lvl="0" indent="0" algn="l" rtl="0">
              <a:spcBef>
                <a:spcPts val="0"/>
              </a:spcBef>
              <a:spcAft>
                <a:spcPts val="0"/>
              </a:spcAft>
              <a:buNone/>
            </a:pPr>
            <a:r>
              <a:rPr lang="fr"/>
              <a:t>We’re not a publisher, so we don’t promote one provider over another. That neutrality means you get the right fit for your needs—not what a platform wants to push. </a:t>
            </a:r>
            <a:endParaRPr/>
          </a:p>
          <a:p>
            <a:pPr marL="0" lvl="0" indent="0" algn="l" rtl="0">
              <a:spcBef>
                <a:spcPts val="0"/>
              </a:spcBef>
              <a:spcAft>
                <a:spcPts val="0"/>
              </a:spcAft>
              <a:buNone/>
            </a:pPr>
            <a:r>
              <a:rPr lang="fr"/>
              <a:t>We often include the big names you already know and trust. Brands like Pluralsight, and Coursera are part of our library—We don’t have every content provider but that’s where we differ from brands like Linkedin Learning. You get more skill breadth from a variety of content sources including regional experts and topic specialists who bring valuable niche content you might not find on your own. </a:t>
            </a:r>
            <a:endParaRPr/>
          </a:p>
          <a:p>
            <a:pPr marL="0" lvl="0" indent="0" algn="l" rtl="0">
              <a:spcBef>
                <a:spcPts val="0"/>
              </a:spcBef>
              <a:spcAft>
                <a:spcPts val="0"/>
              </a:spcAft>
              <a:buNone/>
            </a:pPr>
            <a:r>
              <a:rPr lang="fr"/>
              <a:t>You get all of it under one subscription—organized, quality-checked, and ready to use. We’re the central hub that brings it all together and helps you navigate it</a:t>
            </a:r>
            <a:endParaRPr/>
          </a:p>
        </p:txBody>
      </p:sp>
      <p:sp>
        <p:nvSpPr>
          <p:cNvPr id="852" name="Google Shape;852;g3801f61cf89_2_769: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853" name="Google Shape;853;g3801f61cf89_2_769: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fr" sz="1200">
                <a:solidFill>
                  <a:schemeClr val="dk1"/>
                </a:solidFill>
                <a:latin typeface="Calibri"/>
                <a:ea typeface="Calibri"/>
                <a:cs typeface="Calibri"/>
                <a:sym typeface="Calibri"/>
              </a:rPr>
              <a:t>‹#›</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7"/>
        <p:cNvGrpSpPr/>
        <p:nvPr/>
      </p:nvGrpSpPr>
      <p:grpSpPr>
        <a:xfrm>
          <a:off x="0" y="0"/>
          <a:ext cx="0" cy="0"/>
          <a:chOff x="0" y="0"/>
          <a:chExt cx="0" cy="0"/>
        </a:xfrm>
      </p:grpSpPr>
      <p:sp>
        <p:nvSpPr>
          <p:cNvPr id="908" name="Google Shape;908;g3801f61cf89_2_828: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909" name="Google Shape;909;g3801f61cf89_2_828: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fr" sz="1200">
                <a:solidFill>
                  <a:schemeClr val="dk1"/>
                </a:solidFill>
                <a:latin typeface="Calibri"/>
                <a:ea typeface="Calibri"/>
                <a:cs typeface="Calibri"/>
                <a:sym typeface="Calibri"/>
              </a:rPr>
              <a:t>1.7.2013</a:t>
            </a:r>
            <a:endParaRPr/>
          </a:p>
        </p:txBody>
      </p:sp>
      <p:sp>
        <p:nvSpPr>
          <p:cNvPr id="910" name="Google Shape;910;g3801f61cf89_2_828:notes"/>
          <p:cNvSpPr>
            <a:spLocks noGrp="1" noRot="1" noChangeAspect="1"/>
          </p:cNvSpPr>
          <p:nvPr>
            <p:ph type="sldImg" idx="3"/>
          </p:nvPr>
        </p:nvSpPr>
        <p:spPr>
          <a:xfrm>
            <a:off x="2290763" y="512763"/>
            <a:ext cx="4562475"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11" name="Google Shape;911;g3801f61cf89_2_828: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r"/>
              <a:t>Go1 doesn’t create the content ourselves—we’re an aggregator. That means we bring together the best content from over 250 leading providers and niche experts, across every skill area and region.</a:t>
            </a:r>
            <a:endParaRPr/>
          </a:p>
          <a:p>
            <a:pPr marL="0" lvl="0" indent="0" algn="l" rtl="0">
              <a:spcBef>
                <a:spcPts val="0"/>
              </a:spcBef>
              <a:spcAft>
                <a:spcPts val="0"/>
              </a:spcAft>
              <a:buNone/>
            </a:pPr>
            <a:r>
              <a:rPr lang="fr"/>
              <a:t>Think of us like a library. The content providers are the authors; we organize, centralize, and maintain the experience so you can find and deliver what’s best for your organization.</a:t>
            </a:r>
            <a:endParaRPr/>
          </a:p>
          <a:p>
            <a:pPr marL="0" lvl="0" indent="0" algn="l" rtl="0">
              <a:spcBef>
                <a:spcPts val="0"/>
              </a:spcBef>
              <a:spcAft>
                <a:spcPts val="0"/>
              </a:spcAft>
              <a:buNone/>
            </a:pPr>
            <a:r>
              <a:rPr lang="fr"/>
              <a:t>We’re not a publisher, so we don’t promote one provider over another. That neutrality means you get the right fit for your needs—not what a platform wants to push. </a:t>
            </a:r>
            <a:endParaRPr/>
          </a:p>
          <a:p>
            <a:pPr marL="0" lvl="0" indent="0" algn="l" rtl="0">
              <a:spcBef>
                <a:spcPts val="0"/>
              </a:spcBef>
              <a:spcAft>
                <a:spcPts val="0"/>
              </a:spcAft>
              <a:buNone/>
            </a:pPr>
            <a:r>
              <a:rPr lang="fr"/>
              <a:t>We often include the big names you already know and trust. Brands like Pluralsight, and Coursera are part of our library—We don’t have every content provider but that’s where we differ from brands like Linkedin Learning. You get more skill breadth from a variety of content sources including regional experts and topic specialists who bring valuable niche content you might not find on your own. </a:t>
            </a:r>
            <a:endParaRPr/>
          </a:p>
          <a:p>
            <a:pPr marL="0" lvl="0" indent="0" algn="l" rtl="0">
              <a:spcBef>
                <a:spcPts val="0"/>
              </a:spcBef>
              <a:spcAft>
                <a:spcPts val="0"/>
              </a:spcAft>
              <a:buNone/>
            </a:pPr>
            <a:r>
              <a:rPr lang="fr"/>
              <a:t>You get all of it under one subscription—organized, quality-checked, and ready to use. We’re the central hub that brings it all together and helps you navigate it</a:t>
            </a:r>
            <a:endParaRPr/>
          </a:p>
        </p:txBody>
      </p:sp>
      <p:sp>
        <p:nvSpPr>
          <p:cNvPr id="912" name="Google Shape;912;g3801f61cf89_2_828: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913" name="Google Shape;913;g3801f61cf89_2_828: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fr" sz="1200">
                <a:solidFill>
                  <a:schemeClr val="dk1"/>
                </a:solidFill>
                <a:latin typeface="Calibri"/>
                <a:ea typeface="Calibri"/>
                <a:cs typeface="Calibri"/>
                <a:sym typeface="Calibri"/>
              </a:rPr>
              <a:t>‹#›</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7"/>
        <p:cNvGrpSpPr/>
        <p:nvPr/>
      </p:nvGrpSpPr>
      <p:grpSpPr>
        <a:xfrm>
          <a:off x="0" y="0"/>
          <a:ext cx="0" cy="0"/>
          <a:chOff x="0" y="0"/>
          <a:chExt cx="0" cy="0"/>
        </a:xfrm>
      </p:grpSpPr>
      <p:sp>
        <p:nvSpPr>
          <p:cNvPr id="968" name="Google Shape;968;g3801f61cf89_2_887: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969" name="Google Shape;969;g3801f61cf89_2_887: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fr" sz="1200">
                <a:solidFill>
                  <a:schemeClr val="dk1"/>
                </a:solidFill>
                <a:latin typeface="Calibri"/>
                <a:ea typeface="Calibri"/>
                <a:cs typeface="Calibri"/>
                <a:sym typeface="Calibri"/>
              </a:rPr>
              <a:t>1.7.2013</a:t>
            </a:r>
            <a:endParaRPr/>
          </a:p>
        </p:txBody>
      </p:sp>
      <p:sp>
        <p:nvSpPr>
          <p:cNvPr id="970" name="Google Shape;970;g3801f61cf89_2_887:notes"/>
          <p:cNvSpPr>
            <a:spLocks noGrp="1" noRot="1" noChangeAspect="1"/>
          </p:cNvSpPr>
          <p:nvPr>
            <p:ph type="sldImg" idx="3"/>
          </p:nvPr>
        </p:nvSpPr>
        <p:spPr>
          <a:xfrm>
            <a:off x="2290763" y="512763"/>
            <a:ext cx="4562475"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71" name="Google Shape;971;g3801f61cf89_2_887: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r"/>
              <a:t>Go1 doesn’t create the content ourselves—we’re an aggregator. That means we bring together the best content from over 250 leading providers and niche experts, across every skill area and region.</a:t>
            </a:r>
            <a:endParaRPr/>
          </a:p>
          <a:p>
            <a:pPr marL="0" lvl="0" indent="0" algn="l" rtl="0">
              <a:spcBef>
                <a:spcPts val="0"/>
              </a:spcBef>
              <a:spcAft>
                <a:spcPts val="0"/>
              </a:spcAft>
              <a:buNone/>
            </a:pPr>
            <a:r>
              <a:rPr lang="fr"/>
              <a:t>Think of us like a library. The content providers are the authors; we organize, centralize, and maintain the experience so you can find and deliver what’s best for your organization.</a:t>
            </a:r>
            <a:endParaRPr/>
          </a:p>
          <a:p>
            <a:pPr marL="0" lvl="0" indent="0" algn="l" rtl="0">
              <a:spcBef>
                <a:spcPts val="0"/>
              </a:spcBef>
              <a:spcAft>
                <a:spcPts val="0"/>
              </a:spcAft>
              <a:buNone/>
            </a:pPr>
            <a:r>
              <a:rPr lang="fr"/>
              <a:t>We’re not a publisher, so we don’t promote one provider over another. That neutrality means you get the right fit for your needs—not what a platform wants to push. </a:t>
            </a:r>
            <a:endParaRPr/>
          </a:p>
          <a:p>
            <a:pPr marL="0" lvl="0" indent="0" algn="l" rtl="0">
              <a:spcBef>
                <a:spcPts val="0"/>
              </a:spcBef>
              <a:spcAft>
                <a:spcPts val="0"/>
              </a:spcAft>
              <a:buNone/>
            </a:pPr>
            <a:r>
              <a:rPr lang="fr"/>
              <a:t>We often include the big names you already know and trust. Brands like Pluralsight, and Coursera are part of our library—We don’t have every content provider but that’s where we differ from brands like Linkedin Learning. You get more skill breadth from a variety of content sources including regional experts and topic specialists who bring valuable niche content you might not find on your own. </a:t>
            </a:r>
            <a:endParaRPr/>
          </a:p>
          <a:p>
            <a:pPr marL="0" lvl="0" indent="0" algn="l" rtl="0">
              <a:spcBef>
                <a:spcPts val="0"/>
              </a:spcBef>
              <a:spcAft>
                <a:spcPts val="0"/>
              </a:spcAft>
              <a:buNone/>
            </a:pPr>
            <a:r>
              <a:rPr lang="fr"/>
              <a:t>You get all of it under one subscription—organized, quality-checked, and ready to use. We’re the central hub that brings it all together and helps you navigate it</a:t>
            </a:r>
            <a:endParaRPr/>
          </a:p>
        </p:txBody>
      </p:sp>
      <p:sp>
        <p:nvSpPr>
          <p:cNvPr id="972" name="Google Shape;972;g3801f61cf89_2_887: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973" name="Google Shape;973;g3801f61cf89_2_887: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fr" sz="1200">
                <a:solidFill>
                  <a:schemeClr val="dk1"/>
                </a:solidFill>
                <a:latin typeface="Calibri"/>
                <a:ea typeface="Calibri"/>
                <a:cs typeface="Calibri"/>
                <a:sym typeface="Calibri"/>
              </a:rPr>
              <a:t>‹#›</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3801f61cf89_2_86:notes"/>
          <p:cNvSpPr txBox="1">
            <a:spLocks noGrp="1"/>
          </p:cNvSpPr>
          <p:nvPr>
            <p:ph type="body" idx="1"/>
          </p:nvPr>
        </p:nvSpPr>
        <p:spPr>
          <a:xfrm>
            <a:off x="914400" y="3251200"/>
            <a:ext cx="7315200" cy="3081338"/>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8" name="Google Shape;138;g3801f61cf89_2_86:notes"/>
          <p:cNvSpPr>
            <a:spLocks noGrp="1" noRot="1" noChangeAspect="1"/>
          </p:cNvSpPr>
          <p:nvPr>
            <p:ph type="sldImg" idx="2"/>
          </p:nvPr>
        </p:nvSpPr>
        <p:spPr>
          <a:xfrm>
            <a:off x="2290763" y="512763"/>
            <a:ext cx="4562475" cy="25669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7"/>
        <p:cNvGrpSpPr/>
        <p:nvPr/>
      </p:nvGrpSpPr>
      <p:grpSpPr>
        <a:xfrm>
          <a:off x="0" y="0"/>
          <a:ext cx="0" cy="0"/>
          <a:chOff x="0" y="0"/>
          <a:chExt cx="0" cy="0"/>
        </a:xfrm>
      </p:grpSpPr>
      <p:sp>
        <p:nvSpPr>
          <p:cNvPr id="1028" name="Google Shape;1028;g3801f61cf89_2_946:notes"/>
          <p:cNvSpPr txBox="1">
            <a:spLocks noGrp="1"/>
          </p:cNvSpPr>
          <p:nvPr>
            <p:ph type="body" idx="1"/>
          </p:nvPr>
        </p:nvSpPr>
        <p:spPr>
          <a:xfrm>
            <a:off x="914400" y="3251200"/>
            <a:ext cx="7315200" cy="3081338"/>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29" name="Google Shape;1029;g3801f61cf89_2_946:notes"/>
          <p:cNvSpPr>
            <a:spLocks noGrp="1" noRot="1" noChangeAspect="1"/>
          </p:cNvSpPr>
          <p:nvPr>
            <p:ph type="sldImg" idx="2"/>
          </p:nvPr>
        </p:nvSpPr>
        <p:spPr>
          <a:xfrm>
            <a:off x="2857500" y="512763"/>
            <a:ext cx="3429000" cy="25669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5"/>
        <p:cNvGrpSpPr/>
        <p:nvPr/>
      </p:nvGrpSpPr>
      <p:grpSpPr>
        <a:xfrm>
          <a:off x="0" y="0"/>
          <a:ext cx="0" cy="0"/>
          <a:chOff x="0" y="0"/>
          <a:chExt cx="0" cy="0"/>
        </a:xfrm>
      </p:grpSpPr>
      <p:sp>
        <p:nvSpPr>
          <p:cNvPr id="1086" name="Google Shape;1086;g3801f61cf89_2_996:notes"/>
          <p:cNvSpPr txBox="1">
            <a:spLocks noGrp="1"/>
          </p:cNvSpPr>
          <p:nvPr>
            <p:ph type="body" idx="1"/>
          </p:nvPr>
        </p:nvSpPr>
        <p:spPr>
          <a:xfrm>
            <a:off x="914400" y="3251200"/>
            <a:ext cx="7315200" cy="3081338"/>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87" name="Google Shape;1087;g3801f61cf89_2_996:notes"/>
          <p:cNvSpPr>
            <a:spLocks noGrp="1" noRot="1" noChangeAspect="1"/>
          </p:cNvSpPr>
          <p:nvPr>
            <p:ph type="sldImg" idx="2"/>
          </p:nvPr>
        </p:nvSpPr>
        <p:spPr>
          <a:xfrm>
            <a:off x="2857500" y="512763"/>
            <a:ext cx="3429000" cy="25669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2"/>
        <p:cNvGrpSpPr/>
        <p:nvPr/>
      </p:nvGrpSpPr>
      <p:grpSpPr>
        <a:xfrm>
          <a:off x="0" y="0"/>
          <a:ext cx="0" cy="0"/>
          <a:chOff x="0" y="0"/>
          <a:chExt cx="0" cy="0"/>
        </a:xfrm>
      </p:grpSpPr>
      <p:sp>
        <p:nvSpPr>
          <p:cNvPr id="1133" name="Google Shape;1133;g3801f61cf89_2_128:notes"/>
          <p:cNvSpPr txBox="1">
            <a:spLocks noGrp="1"/>
          </p:cNvSpPr>
          <p:nvPr>
            <p:ph type="body" idx="1"/>
          </p:nvPr>
        </p:nvSpPr>
        <p:spPr>
          <a:xfrm>
            <a:off x="914400" y="3251200"/>
            <a:ext cx="7315200" cy="3081338"/>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34" name="Google Shape;1134;g3801f61cf89_2_128:notes"/>
          <p:cNvSpPr>
            <a:spLocks noGrp="1" noRot="1" noChangeAspect="1"/>
          </p:cNvSpPr>
          <p:nvPr>
            <p:ph type="sldImg" idx="2"/>
          </p:nvPr>
        </p:nvSpPr>
        <p:spPr>
          <a:xfrm>
            <a:off x="2857500" y="512763"/>
            <a:ext cx="3429000" cy="25669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3"/>
        <p:cNvGrpSpPr/>
        <p:nvPr/>
      </p:nvGrpSpPr>
      <p:grpSpPr>
        <a:xfrm>
          <a:off x="0" y="0"/>
          <a:ext cx="0" cy="0"/>
          <a:chOff x="0" y="0"/>
          <a:chExt cx="0" cy="0"/>
        </a:xfrm>
      </p:grpSpPr>
      <p:sp>
        <p:nvSpPr>
          <p:cNvPr id="1164" name="Google Shape;1164;g3801f61cf89_2_116:notes"/>
          <p:cNvSpPr txBox="1">
            <a:spLocks noGrp="1"/>
          </p:cNvSpPr>
          <p:nvPr>
            <p:ph type="body" idx="1"/>
          </p:nvPr>
        </p:nvSpPr>
        <p:spPr>
          <a:xfrm>
            <a:off x="914400" y="3251200"/>
            <a:ext cx="7315200" cy="3081338"/>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65" name="Google Shape;1165;g3801f61cf89_2_116:notes"/>
          <p:cNvSpPr>
            <a:spLocks noGrp="1" noRot="1" noChangeAspect="1"/>
          </p:cNvSpPr>
          <p:nvPr>
            <p:ph type="sldImg" idx="2"/>
          </p:nvPr>
        </p:nvSpPr>
        <p:spPr>
          <a:xfrm>
            <a:off x="2857500" y="512763"/>
            <a:ext cx="3429000" cy="25669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1"/>
        <p:cNvGrpSpPr/>
        <p:nvPr/>
      </p:nvGrpSpPr>
      <p:grpSpPr>
        <a:xfrm>
          <a:off x="0" y="0"/>
          <a:ext cx="0" cy="0"/>
          <a:chOff x="0" y="0"/>
          <a:chExt cx="0" cy="0"/>
        </a:xfrm>
      </p:grpSpPr>
      <p:sp>
        <p:nvSpPr>
          <p:cNvPr id="1202" name="Google Shape;1202;g3801f61cf89_0_188:notes"/>
          <p:cNvSpPr txBox="1">
            <a:spLocks noGrp="1"/>
          </p:cNvSpPr>
          <p:nvPr>
            <p:ph type="body" idx="1"/>
          </p:nvPr>
        </p:nvSpPr>
        <p:spPr>
          <a:xfrm>
            <a:off x="914400" y="3251200"/>
            <a:ext cx="7315200" cy="308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03" name="Google Shape;1203;g3801f61cf89_0_188:notes"/>
          <p:cNvSpPr>
            <a:spLocks noGrp="1" noRot="1" noChangeAspect="1"/>
          </p:cNvSpPr>
          <p:nvPr>
            <p:ph type="sldImg" idx="2"/>
          </p:nvPr>
        </p:nvSpPr>
        <p:spPr>
          <a:xfrm>
            <a:off x="2857500" y="512763"/>
            <a:ext cx="3429000" cy="2567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8"/>
        <p:cNvGrpSpPr/>
        <p:nvPr/>
      </p:nvGrpSpPr>
      <p:grpSpPr>
        <a:xfrm>
          <a:off x="0" y="0"/>
          <a:ext cx="0" cy="0"/>
          <a:chOff x="0" y="0"/>
          <a:chExt cx="0" cy="0"/>
        </a:xfrm>
      </p:grpSpPr>
      <p:sp>
        <p:nvSpPr>
          <p:cNvPr id="1229" name="Google Shape;1229;g3801f61cf89_0_86:notes"/>
          <p:cNvSpPr txBox="1">
            <a:spLocks noGrp="1"/>
          </p:cNvSpPr>
          <p:nvPr>
            <p:ph type="body" idx="1"/>
          </p:nvPr>
        </p:nvSpPr>
        <p:spPr>
          <a:xfrm>
            <a:off x="914400" y="3251200"/>
            <a:ext cx="7315200" cy="308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30" name="Google Shape;1230;g3801f61cf89_0_86:notes"/>
          <p:cNvSpPr>
            <a:spLocks noGrp="1" noRot="1" noChangeAspect="1"/>
          </p:cNvSpPr>
          <p:nvPr>
            <p:ph type="sldImg" idx="2"/>
          </p:nvPr>
        </p:nvSpPr>
        <p:spPr>
          <a:xfrm>
            <a:off x="2857500" y="512763"/>
            <a:ext cx="3429000" cy="2567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6"/>
        <p:cNvGrpSpPr/>
        <p:nvPr/>
      </p:nvGrpSpPr>
      <p:grpSpPr>
        <a:xfrm>
          <a:off x="0" y="0"/>
          <a:ext cx="0" cy="0"/>
          <a:chOff x="0" y="0"/>
          <a:chExt cx="0" cy="0"/>
        </a:xfrm>
      </p:grpSpPr>
      <p:sp>
        <p:nvSpPr>
          <p:cNvPr id="1257" name="Google Shape;1257;g3801f61cf89_2_148:notes"/>
          <p:cNvSpPr txBox="1">
            <a:spLocks noGrp="1"/>
          </p:cNvSpPr>
          <p:nvPr>
            <p:ph type="body" idx="1"/>
          </p:nvPr>
        </p:nvSpPr>
        <p:spPr>
          <a:xfrm>
            <a:off x="914400" y="3251200"/>
            <a:ext cx="7315200" cy="3081338"/>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58" name="Google Shape;1258;g3801f61cf89_2_148:notes"/>
          <p:cNvSpPr>
            <a:spLocks noGrp="1" noRot="1" noChangeAspect="1"/>
          </p:cNvSpPr>
          <p:nvPr>
            <p:ph type="sldImg" idx="2"/>
          </p:nvPr>
        </p:nvSpPr>
        <p:spPr>
          <a:xfrm>
            <a:off x="2857500" y="512763"/>
            <a:ext cx="3429000" cy="25669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2"/>
        <p:cNvGrpSpPr/>
        <p:nvPr/>
      </p:nvGrpSpPr>
      <p:grpSpPr>
        <a:xfrm>
          <a:off x="0" y="0"/>
          <a:ext cx="0" cy="0"/>
          <a:chOff x="0" y="0"/>
          <a:chExt cx="0" cy="0"/>
        </a:xfrm>
      </p:grpSpPr>
      <p:sp>
        <p:nvSpPr>
          <p:cNvPr id="1323" name="Google Shape;1323;g3801f61cf89_2_1210:notes"/>
          <p:cNvSpPr txBox="1">
            <a:spLocks noGrp="1"/>
          </p:cNvSpPr>
          <p:nvPr>
            <p:ph type="body" idx="1"/>
          </p:nvPr>
        </p:nvSpPr>
        <p:spPr>
          <a:xfrm>
            <a:off x="914400" y="3251200"/>
            <a:ext cx="7315200" cy="3081338"/>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24" name="Google Shape;1324;g3801f61cf89_2_1210:notes"/>
          <p:cNvSpPr>
            <a:spLocks noGrp="1" noRot="1" noChangeAspect="1"/>
          </p:cNvSpPr>
          <p:nvPr>
            <p:ph type="sldImg" idx="2"/>
          </p:nvPr>
        </p:nvSpPr>
        <p:spPr>
          <a:xfrm>
            <a:off x="2857500" y="512763"/>
            <a:ext cx="3429000" cy="25669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g3801f61cf89_2_157:notes"/>
          <p:cNvSpPr txBox="1">
            <a:spLocks noGrp="1"/>
          </p:cNvSpPr>
          <p:nvPr>
            <p:ph type="body" idx="1"/>
          </p:nvPr>
        </p:nvSpPr>
        <p:spPr>
          <a:xfrm>
            <a:off x="914400" y="3251200"/>
            <a:ext cx="7315200" cy="3081338"/>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6" name="Google Shape;206;g3801f61cf89_2_157:notes"/>
          <p:cNvSpPr>
            <a:spLocks noGrp="1" noRot="1" noChangeAspect="1"/>
          </p:cNvSpPr>
          <p:nvPr>
            <p:ph type="sldImg" idx="2"/>
          </p:nvPr>
        </p:nvSpPr>
        <p:spPr>
          <a:xfrm>
            <a:off x="2290763" y="512763"/>
            <a:ext cx="4562475" cy="25669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g3801f61cf89_2_120:notes"/>
          <p:cNvSpPr txBox="1">
            <a:spLocks noGrp="1"/>
          </p:cNvSpPr>
          <p:nvPr>
            <p:ph type="body" idx="1"/>
          </p:nvPr>
        </p:nvSpPr>
        <p:spPr>
          <a:xfrm>
            <a:off x="914400" y="3251200"/>
            <a:ext cx="7315200" cy="3081338"/>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7" name="Google Shape;257;g3801f61cf89_2_120:notes"/>
          <p:cNvSpPr>
            <a:spLocks noGrp="1" noRot="1" noChangeAspect="1"/>
          </p:cNvSpPr>
          <p:nvPr>
            <p:ph type="sldImg" idx="2"/>
          </p:nvPr>
        </p:nvSpPr>
        <p:spPr>
          <a:xfrm>
            <a:off x="2857500" y="512763"/>
            <a:ext cx="3429000" cy="25669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g3801f61cf89_2_132:notes"/>
          <p:cNvSpPr txBox="1">
            <a:spLocks noGrp="1"/>
          </p:cNvSpPr>
          <p:nvPr>
            <p:ph type="body" idx="1"/>
          </p:nvPr>
        </p:nvSpPr>
        <p:spPr>
          <a:xfrm>
            <a:off x="914400" y="3251200"/>
            <a:ext cx="7315200" cy="3081338"/>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0" name="Google Shape;290;g3801f61cf89_2_132:notes"/>
          <p:cNvSpPr>
            <a:spLocks noGrp="1" noRot="1" noChangeAspect="1"/>
          </p:cNvSpPr>
          <p:nvPr>
            <p:ph type="sldImg" idx="2"/>
          </p:nvPr>
        </p:nvSpPr>
        <p:spPr>
          <a:xfrm>
            <a:off x="2857500" y="512763"/>
            <a:ext cx="3429000" cy="25669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g3801f61cf89_2_268:notes"/>
          <p:cNvSpPr txBox="1">
            <a:spLocks noGrp="1"/>
          </p:cNvSpPr>
          <p:nvPr>
            <p:ph type="body" idx="1"/>
          </p:nvPr>
        </p:nvSpPr>
        <p:spPr>
          <a:xfrm>
            <a:off x="914400" y="3251200"/>
            <a:ext cx="7315200" cy="3081338"/>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2" name="Google Shape;322;g3801f61cf89_2_268:notes"/>
          <p:cNvSpPr>
            <a:spLocks noGrp="1" noRot="1" noChangeAspect="1"/>
          </p:cNvSpPr>
          <p:nvPr>
            <p:ph type="sldImg" idx="2"/>
          </p:nvPr>
        </p:nvSpPr>
        <p:spPr>
          <a:xfrm>
            <a:off x="2290763" y="512763"/>
            <a:ext cx="4562475" cy="25669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Google Shape;385;g3801f61cf89_2_329:notes"/>
          <p:cNvSpPr txBox="1">
            <a:spLocks noGrp="1"/>
          </p:cNvSpPr>
          <p:nvPr>
            <p:ph type="body" idx="1"/>
          </p:nvPr>
        </p:nvSpPr>
        <p:spPr>
          <a:xfrm>
            <a:off x="914400" y="3251200"/>
            <a:ext cx="7315200" cy="3081338"/>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86" name="Google Shape;386;g3801f61cf89_2_329:notes"/>
          <p:cNvSpPr>
            <a:spLocks noGrp="1" noRot="1" noChangeAspect="1"/>
          </p:cNvSpPr>
          <p:nvPr>
            <p:ph type="sldImg" idx="2"/>
          </p:nvPr>
        </p:nvSpPr>
        <p:spPr>
          <a:xfrm>
            <a:off x="2290763" y="512763"/>
            <a:ext cx="4562475" cy="25669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8"/>
        <p:cNvGrpSpPr/>
        <p:nvPr/>
      </p:nvGrpSpPr>
      <p:grpSpPr>
        <a:xfrm>
          <a:off x="0" y="0"/>
          <a:ext cx="0" cy="0"/>
          <a:chOff x="0" y="0"/>
          <a:chExt cx="0" cy="0"/>
        </a:xfrm>
      </p:grpSpPr>
      <p:sp>
        <p:nvSpPr>
          <p:cNvPr id="449" name="Google Shape;449;g3801f61cf89_2_390:notes"/>
          <p:cNvSpPr txBox="1">
            <a:spLocks noGrp="1"/>
          </p:cNvSpPr>
          <p:nvPr>
            <p:ph type="body" idx="1"/>
          </p:nvPr>
        </p:nvSpPr>
        <p:spPr>
          <a:xfrm>
            <a:off x="914400" y="3251200"/>
            <a:ext cx="7315200" cy="3081338"/>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50" name="Google Shape;450;g3801f61cf89_2_390:notes"/>
          <p:cNvSpPr>
            <a:spLocks noGrp="1" noRot="1" noChangeAspect="1"/>
          </p:cNvSpPr>
          <p:nvPr>
            <p:ph type="sldImg" idx="2"/>
          </p:nvPr>
        </p:nvSpPr>
        <p:spPr>
          <a:xfrm>
            <a:off x="2290763" y="512763"/>
            <a:ext cx="4562475" cy="25669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9"/>
        <p:cNvGrpSpPr/>
        <p:nvPr/>
      </p:nvGrpSpPr>
      <p:grpSpPr>
        <a:xfrm>
          <a:off x="0" y="0"/>
          <a:ext cx="0" cy="0"/>
          <a:chOff x="0" y="0"/>
          <a:chExt cx="0" cy="0"/>
        </a:xfrm>
      </p:grpSpPr>
      <p:sp>
        <p:nvSpPr>
          <p:cNvPr id="540" name="Google Shape;540;g3801f61cf89_2_480:notes"/>
          <p:cNvSpPr txBox="1">
            <a:spLocks noGrp="1"/>
          </p:cNvSpPr>
          <p:nvPr>
            <p:ph type="body" idx="1"/>
          </p:nvPr>
        </p:nvSpPr>
        <p:spPr>
          <a:xfrm>
            <a:off x="914400" y="3251200"/>
            <a:ext cx="7315200" cy="3081338"/>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41" name="Google Shape;541;g3801f61cf89_2_480:notes"/>
          <p:cNvSpPr>
            <a:spLocks noGrp="1" noRot="1" noChangeAspect="1"/>
          </p:cNvSpPr>
          <p:nvPr>
            <p:ph type="sldImg" idx="2"/>
          </p:nvPr>
        </p:nvSpPr>
        <p:spPr>
          <a:xfrm>
            <a:off x="2290763" y="512763"/>
            <a:ext cx="4562475" cy="25669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6"/>
        <p:cNvGrpSpPr/>
        <p:nvPr/>
      </p:nvGrpSpPr>
      <p:grpSpPr>
        <a:xfrm>
          <a:off x="0" y="0"/>
          <a:ext cx="0" cy="0"/>
          <a:chOff x="0" y="0"/>
          <a:chExt cx="0" cy="0"/>
        </a:xfrm>
      </p:grpSpPr>
      <p:sp>
        <p:nvSpPr>
          <p:cNvPr id="57" name="Google Shape;57;p14"/>
          <p:cNvSpPr txBox="1">
            <a:spLocks noGrp="1"/>
          </p:cNvSpPr>
          <p:nvPr>
            <p:ph type="dt" idx="10"/>
          </p:nvPr>
        </p:nvSpPr>
        <p:spPr>
          <a:xfrm>
            <a:off x="228600" y="3178175"/>
            <a:ext cx="1066800" cy="182563"/>
          </a:xfrm>
          <a:prstGeom prst="rect">
            <a:avLst/>
          </a:prstGeom>
          <a:noFill/>
          <a:ln>
            <a:noFill/>
          </a:ln>
        </p:spPr>
        <p:txBody>
          <a:bodyPr spcFirstLastPara="1" wrap="square" lIns="45725" tIns="22850" rIns="45725" bIns="22850" anchor="ctr" anchorCtr="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a:endParaRPr/>
          </a:p>
        </p:txBody>
      </p:sp>
      <p:sp>
        <p:nvSpPr>
          <p:cNvPr id="58" name="Google Shape;58;p14"/>
          <p:cNvSpPr txBox="1">
            <a:spLocks noGrp="1"/>
          </p:cNvSpPr>
          <p:nvPr>
            <p:ph type="ftr" idx="11"/>
          </p:nvPr>
        </p:nvSpPr>
        <p:spPr>
          <a:xfrm>
            <a:off x="1562100" y="3178175"/>
            <a:ext cx="1447800" cy="182563"/>
          </a:xfrm>
          <a:prstGeom prst="rect">
            <a:avLst/>
          </a:prstGeom>
          <a:noFill/>
          <a:ln>
            <a:noFill/>
          </a:ln>
        </p:spPr>
        <p:txBody>
          <a:bodyPr spcFirstLastPara="1" wrap="square" lIns="45725" tIns="22850" rIns="45725" bIns="22850" anchor="ctr" anchorCtr="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a:endParaRPr/>
          </a:p>
        </p:txBody>
      </p:sp>
      <p:sp>
        <p:nvSpPr>
          <p:cNvPr id="59" name="Google Shape;59;p14"/>
          <p:cNvSpPr txBox="1">
            <a:spLocks noGrp="1"/>
          </p:cNvSpPr>
          <p:nvPr>
            <p:ph type="sldNum" idx="12"/>
          </p:nvPr>
        </p:nvSpPr>
        <p:spPr>
          <a:xfrm>
            <a:off x="3276600" y="3178175"/>
            <a:ext cx="1066800" cy="182563"/>
          </a:xfrm>
          <a:prstGeom prst="rect">
            <a:avLst/>
          </a:prstGeom>
          <a:noFill/>
          <a:ln>
            <a:noFill/>
          </a:ln>
        </p:spPr>
        <p:txBody>
          <a:bodyPr spcFirstLastPara="1" wrap="square" lIns="45725" tIns="22850" rIns="45725" bIns="2285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60"/>
        <p:cNvGrpSpPr/>
        <p:nvPr/>
      </p:nvGrpSpPr>
      <p:grpSpPr>
        <a:xfrm>
          <a:off x="0" y="0"/>
          <a:ext cx="0" cy="0"/>
          <a:chOff x="0" y="0"/>
          <a:chExt cx="0" cy="0"/>
        </a:xfrm>
      </p:grpSpPr>
      <p:sp>
        <p:nvSpPr>
          <p:cNvPr id="61" name="Google Shape;61;p15"/>
          <p:cNvSpPr txBox="1">
            <a:spLocks noGrp="1"/>
          </p:cNvSpPr>
          <p:nvPr>
            <p:ph type="ctrTitle"/>
          </p:nvPr>
        </p:nvSpPr>
        <p:spPr>
          <a:xfrm>
            <a:off x="342900" y="1065213"/>
            <a:ext cx="3886200" cy="735013"/>
          </a:xfrm>
          <a:prstGeom prst="rect">
            <a:avLst/>
          </a:prstGeom>
          <a:noFill/>
          <a:ln>
            <a:noFill/>
          </a:ln>
        </p:spPr>
        <p:txBody>
          <a:bodyPr spcFirstLastPara="1" wrap="square" lIns="45725" tIns="22850" rIns="45725" bIns="22850" anchor="ctr" anchorCtr="0">
            <a:normAutofit/>
          </a:bodyPr>
          <a:lstStyle>
            <a:lvl1pPr lvl="0" algn="ctr">
              <a:spcBef>
                <a:spcPts val="0"/>
              </a:spcBef>
              <a:spcAft>
                <a:spcPts val="0"/>
              </a:spcAft>
              <a:buClr>
                <a:schemeClr val="dk1"/>
              </a:buClr>
              <a:buSzPts val="900"/>
              <a:buNone/>
              <a:defRPr/>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a:endParaRPr/>
          </a:p>
        </p:txBody>
      </p:sp>
      <p:sp>
        <p:nvSpPr>
          <p:cNvPr id="62" name="Google Shape;62;p15"/>
          <p:cNvSpPr txBox="1">
            <a:spLocks noGrp="1"/>
          </p:cNvSpPr>
          <p:nvPr>
            <p:ph type="subTitle" idx="1"/>
          </p:nvPr>
        </p:nvSpPr>
        <p:spPr>
          <a:xfrm>
            <a:off x="685800" y="1943100"/>
            <a:ext cx="3200400" cy="876300"/>
          </a:xfrm>
          <a:prstGeom prst="rect">
            <a:avLst/>
          </a:prstGeom>
          <a:noFill/>
          <a:ln>
            <a:noFill/>
          </a:ln>
        </p:spPr>
        <p:txBody>
          <a:bodyPr spcFirstLastPara="1" wrap="square" lIns="45725" tIns="22850" rIns="45725" bIns="22850" anchor="t" anchorCtr="0">
            <a:normAutofit/>
          </a:bodyPr>
          <a:lstStyle>
            <a:lvl1pPr lvl="0" algn="ctr">
              <a:spcBef>
                <a:spcPts val="300"/>
              </a:spcBef>
              <a:spcAft>
                <a:spcPts val="0"/>
              </a:spcAft>
              <a:buClr>
                <a:srgbClr val="888888"/>
              </a:buClr>
              <a:buSzPts val="1600"/>
              <a:buNone/>
              <a:defRPr>
                <a:solidFill>
                  <a:srgbClr val="888888"/>
                </a:solidFill>
              </a:defRPr>
            </a:lvl1pPr>
            <a:lvl2pPr lvl="1" algn="ctr">
              <a:spcBef>
                <a:spcPts val="300"/>
              </a:spcBef>
              <a:spcAft>
                <a:spcPts val="0"/>
              </a:spcAft>
              <a:buClr>
                <a:srgbClr val="888888"/>
              </a:buClr>
              <a:buSzPts val="1400"/>
              <a:buNone/>
              <a:defRPr>
                <a:solidFill>
                  <a:srgbClr val="888888"/>
                </a:solidFill>
              </a:defRPr>
            </a:lvl2pPr>
            <a:lvl3pPr lvl="2" algn="ctr">
              <a:spcBef>
                <a:spcPts val="200"/>
              </a:spcBef>
              <a:spcAft>
                <a:spcPts val="0"/>
              </a:spcAft>
              <a:buClr>
                <a:srgbClr val="888888"/>
              </a:buClr>
              <a:buSzPts val="1200"/>
              <a:buNone/>
              <a:defRPr>
                <a:solidFill>
                  <a:srgbClr val="888888"/>
                </a:solidFill>
              </a:defRPr>
            </a:lvl3pPr>
            <a:lvl4pPr lvl="3" algn="ctr">
              <a:spcBef>
                <a:spcPts val="200"/>
              </a:spcBef>
              <a:spcAft>
                <a:spcPts val="0"/>
              </a:spcAft>
              <a:buClr>
                <a:srgbClr val="888888"/>
              </a:buClr>
              <a:buSzPts val="1000"/>
              <a:buNone/>
              <a:defRPr>
                <a:solidFill>
                  <a:srgbClr val="888888"/>
                </a:solidFill>
              </a:defRPr>
            </a:lvl4pPr>
            <a:lvl5pPr lvl="4" algn="ctr">
              <a:spcBef>
                <a:spcPts val="200"/>
              </a:spcBef>
              <a:spcAft>
                <a:spcPts val="0"/>
              </a:spcAft>
              <a:buClr>
                <a:srgbClr val="888888"/>
              </a:buClr>
              <a:buSzPts val="1000"/>
              <a:buNone/>
              <a:defRPr>
                <a:solidFill>
                  <a:srgbClr val="888888"/>
                </a:solidFill>
              </a:defRPr>
            </a:lvl5pPr>
            <a:lvl6pPr lvl="5" algn="ctr">
              <a:spcBef>
                <a:spcPts val="200"/>
              </a:spcBef>
              <a:spcAft>
                <a:spcPts val="0"/>
              </a:spcAft>
              <a:buClr>
                <a:srgbClr val="888888"/>
              </a:buClr>
              <a:buSzPts val="1000"/>
              <a:buNone/>
              <a:defRPr>
                <a:solidFill>
                  <a:srgbClr val="888888"/>
                </a:solidFill>
              </a:defRPr>
            </a:lvl6pPr>
            <a:lvl7pPr lvl="6" algn="ctr">
              <a:spcBef>
                <a:spcPts val="200"/>
              </a:spcBef>
              <a:spcAft>
                <a:spcPts val="0"/>
              </a:spcAft>
              <a:buClr>
                <a:srgbClr val="888888"/>
              </a:buClr>
              <a:buSzPts val="1000"/>
              <a:buNone/>
              <a:defRPr>
                <a:solidFill>
                  <a:srgbClr val="888888"/>
                </a:solidFill>
              </a:defRPr>
            </a:lvl7pPr>
            <a:lvl8pPr lvl="7" algn="ctr">
              <a:spcBef>
                <a:spcPts val="200"/>
              </a:spcBef>
              <a:spcAft>
                <a:spcPts val="0"/>
              </a:spcAft>
              <a:buClr>
                <a:srgbClr val="888888"/>
              </a:buClr>
              <a:buSzPts val="1000"/>
              <a:buNone/>
              <a:defRPr>
                <a:solidFill>
                  <a:srgbClr val="888888"/>
                </a:solidFill>
              </a:defRPr>
            </a:lvl8pPr>
            <a:lvl9pPr lvl="8" algn="ctr">
              <a:spcBef>
                <a:spcPts val="200"/>
              </a:spcBef>
              <a:spcAft>
                <a:spcPts val="0"/>
              </a:spcAft>
              <a:buClr>
                <a:srgbClr val="888888"/>
              </a:buClr>
              <a:buSzPts val="1000"/>
              <a:buNone/>
              <a:defRPr>
                <a:solidFill>
                  <a:srgbClr val="888888"/>
                </a:solidFill>
              </a:defRPr>
            </a:lvl9pPr>
          </a:lstStyle>
          <a:p>
            <a:endParaRPr/>
          </a:p>
        </p:txBody>
      </p:sp>
      <p:sp>
        <p:nvSpPr>
          <p:cNvPr id="63" name="Google Shape;63;p15"/>
          <p:cNvSpPr txBox="1">
            <a:spLocks noGrp="1"/>
          </p:cNvSpPr>
          <p:nvPr>
            <p:ph type="dt" idx="10"/>
          </p:nvPr>
        </p:nvSpPr>
        <p:spPr>
          <a:xfrm>
            <a:off x="228600" y="3178175"/>
            <a:ext cx="1066800" cy="182563"/>
          </a:xfrm>
          <a:prstGeom prst="rect">
            <a:avLst/>
          </a:prstGeom>
          <a:noFill/>
          <a:ln>
            <a:noFill/>
          </a:ln>
        </p:spPr>
        <p:txBody>
          <a:bodyPr spcFirstLastPara="1" wrap="square" lIns="45725" tIns="22850" rIns="45725" bIns="22850" anchor="ctr" anchorCtr="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a:endParaRPr/>
          </a:p>
        </p:txBody>
      </p:sp>
      <p:sp>
        <p:nvSpPr>
          <p:cNvPr id="64" name="Google Shape;64;p15"/>
          <p:cNvSpPr txBox="1">
            <a:spLocks noGrp="1"/>
          </p:cNvSpPr>
          <p:nvPr>
            <p:ph type="ftr" idx="11"/>
          </p:nvPr>
        </p:nvSpPr>
        <p:spPr>
          <a:xfrm>
            <a:off x="1562100" y="3178175"/>
            <a:ext cx="1447800" cy="182563"/>
          </a:xfrm>
          <a:prstGeom prst="rect">
            <a:avLst/>
          </a:prstGeom>
          <a:noFill/>
          <a:ln>
            <a:noFill/>
          </a:ln>
        </p:spPr>
        <p:txBody>
          <a:bodyPr spcFirstLastPara="1" wrap="square" lIns="45725" tIns="22850" rIns="45725" bIns="22850" anchor="ctr" anchorCtr="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a:endParaRPr/>
          </a:p>
        </p:txBody>
      </p:sp>
      <p:sp>
        <p:nvSpPr>
          <p:cNvPr id="65" name="Google Shape;65;p15"/>
          <p:cNvSpPr txBox="1">
            <a:spLocks noGrp="1"/>
          </p:cNvSpPr>
          <p:nvPr>
            <p:ph type="sldNum" idx="12"/>
          </p:nvPr>
        </p:nvSpPr>
        <p:spPr>
          <a:xfrm>
            <a:off x="3276600" y="3178175"/>
            <a:ext cx="1066800" cy="182563"/>
          </a:xfrm>
          <a:prstGeom prst="rect">
            <a:avLst/>
          </a:prstGeom>
          <a:noFill/>
          <a:ln>
            <a:noFill/>
          </a:ln>
        </p:spPr>
        <p:txBody>
          <a:bodyPr spcFirstLastPara="1" wrap="square" lIns="45725" tIns="22850" rIns="45725" bIns="2285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66"/>
        <p:cNvGrpSpPr/>
        <p:nvPr/>
      </p:nvGrpSpPr>
      <p:grpSpPr>
        <a:xfrm>
          <a:off x="0" y="0"/>
          <a:ext cx="0" cy="0"/>
          <a:chOff x="0" y="0"/>
          <a:chExt cx="0" cy="0"/>
        </a:xfrm>
      </p:grpSpPr>
      <p:sp>
        <p:nvSpPr>
          <p:cNvPr id="67" name="Google Shape;67;p16"/>
          <p:cNvSpPr txBox="1">
            <a:spLocks noGrp="1"/>
          </p:cNvSpPr>
          <p:nvPr>
            <p:ph type="title"/>
          </p:nvPr>
        </p:nvSpPr>
        <p:spPr>
          <a:xfrm>
            <a:off x="228600" y="137319"/>
            <a:ext cx="4114800" cy="571500"/>
          </a:xfrm>
          <a:prstGeom prst="rect">
            <a:avLst/>
          </a:prstGeom>
          <a:noFill/>
          <a:ln>
            <a:noFill/>
          </a:ln>
        </p:spPr>
        <p:txBody>
          <a:bodyPr spcFirstLastPara="1" wrap="square" lIns="45725" tIns="22850" rIns="45725" bIns="22850" anchor="ctr" anchorCtr="0">
            <a:normAutofit/>
          </a:bodyPr>
          <a:lstStyle>
            <a:lvl1pPr lvl="0" algn="ctr">
              <a:spcBef>
                <a:spcPts val="0"/>
              </a:spcBef>
              <a:spcAft>
                <a:spcPts val="0"/>
              </a:spcAft>
              <a:buClr>
                <a:schemeClr val="dk1"/>
              </a:buClr>
              <a:buSzPts val="900"/>
              <a:buNone/>
              <a:defRPr/>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a:endParaRPr/>
          </a:p>
        </p:txBody>
      </p:sp>
      <p:sp>
        <p:nvSpPr>
          <p:cNvPr id="68" name="Google Shape;68;p16"/>
          <p:cNvSpPr txBox="1">
            <a:spLocks noGrp="1"/>
          </p:cNvSpPr>
          <p:nvPr>
            <p:ph type="body" idx="1"/>
          </p:nvPr>
        </p:nvSpPr>
        <p:spPr>
          <a:xfrm>
            <a:off x="228600" y="800100"/>
            <a:ext cx="4114800" cy="2262982"/>
          </a:xfrm>
          <a:prstGeom prst="rect">
            <a:avLst/>
          </a:prstGeom>
          <a:noFill/>
          <a:ln>
            <a:noFill/>
          </a:ln>
        </p:spPr>
        <p:txBody>
          <a:bodyPr spcFirstLastPara="1" wrap="square" lIns="45725" tIns="22850" rIns="45725" bIns="22850" anchor="t" anchorCtr="0">
            <a:normAutofit/>
          </a:bodyPr>
          <a:lstStyle>
            <a:lvl1pPr marL="457200" lvl="0" indent="-285750" algn="l">
              <a:spcBef>
                <a:spcPts val="200"/>
              </a:spcBef>
              <a:spcAft>
                <a:spcPts val="0"/>
              </a:spcAft>
              <a:buClr>
                <a:schemeClr val="dk1"/>
              </a:buClr>
              <a:buSzPts val="900"/>
              <a:buChar char="•"/>
              <a:defRPr/>
            </a:lvl1pPr>
            <a:lvl2pPr marL="914400" lvl="1" indent="-285750" algn="l">
              <a:spcBef>
                <a:spcPts val="200"/>
              </a:spcBef>
              <a:spcAft>
                <a:spcPts val="0"/>
              </a:spcAft>
              <a:buClr>
                <a:schemeClr val="dk1"/>
              </a:buClr>
              <a:buSzPts val="900"/>
              <a:buChar char="–"/>
              <a:defRPr/>
            </a:lvl2pPr>
            <a:lvl3pPr marL="1371600" lvl="2" indent="-285750" algn="l">
              <a:spcBef>
                <a:spcPts val="200"/>
              </a:spcBef>
              <a:spcAft>
                <a:spcPts val="0"/>
              </a:spcAft>
              <a:buClr>
                <a:schemeClr val="dk1"/>
              </a:buClr>
              <a:buSzPts val="900"/>
              <a:buChar char="•"/>
              <a:defRPr/>
            </a:lvl3pPr>
            <a:lvl4pPr marL="1828800" lvl="3" indent="-285750" algn="l">
              <a:spcBef>
                <a:spcPts val="200"/>
              </a:spcBef>
              <a:spcAft>
                <a:spcPts val="0"/>
              </a:spcAft>
              <a:buClr>
                <a:schemeClr val="dk1"/>
              </a:buClr>
              <a:buSzPts val="900"/>
              <a:buChar char="–"/>
              <a:defRPr/>
            </a:lvl4pPr>
            <a:lvl5pPr marL="2286000" lvl="4" indent="-285750" algn="l">
              <a:spcBef>
                <a:spcPts val="200"/>
              </a:spcBef>
              <a:spcAft>
                <a:spcPts val="0"/>
              </a:spcAft>
              <a:buClr>
                <a:schemeClr val="dk1"/>
              </a:buClr>
              <a:buSzPts val="900"/>
              <a:buChar char="»"/>
              <a:defRPr/>
            </a:lvl5pPr>
            <a:lvl6pPr marL="2743200" lvl="5" indent="-285750" algn="l">
              <a:spcBef>
                <a:spcPts val="200"/>
              </a:spcBef>
              <a:spcAft>
                <a:spcPts val="0"/>
              </a:spcAft>
              <a:buClr>
                <a:schemeClr val="dk1"/>
              </a:buClr>
              <a:buSzPts val="900"/>
              <a:buChar char="•"/>
              <a:defRPr/>
            </a:lvl6pPr>
            <a:lvl7pPr marL="3200400" lvl="6" indent="-285750" algn="l">
              <a:spcBef>
                <a:spcPts val="200"/>
              </a:spcBef>
              <a:spcAft>
                <a:spcPts val="0"/>
              </a:spcAft>
              <a:buClr>
                <a:schemeClr val="dk1"/>
              </a:buClr>
              <a:buSzPts val="900"/>
              <a:buChar char="•"/>
              <a:defRPr/>
            </a:lvl7pPr>
            <a:lvl8pPr marL="3657600" lvl="7" indent="-285750" algn="l">
              <a:spcBef>
                <a:spcPts val="200"/>
              </a:spcBef>
              <a:spcAft>
                <a:spcPts val="0"/>
              </a:spcAft>
              <a:buClr>
                <a:schemeClr val="dk1"/>
              </a:buClr>
              <a:buSzPts val="900"/>
              <a:buChar char="•"/>
              <a:defRPr/>
            </a:lvl8pPr>
            <a:lvl9pPr marL="4114800" lvl="8" indent="-285750" algn="l">
              <a:spcBef>
                <a:spcPts val="200"/>
              </a:spcBef>
              <a:spcAft>
                <a:spcPts val="0"/>
              </a:spcAft>
              <a:buClr>
                <a:schemeClr val="dk1"/>
              </a:buClr>
              <a:buSzPts val="900"/>
              <a:buChar char="•"/>
              <a:defRPr/>
            </a:lvl9pPr>
          </a:lstStyle>
          <a:p>
            <a:endParaRPr/>
          </a:p>
        </p:txBody>
      </p:sp>
      <p:sp>
        <p:nvSpPr>
          <p:cNvPr id="69" name="Google Shape;69;p16"/>
          <p:cNvSpPr txBox="1">
            <a:spLocks noGrp="1"/>
          </p:cNvSpPr>
          <p:nvPr>
            <p:ph type="dt" idx="10"/>
          </p:nvPr>
        </p:nvSpPr>
        <p:spPr>
          <a:xfrm>
            <a:off x="228600" y="3178175"/>
            <a:ext cx="1066800" cy="182563"/>
          </a:xfrm>
          <a:prstGeom prst="rect">
            <a:avLst/>
          </a:prstGeom>
          <a:noFill/>
          <a:ln>
            <a:noFill/>
          </a:ln>
        </p:spPr>
        <p:txBody>
          <a:bodyPr spcFirstLastPara="1" wrap="square" lIns="45725" tIns="22850" rIns="45725" bIns="22850" anchor="ctr" anchorCtr="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a:endParaRPr/>
          </a:p>
        </p:txBody>
      </p:sp>
      <p:sp>
        <p:nvSpPr>
          <p:cNvPr id="70" name="Google Shape;70;p16"/>
          <p:cNvSpPr txBox="1">
            <a:spLocks noGrp="1"/>
          </p:cNvSpPr>
          <p:nvPr>
            <p:ph type="ftr" idx="11"/>
          </p:nvPr>
        </p:nvSpPr>
        <p:spPr>
          <a:xfrm>
            <a:off x="1562100" y="3178175"/>
            <a:ext cx="1447800" cy="182563"/>
          </a:xfrm>
          <a:prstGeom prst="rect">
            <a:avLst/>
          </a:prstGeom>
          <a:noFill/>
          <a:ln>
            <a:noFill/>
          </a:ln>
        </p:spPr>
        <p:txBody>
          <a:bodyPr spcFirstLastPara="1" wrap="square" lIns="45725" tIns="22850" rIns="45725" bIns="22850" anchor="ctr" anchorCtr="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a:endParaRPr/>
          </a:p>
        </p:txBody>
      </p:sp>
      <p:sp>
        <p:nvSpPr>
          <p:cNvPr id="71" name="Google Shape;71;p16"/>
          <p:cNvSpPr txBox="1">
            <a:spLocks noGrp="1"/>
          </p:cNvSpPr>
          <p:nvPr>
            <p:ph type="sldNum" idx="12"/>
          </p:nvPr>
        </p:nvSpPr>
        <p:spPr>
          <a:xfrm>
            <a:off x="3276600" y="3178175"/>
            <a:ext cx="1066800" cy="182563"/>
          </a:xfrm>
          <a:prstGeom prst="rect">
            <a:avLst/>
          </a:prstGeom>
          <a:noFill/>
          <a:ln>
            <a:noFill/>
          </a:ln>
        </p:spPr>
        <p:txBody>
          <a:bodyPr spcFirstLastPara="1" wrap="square" lIns="45725" tIns="22850" rIns="45725" bIns="2285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72"/>
        <p:cNvGrpSpPr/>
        <p:nvPr/>
      </p:nvGrpSpPr>
      <p:grpSpPr>
        <a:xfrm>
          <a:off x="0" y="0"/>
          <a:ext cx="0" cy="0"/>
          <a:chOff x="0" y="0"/>
          <a:chExt cx="0" cy="0"/>
        </a:xfrm>
      </p:grpSpPr>
      <p:sp>
        <p:nvSpPr>
          <p:cNvPr id="73" name="Google Shape;73;p17"/>
          <p:cNvSpPr txBox="1">
            <a:spLocks noGrp="1"/>
          </p:cNvSpPr>
          <p:nvPr>
            <p:ph type="title"/>
          </p:nvPr>
        </p:nvSpPr>
        <p:spPr>
          <a:xfrm>
            <a:off x="361156" y="2203450"/>
            <a:ext cx="3886200" cy="681038"/>
          </a:xfrm>
          <a:prstGeom prst="rect">
            <a:avLst/>
          </a:prstGeom>
          <a:noFill/>
          <a:ln>
            <a:noFill/>
          </a:ln>
        </p:spPr>
        <p:txBody>
          <a:bodyPr spcFirstLastPara="1" wrap="square" lIns="45725" tIns="22850" rIns="45725" bIns="22850" anchor="t" anchorCtr="0">
            <a:normAutofit/>
          </a:bodyPr>
          <a:lstStyle>
            <a:lvl1pPr lvl="0" algn="l">
              <a:spcBef>
                <a:spcPts val="0"/>
              </a:spcBef>
              <a:spcAft>
                <a:spcPts val="0"/>
              </a:spcAft>
              <a:buClr>
                <a:schemeClr val="dk1"/>
              </a:buClr>
              <a:buSzPts val="2000"/>
              <a:buFont typeface="Calibri"/>
              <a:buNone/>
              <a:defRPr sz="2000" b="1" cap="none"/>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a:endParaRPr/>
          </a:p>
        </p:txBody>
      </p:sp>
      <p:sp>
        <p:nvSpPr>
          <p:cNvPr id="74" name="Google Shape;74;p17"/>
          <p:cNvSpPr txBox="1">
            <a:spLocks noGrp="1"/>
          </p:cNvSpPr>
          <p:nvPr>
            <p:ph type="body" idx="1"/>
          </p:nvPr>
        </p:nvSpPr>
        <p:spPr>
          <a:xfrm>
            <a:off x="361156" y="1453357"/>
            <a:ext cx="3886200" cy="750094"/>
          </a:xfrm>
          <a:prstGeom prst="rect">
            <a:avLst/>
          </a:prstGeom>
          <a:noFill/>
          <a:ln>
            <a:noFill/>
          </a:ln>
        </p:spPr>
        <p:txBody>
          <a:bodyPr spcFirstLastPara="1" wrap="square" lIns="45725" tIns="22850" rIns="45725" bIns="22850" anchor="b" anchorCtr="0">
            <a:normAutofit/>
          </a:bodyPr>
          <a:lstStyle>
            <a:lvl1pPr marL="457200" lvl="0" indent="-228600" algn="l">
              <a:spcBef>
                <a:spcPts val="200"/>
              </a:spcBef>
              <a:spcAft>
                <a:spcPts val="0"/>
              </a:spcAft>
              <a:buClr>
                <a:srgbClr val="888888"/>
              </a:buClr>
              <a:buSzPts val="1000"/>
              <a:buNone/>
              <a:defRPr sz="1000">
                <a:solidFill>
                  <a:srgbClr val="888888"/>
                </a:solidFill>
              </a:defRPr>
            </a:lvl1pPr>
            <a:lvl2pPr marL="914400" lvl="1" indent="-228600" algn="l">
              <a:spcBef>
                <a:spcPts val="200"/>
              </a:spcBef>
              <a:spcAft>
                <a:spcPts val="0"/>
              </a:spcAft>
              <a:buClr>
                <a:srgbClr val="888888"/>
              </a:buClr>
              <a:buSzPts val="900"/>
              <a:buNone/>
              <a:defRPr sz="900">
                <a:solidFill>
                  <a:srgbClr val="888888"/>
                </a:solidFill>
              </a:defRPr>
            </a:lvl2pPr>
            <a:lvl3pPr marL="1371600" lvl="2" indent="-228600" algn="l">
              <a:spcBef>
                <a:spcPts val="200"/>
              </a:spcBef>
              <a:spcAft>
                <a:spcPts val="0"/>
              </a:spcAft>
              <a:buClr>
                <a:srgbClr val="888888"/>
              </a:buClr>
              <a:buSzPts val="800"/>
              <a:buNone/>
              <a:defRPr sz="800">
                <a:solidFill>
                  <a:srgbClr val="888888"/>
                </a:solidFill>
              </a:defRPr>
            </a:lvl3pPr>
            <a:lvl4pPr marL="1828800" lvl="3" indent="-228600" algn="l">
              <a:spcBef>
                <a:spcPts val="100"/>
              </a:spcBef>
              <a:spcAft>
                <a:spcPts val="0"/>
              </a:spcAft>
              <a:buClr>
                <a:srgbClr val="888888"/>
              </a:buClr>
              <a:buSzPts val="700"/>
              <a:buNone/>
              <a:defRPr sz="700">
                <a:solidFill>
                  <a:srgbClr val="888888"/>
                </a:solidFill>
              </a:defRPr>
            </a:lvl4pPr>
            <a:lvl5pPr marL="2286000" lvl="4" indent="-228600" algn="l">
              <a:spcBef>
                <a:spcPts val="100"/>
              </a:spcBef>
              <a:spcAft>
                <a:spcPts val="0"/>
              </a:spcAft>
              <a:buClr>
                <a:srgbClr val="888888"/>
              </a:buClr>
              <a:buSzPts val="700"/>
              <a:buNone/>
              <a:defRPr sz="700">
                <a:solidFill>
                  <a:srgbClr val="888888"/>
                </a:solidFill>
              </a:defRPr>
            </a:lvl5pPr>
            <a:lvl6pPr marL="2743200" lvl="5" indent="-228600" algn="l">
              <a:spcBef>
                <a:spcPts val="100"/>
              </a:spcBef>
              <a:spcAft>
                <a:spcPts val="0"/>
              </a:spcAft>
              <a:buClr>
                <a:srgbClr val="888888"/>
              </a:buClr>
              <a:buSzPts val="700"/>
              <a:buNone/>
              <a:defRPr sz="700">
                <a:solidFill>
                  <a:srgbClr val="888888"/>
                </a:solidFill>
              </a:defRPr>
            </a:lvl6pPr>
            <a:lvl7pPr marL="3200400" lvl="6" indent="-228600" algn="l">
              <a:spcBef>
                <a:spcPts val="100"/>
              </a:spcBef>
              <a:spcAft>
                <a:spcPts val="0"/>
              </a:spcAft>
              <a:buClr>
                <a:srgbClr val="888888"/>
              </a:buClr>
              <a:buSzPts val="700"/>
              <a:buNone/>
              <a:defRPr sz="700">
                <a:solidFill>
                  <a:srgbClr val="888888"/>
                </a:solidFill>
              </a:defRPr>
            </a:lvl7pPr>
            <a:lvl8pPr marL="3657600" lvl="7" indent="-228600" algn="l">
              <a:spcBef>
                <a:spcPts val="100"/>
              </a:spcBef>
              <a:spcAft>
                <a:spcPts val="0"/>
              </a:spcAft>
              <a:buClr>
                <a:srgbClr val="888888"/>
              </a:buClr>
              <a:buSzPts val="700"/>
              <a:buNone/>
              <a:defRPr sz="700">
                <a:solidFill>
                  <a:srgbClr val="888888"/>
                </a:solidFill>
              </a:defRPr>
            </a:lvl8pPr>
            <a:lvl9pPr marL="4114800" lvl="8" indent="-228600" algn="l">
              <a:spcBef>
                <a:spcPts val="100"/>
              </a:spcBef>
              <a:spcAft>
                <a:spcPts val="0"/>
              </a:spcAft>
              <a:buClr>
                <a:srgbClr val="888888"/>
              </a:buClr>
              <a:buSzPts val="700"/>
              <a:buNone/>
              <a:defRPr sz="700">
                <a:solidFill>
                  <a:srgbClr val="888888"/>
                </a:solidFill>
              </a:defRPr>
            </a:lvl9pPr>
          </a:lstStyle>
          <a:p>
            <a:endParaRPr/>
          </a:p>
        </p:txBody>
      </p:sp>
      <p:sp>
        <p:nvSpPr>
          <p:cNvPr id="75" name="Google Shape;75;p17"/>
          <p:cNvSpPr txBox="1">
            <a:spLocks noGrp="1"/>
          </p:cNvSpPr>
          <p:nvPr>
            <p:ph type="dt" idx="10"/>
          </p:nvPr>
        </p:nvSpPr>
        <p:spPr>
          <a:xfrm>
            <a:off x="228600" y="3178175"/>
            <a:ext cx="1066800" cy="182563"/>
          </a:xfrm>
          <a:prstGeom prst="rect">
            <a:avLst/>
          </a:prstGeom>
          <a:noFill/>
          <a:ln>
            <a:noFill/>
          </a:ln>
        </p:spPr>
        <p:txBody>
          <a:bodyPr spcFirstLastPara="1" wrap="square" lIns="45725" tIns="22850" rIns="45725" bIns="22850" anchor="ctr" anchorCtr="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a:endParaRPr/>
          </a:p>
        </p:txBody>
      </p:sp>
      <p:sp>
        <p:nvSpPr>
          <p:cNvPr id="76" name="Google Shape;76;p17"/>
          <p:cNvSpPr txBox="1">
            <a:spLocks noGrp="1"/>
          </p:cNvSpPr>
          <p:nvPr>
            <p:ph type="ftr" idx="11"/>
          </p:nvPr>
        </p:nvSpPr>
        <p:spPr>
          <a:xfrm>
            <a:off x="1562100" y="3178175"/>
            <a:ext cx="1447800" cy="182563"/>
          </a:xfrm>
          <a:prstGeom prst="rect">
            <a:avLst/>
          </a:prstGeom>
          <a:noFill/>
          <a:ln>
            <a:noFill/>
          </a:ln>
        </p:spPr>
        <p:txBody>
          <a:bodyPr spcFirstLastPara="1" wrap="square" lIns="45725" tIns="22850" rIns="45725" bIns="22850" anchor="ctr" anchorCtr="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a:endParaRPr/>
          </a:p>
        </p:txBody>
      </p:sp>
      <p:sp>
        <p:nvSpPr>
          <p:cNvPr id="77" name="Google Shape;77;p17"/>
          <p:cNvSpPr txBox="1">
            <a:spLocks noGrp="1"/>
          </p:cNvSpPr>
          <p:nvPr>
            <p:ph type="sldNum" idx="12"/>
          </p:nvPr>
        </p:nvSpPr>
        <p:spPr>
          <a:xfrm>
            <a:off x="3276600" y="3178175"/>
            <a:ext cx="1066800" cy="182563"/>
          </a:xfrm>
          <a:prstGeom prst="rect">
            <a:avLst/>
          </a:prstGeom>
          <a:noFill/>
          <a:ln>
            <a:noFill/>
          </a:ln>
        </p:spPr>
        <p:txBody>
          <a:bodyPr spcFirstLastPara="1" wrap="square" lIns="45725" tIns="22850" rIns="45725" bIns="2285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78"/>
        <p:cNvGrpSpPr/>
        <p:nvPr/>
      </p:nvGrpSpPr>
      <p:grpSpPr>
        <a:xfrm>
          <a:off x="0" y="0"/>
          <a:ext cx="0" cy="0"/>
          <a:chOff x="0" y="0"/>
          <a:chExt cx="0" cy="0"/>
        </a:xfrm>
      </p:grpSpPr>
      <p:sp>
        <p:nvSpPr>
          <p:cNvPr id="79" name="Google Shape;79;p18"/>
          <p:cNvSpPr txBox="1">
            <a:spLocks noGrp="1"/>
          </p:cNvSpPr>
          <p:nvPr>
            <p:ph type="title"/>
          </p:nvPr>
        </p:nvSpPr>
        <p:spPr>
          <a:xfrm>
            <a:off x="228600" y="137319"/>
            <a:ext cx="4114800" cy="571500"/>
          </a:xfrm>
          <a:prstGeom prst="rect">
            <a:avLst/>
          </a:prstGeom>
          <a:noFill/>
          <a:ln>
            <a:noFill/>
          </a:ln>
        </p:spPr>
        <p:txBody>
          <a:bodyPr spcFirstLastPara="1" wrap="square" lIns="45725" tIns="22850" rIns="45725" bIns="22850" anchor="ctr" anchorCtr="0">
            <a:normAutofit/>
          </a:bodyPr>
          <a:lstStyle>
            <a:lvl1pPr lvl="0" algn="ctr">
              <a:spcBef>
                <a:spcPts val="0"/>
              </a:spcBef>
              <a:spcAft>
                <a:spcPts val="0"/>
              </a:spcAft>
              <a:buClr>
                <a:schemeClr val="dk1"/>
              </a:buClr>
              <a:buSzPts val="900"/>
              <a:buNone/>
              <a:defRPr/>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a:endParaRPr/>
          </a:p>
        </p:txBody>
      </p:sp>
      <p:sp>
        <p:nvSpPr>
          <p:cNvPr id="80" name="Google Shape;80;p18"/>
          <p:cNvSpPr txBox="1">
            <a:spLocks noGrp="1"/>
          </p:cNvSpPr>
          <p:nvPr>
            <p:ph type="body" idx="1"/>
          </p:nvPr>
        </p:nvSpPr>
        <p:spPr>
          <a:xfrm>
            <a:off x="228600" y="800100"/>
            <a:ext cx="2019300" cy="2262982"/>
          </a:xfrm>
          <a:prstGeom prst="rect">
            <a:avLst/>
          </a:prstGeom>
          <a:noFill/>
          <a:ln>
            <a:noFill/>
          </a:ln>
        </p:spPr>
        <p:txBody>
          <a:bodyPr spcFirstLastPara="1" wrap="square" lIns="45725" tIns="22850" rIns="45725" bIns="22850" anchor="t" anchorCtr="0">
            <a:normAutofit/>
          </a:bodyPr>
          <a:lstStyle>
            <a:lvl1pPr marL="457200" lvl="0" indent="-317500" algn="l">
              <a:spcBef>
                <a:spcPts val="300"/>
              </a:spcBef>
              <a:spcAft>
                <a:spcPts val="0"/>
              </a:spcAft>
              <a:buClr>
                <a:schemeClr val="dk1"/>
              </a:buClr>
              <a:buSzPts val="1400"/>
              <a:buChar char="•"/>
              <a:defRPr sz="1400"/>
            </a:lvl1pPr>
            <a:lvl2pPr marL="914400" lvl="1" indent="-304800" algn="l">
              <a:spcBef>
                <a:spcPts val="200"/>
              </a:spcBef>
              <a:spcAft>
                <a:spcPts val="0"/>
              </a:spcAft>
              <a:buClr>
                <a:schemeClr val="dk1"/>
              </a:buClr>
              <a:buSzPts val="1200"/>
              <a:buChar char="–"/>
              <a:defRPr sz="1200"/>
            </a:lvl2pPr>
            <a:lvl3pPr marL="1371600" lvl="2" indent="-292100" algn="l">
              <a:spcBef>
                <a:spcPts val="200"/>
              </a:spcBef>
              <a:spcAft>
                <a:spcPts val="0"/>
              </a:spcAft>
              <a:buClr>
                <a:schemeClr val="dk1"/>
              </a:buClr>
              <a:buSzPts val="1000"/>
              <a:buChar char="•"/>
              <a:defRPr sz="1000"/>
            </a:lvl3pPr>
            <a:lvl4pPr marL="1828800" lvl="3" indent="-285750" algn="l">
              <a:spcBef>
                <a:spcPts val="200"/>
              </a:spcBef>
              <a:spcAft>
                <a:spcPts val="0"/>
              </a:spcAft>
              <a:buClr>
                <a:schemeClr val="dk1"/>
              </a:buClr>
              <a:buSzPts val="900"/>
              <a:buChar char="–"/>
              <a:defRPr sz="900"/>
            </a:lvl4pPr>
            <a:lvl5pPr marL="2286000" lvl="4" indent="-285750" algn="l">
              <a:spcBef>
                <a:spcPts val="200"/>
              </a:spcBef>
              <a:spcAft>
                <a:spcPts val="0"/>
              </a:spcAft>
              <a:buClr>
                <a:schemeClr val="dk1"/>
              </a:buClr>
              <a:buSzPts val="900"/>
              <a:buChar char="»"/>
              <a:defRPr sz="900"/>
            </a:lvl5pPr>
            <a:lvl6pPr marL="2743200" lvl="5" indent="-285750" algn="l">
              <a:spcBef>
                <a:spcPts val="200"/>
              </a:spcBef>
              <a:spcAft>
                <a:spcPts val="0"/>
              </a:spcAft>
              <a:buClr>
                <a:schemeClr val="dk1"/>
              </a:buClr>
              <a:buSzPts val="900"/>
              <a:buChar char="•"/>
              <a:defRPr sz="900"/>
            </a:lvl6pPr>
            <a:lvl7pPr marL="3200400" lvl="6" indent="-285750" algn="l">
              <a:spcBef>
                <a:spcPts val="200"/>
              </a:spcBef>
              <a:spcAft>
                <a:spcPts val="0"/>
              </a:spcAft>
              <a:buClr>
                <a:schemeClr val="dk1"/>
              </a:buClr>
              <a:buSzPts val="900"/>
              <a:buChar char="•"/>
              <a:defRPr sz="900"/>
            </a:lvl7pPr>
            <a:lvl8pPr marL="3657600" lvl="7" indent="-285750" algn="l">
              <a:spcBef>
                <a:spcPts val="200"/>
              </a:spcBef>
              <a:spcAft>
                <a:spcPts val="0"/>
              </a:spcAft>
              <a:buClr>
                <a:schemeClr val="dk1"/>
              </a:buClr>
              <a:buSzPts val="900"/>
              <a:buChar char="•"/>
              <a:defRPr sz="900"/>
            </a:lvl8pPr>
            <a:lvl9pPr marL="4114800" lvl="8" indent="-285750" algn="l">
              <a:spcBef>
                <a:spcPts val="200"/>
              </a:spcBef>
              <a:spcAft>
                <a:spcPts val="0"/>
              </a:spcAft>
              <a:buClr>
                <a:schemeClr val="dk1"/>
              </a:buClr>
              <a:buSzPts val="900"/>
              <a:buChar char="•"/>
              <a:defRPr sz="900"/>
            </a:lvl9pPr>
          </a:lstStyle>
          <a:p>
            <a:endParaRPr/>
          </a:p>
        </p:txBody>
      </p:sp>
      <p:sp>
        <p:nvSpPr>
          <p:cNvPr id="81" name="Google Shape;81;p18"/>
          <p:cNvSpPr txBox="1">
            <a:spLocks noGrp="1"/>
          </p:cNvSpPr>
          <p:nvPr>
            <p:ph type="body" idx="2"/>
          </p:nvPr>
        </p:nvSpPr>
        <p:spPr>
          <a:xfrm>
            <a:off x="2324100" y="800100"/>
            <a:ext cx="2019300" cy="2262982"/>
          </a:xfrm>
          <a:prstGeom prst="rect">
            <a:avLst/>
          </a:prstGeom>
          <a:noFill/>
          <a:ln>
            <a:noFill/>
          </a:ln>
        </p:spPr>
        <p:txBody>
          <a:bodyPr spcFirstLastPara="1" wrap="square" lIns="45725" tIns="22850" rIns="45725" bIns="22850" anchor="t" anchorCtr="0">
            <a:normAutofit/>
          </a:bodyPr>
          <a:lstStyle>
            <a:lvl1pPr marL="457200" lvl="0" indent="-317500" algn="l">
              <a:spcBef>
                <a:spcPts val="300"/>
              </a:spcBef>
              <a:spcAft>
                <a:spcPts val="0"/>
              </a:spcAft>
              <a:buClr>
                <a:schemeClr val="dk1"/>
              </a:buClr>
              <a:buSzPts val="1400"/>
              <a:buChar char="•"/>
              <a:defRPr sz="1400"/>
            </a:lvl1pPr>
            <a:lvl2pPr marL="914400" lvl="1" indent="-304800" algn="l">
              <a:spcBef>
                <a:spcPts val="200"/>
              </a:spcBef>
              <a:spcAft>
                <a:spcPts val="0"/>
              </a:spcAft>
              <a:buClr>
                <a:schemeClr val="dk1"/>
              </a:buClr>
              <a:buSzPts val="1200"/>
              <a:buChar char="–"/>
              <a:defRPr sz="1200"/>
            </a:lvl2pPr>
            <a:lvl3pPr marL="1371600" lvl="2" indent="-292100" algn="l">
              <a:spcBef>
                <a:spcPts val="200"/>
              </a:spcBef>
              <a:spcAft>
                <a:spcPts val="0"/>
              </a:spcAft>
              <a:buClr>
                <a:schemeClr val="dk1"/>
              </a:buClr>
              <a:buSzPts val="1000"/>
              <a:buChar char="•"/>
              <a:defRPr sz="1000"/>
            </a:lvl3pPr>
            <a:lvl4pPr marL="1828800" lvl="3" indent="-285750" algn="l">
              <a:spcBef>
                <a:spcPts val="200"/>
              </a:spcBef>
              <a:spcAft>
                <a:spcPts val="0"/>
              </a:spcAft>
              <a:buClr>
                <a:schemeClr val="dk1"/>
              </a:buClr>
              <a:buSzPts val="900"/>
              <a:buChar char="–"/>
              <a:defRPr sz="900"/>
            </a:lvl4pPr>
            <a:lvl5pPr marL="2286000" lvl="4" indent="-285750" algn="l">
              <a:spcBef>
                <a:spcPts val="200"/>
              </a:spcBef>
              <a:spcAft>
                <a:spcPts val="0"/>
              </a:spcAft>
              <a:buClr>
                <a:schemeClr val="dk1"/>
              </a:buClr>
              <a:buSzPts val="900"/>
              <a:buChar char="»"/>
              <a:defRPr sz="900"/>
            </a:lvl5pPr>
            <a:lvl6pPr marL="2743200" lvl="5" indent="-285750" algn="l">
              <a:spcBef>
                <a:spcPts val="200"/>
              </a:spcBef>
              <a:spcAft>
                <a:spcPts val="0"/>
              </a:spcAft>
              <a:buClr>
                <a:schemeClr val="dk1"/>
              </a:buClr>
              <a:buSzPts val="900"/>
              <a:buChar char="•"/>
              <a:defRPr sz="900"/>
            </a:lvl6pPr>
            <a:lvl7pPr marL="3200400" lvl="6" indent="-285750" algn="l">
              <a:spcBef>
                <a:spcPts val="200"/>
              </a:spcBef>
              <a:spcAft>
                <a:spcPts val="0"/>
              </a:spcAft>
              <a:buClr>
                <a:schemeClr val="dk1"/>
              </a:buClr>
              <a:buSzPts val="900"/>
              <a:buChar char="•"/>
              <a:defRPr sz="900"/>
            </a:lvl7pPr>
            <a:lvl8pPr marL="3657600" lvl="7" indent="-285750" algn="l">
              <a:spcBef>
                <a:spcPts val="200"/>
              </a:spcBef>
              <a:spcAft>
                <a:spcPts val="0"/>
              </a:spcAft>
              <a:buClr>
                <a:schemeClr val="dk1"/>
              </a:buClr>
              <a:buSzPts val="900"/>
              <a:buChar char="•"/>
              <a:defRPr sz="900"/>
            </a:lvl8pPr>
            <a:lvl9pPr marL="4114800" lvl="8" indent="-285750" algn="l">
              <a:spcBef>
                <a:spcPts val="200"/>
              </a:spcBef>
              <a:spcAft>
                <a:spcPts val="0"/>
              </a:spcAft>
              <a:buClr>
                <a:schemeClr val="dk1"/>
              </a:buClr>
              <a:buSzPts val="900"/>
              <a:buChar char="•"/>
              <a:defRPr sz="900"/>
            </a:lvl9pPr>
          </a:lstStyle>
          <a:p>
            <a:endParaRPr/>
          </a:p>
        </p:txBody>
      </p:sp>
      <p:sp>
        <p:nvSpPr>
          <p:cNvPr id="82" name="Google Shape;82;p18"/>
          <p:cNvSpPr txBox="1">
            <a:spLocks noGrp="1"/>
          </p:cNvSpPr>
          <p:nvPr>
            <p:ph type="dt" idx="10"/>
          </p:nvPr>
        </p:nvSpPr>
        <p:spPr>
          <a:xfrm>
            <a:off x="228600" y="3178175"/>
            <a:ext cx="1066800" cy="182563"/>
          </a:xfrm>
          <a:prstGeom prst="rect">
            <a:avLst/>
          </a:prstGeom>
          <a:noFill/>
          <a:ln>
            <a:noFill/>
          </a:ln>
        </p:spPr>
        <p:txBody>
          <a:bodyPr spcFirstLastPara="1" wrap="square" lIns="45725" tIns="22850" rIns="45725" bIns="22850" anchor="ctr" anchorCtr="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a:endParaRPr/>
          </a:p>
        </p:txBody>
      </p:sp>
      <p:sp>
        <p:nvSpPr>
          <p:cNvPr id="83" name="Google Shape;83;p18"/>
          <p:cNvSpPr txBox="1">
            <a:spLocks noGrp="1"/>
          </p:cNvSpPr>
          <p:nvPr>
            <p:ph type="ftr" idx="11"/>
          </p:nvPr>
        </p:nvSpPr>
        <p:spPr>
          <a:xfrm>
            <a:off x="1562100" y="3178175"/>
            <a:ext cx="1447800" cy="182563"/>
          </a:xfrm>
          <a:prstGeom prst="rect">
            <a:avLst/>
          </a:prstGeom>
          <a:noFill/>
          <a:ln>
            <a:noFill/>
          </a:ln>
        </p:spPr>
        <p:txBody>
          <a:bodyPr spcFirstLastPara="1" wrap="square" lIns="45725" tIns="22850" rIns="45725" bIns="22850" anchor="ctr" anchorCtr="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a:endParaRPr/>
          </a:p>
        </p:txBody>
      </p:sp>
      <p:sp>
        <p:nvSpPr>
          <p:cNvPr id="84" name="Google Shape;84;p18"/>
          <p:cNvSpPr txBox="1">
            <a:spLocks noGrp="1"/>
          </p:cNvSpPr>
          <p:nvPr>
            <p:ph type="sldNum" idx="12"/>
          </p:nvPr>
        </p:nvSpPr>
        <p:spPr>
          <a:xfrm>
            <a:off x="3276600" y="3178175"/>
            <a:ext cx="1066800" cy="182563"/>
          </a:xfrm>
          <a:prstGeom prst="rect">
            <a:avLst/>
          </a:prstGeom>
          <a:noFill/>
          <a:ln>
            <a:noFill/>
          </a:ln>
        </p:spPr>
        <p:txBody>
          <a:bodyPr spcFirstLastPara="1" wrap="square" lIns="45725" tIns="22850" rIns="45725" bIns="2285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85"/>
        <p:cNvGrpSpPr/>
        <p:nvPr/>
      </p:nvGrpSpPr>
      <p:grpSpPr>
        <a:xfrm>
          <a:off x="0" y="0"/>
          <a:ext cx="0" cy="0"/>
          <a:chOff x="0" y="0"/>
          <a:chExt cx="0" cy="0"/>
        </a:xfrm>
      </p:grpSpPr>
      <p:sp>
        <p:nvSpPr>
          <p:cNvPr id="86" name="Google Shape;86;p19"/>
          <p:cNvSpPr txBox="1">
            <a:spLocks noGrp="1"/>
          </p:cNvSpPr>
          <p:nvPr>
            <p:ph type="title"/>
          </p:nvPr>
        </p:nvSpPr>
        <p:spPr>
          <a:xfrm>
            <a:off x="228600" y="137319"/>
            <a:ext cx="4114800" cy="571500"/>
          </a:xfrm>
          <a:prstGeom prst="rect">
            <a:avLst/>
          </a:prstGeom>
          <a:noFill/>
          <a:ln>
            <a:noFill/>
          </a:ln>
        </p:spPr>
        <p:txBody>
          <a:bodyPr spcFirstLastPara="1" wrap="square" lIns="45725" tIns="22850" rIns="45725" bIns="22850" anchor="ctr" anchorCtr="0">
            <a:normAutofit/>
          </a:bodyPr>
          <a:lstStyle>
            <a:lvl1pPr lvl="0" algn="ctr">
              <a:spcBef>
                <a:spcPts val="0"/>
              </a:spcBef>
              <a:spcAft>
                <a:spcPts val="0"/>
              </a:spcAft>
              <a:buClr>
                <a:schemeClr val="dk1"/>
              </a:buClr>
              <a:buSzPts val="2200"/>
              <a:buFont typeface="Calibri"/>
              <a:buNone/>
              <a:defRPr/>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a:endParaRPr/>
          </a:p>
        </p:txBody>
      </p:sp>
      <p:sp>
        <p:nvSpPr>
          <p:cNvPr id="87" name="Google Shape;87;p19"/>
          <p:cNvSpPr txBox="1">
            <a:spLocks noGrp="1"/>
          </p:cNvSpPr>
          <p:nvPr>
            <p:ph type="body" idx="1"/>
          </p:nvPr>
        </p:nvSpPr>
        <p:spPr>
          <a:xfrm>
            <a:off x="228600" y="767556"/>
            <a:ext cx="2020094" cy="319881"/>
          </a:xfrm>
          <a:prstGeom prst="rect">
            <a:avLst/>
          </a:prstGeom>
          <a:noFill/>
          <a:ln>
            <a:noFill/>
          </a:ln>
        </p:spPr>
        <p:txBody>
          <a:bodyPr spcFirstLastPara="1" wrap="square" lIns="45725" tIns="22850" rIns="45725" bIns="22850" anchor="b" anchorCtr="0">
            <a:normAutofit/>
          </a:bodyPr>
          <a:lstStyle>
            <a:lvl1pPr marL="457200" lvl="0" indent="-228600" algn="l">
              <a:spcBef>
                <a:spcPts val="200"/>
              </a:spcBef>
              <a:spcAft>
                <a:spcPts val="0"/>
              </a:spcAft>
              <a:buClr>
                <a:schemeClr val="dk1"/>
              </a:buClr>
              <a:buSzPts val="1200"/>
              <a:buNone/>
              <a:defRPr sz="1200" b="1"/>
            </a:lvl1pPr>
            <a:lvl2pPr marL="914400" lvl="1" indent="-228600" algn="l">
              <a:spcBef>
                <a:spcPts val="200"/>
              </a:spcBef>
              <a:spcAft>
                <a:spcPts val="0"/>
              </a:spcAft>
              <a:buClr>
                <a:schemeClr val="dk1"/>
              </a:buClr>
              <a:buSzPts val="1000"/>
              <a:buNone/>
              <a:defRPr sz="1000" b="1"/>
            </a:lvl2pPr>
            <a:lvl3pPr marL="1371600" lvl="2" indent="-228600" algn="l">
              <a:spcBef>
                <a:spcPts val="200"/>
              </a:spcBef>
              <a:spcAft>
                <a:spcPts val="0"/>
              </a:spcAft>
              <a:buClr>
                <a:schemeClr val="dk1"/>
              </a:buClr>
              <a:buSzPts val="900"/>
              <a:buNone/>
              <a:defRPr sz="900" b="1"/>
            </a:lvl3pPr>
            <a:lvl4pPr marL="1828800" lvl="3" indent="-228600" algn="l">
              <a:spcBef>
                <a:spcPts val="200"/>
              </a:spcBef>
              <a:spcAft>
                <a:spcPts val="0"/>
              </a:spcAft>
              <a:buClr>
                <a:schemeClr val="dk1"/>
              </a:buClr>
              <a:buSzPts val="800"/>
              <a:buNone/>
              <a:defRPr sz="800" b="1"/>
            </a:lvl4pPr>
            <a:lvl5pPr marL="2286000" lvl="4" indent="-228600" algn="l">
              <a:spcBef>
                <a:spcPts val="200"/>
              </a:spcBef>
              <a:spcAft>
                <a:spcPts val="0"/>
              </a:spcAft>
              <a:buClr>
                <a:schemeClr val="dk1"/>
              </a:buClr>
              <a:buSzPts val="800"/>
              <a:buNone/>
              <a:defRPr sz="800" b="1"/>
            </a:lvl5pPr>
            <a:lvl6pPr marL="2743200" lvl="5" indent="-228600" algn="l">
              <a:spcBef>
                <a:spcPts val="200"/>
              </a:spcBef>
              <a:spcAft>
                <a:spcPts val="0"/>
              </a:spcAft>
              <a:buClr>
                <a:schemeClr val="dk1"/>
              </a:buClr>
              <a:buSzPts val="800"/>
              <a:buNone/>
              <a:defRPr sz="800" b="1"/>
            </a:lvl6pPr>
            <a:lvl7pPr marL="3200400" lvl="6" indent="-228600" algn="l">
              <a:spcBef>
                <a:spcPts val="200"/>
              </a:spcBef>
              <a:spcAft>
                <a:spcPts val="0"/>
              </a:spcAft>
              <a:buClr>
                <a:schemeClr val="dk1"/>
              </a:buClr>
              <a:buSzPts val="800"/>
              <a:buNone/>
              <a:defRPr sz="800" b="1"/>
            </a:lvl7pPr>
            <a:lvl8pPr marL="3657600" lvl="7" indent="-228600" algn="l">
              <a:spcBef>
                <a:spcPts val="200"/>
              </a:spcBef>
              <a:spcAft>
                <a:spcPts val="0"/>
              </a:spcAft>
              <a:buClr>
                <a:schemeClr val="dk1"/>
              </a:buClr>
              <a:buSzPts val="800"/>
              <a:buNone/>
              <a:defRPr sz="800" b="1"/>
            </a:lvl8pPr>
            <a:lvl9pPr marL="4114800" lvl="8" indent="-228600" algn="l">
              <a:spcBef>
                <a:spcPts val="200"/>
              </a:spcBef>
              <a:spcAft>
                <a:spcPts val="0"/>
              </a:spcAft>
              <a:buClr>
                <a:schemeClr val="dk1"/>
              </a:buClr>
              <a:buSzPts val="800"/>
              <a:buNone/>
              <a:defRPr sz="800" b="1"/>
            </a:lvl9pPr>
          </a:lstStyle>
          <a:p>
            <a:endParaRPr/>
          </a:p>
        </p:txBody>
      </p:sp>
      <p:sp>
        <p:nvSpPr>
          <p:cNvPr id="88" name="Google Shape;88;p19"/>
          <p:cNvSpPr txBox="1">
            <a:spLocks noGrp="1"/>
          </p:cNvSpPr>
          <p:nvPr>
            <p:ph type="body" idx="2"/>
          </p:nvPr>
        </p:nvSpPr>
        <p:spPr>
          <a:xfrm>
            <a:off x="228600" y="1087438"/>
            <a:ext cx="2020094" cy="1975644"/>
          </a:xfrm>
          <a:prstGeom prst="rect">
            <a:avLst/>
          </a:prstGeom>
          <a:noFill/>
          <a:ln>
            <a:noFill/>
          </a:ln>
        </p:spPr>
        <p:txBody>
          <a:bodyPr spcFirstLastPara="1" wrap="square" lIns="45725" tIns="22850" rIns="45725" bIns="22850" anchor="t" anchorCtr="0">
            <a:normAutofit/>
          </a:bodyPr>
          <a:lstStyle>
            <a:lvl1pPr marL="457200" lvl="0" indent="-304800" algn="l">
              <a:spcBef>
                <a:spcPts val="200"/>
              </a:spcBef>
              <a:spcAft>
                <a:spcPts val="0"/>
              </a:spcAft>
              <a:buClr>
                <a:schemeClr val="dk1"/>
              </a:buClr>
              <a:buSzPts val="1200"/>
              <a:buChar char="•"/>
              <a:defRPr sz="1200"/>
            </a:lvl1pPr>
            <a:lvl2pPr marL="914400" lvl="1" indent="-292100" algn="l">
              <a:spcBef>
                <a:spcPts val="200"/>
              </a:spcBef>
              <a:spcAft>
                <a:spcPts val="0"/>
              </a:spcAft>
              <a:buClr>
                <a:schemeClr val="dk1"/>
              </a:buClr>
              <a:buSzPts val="1000"/>
              <a:buChar char="–"/>
              <a:defRPr sz="1000"/>
            </a:lvl2pPr>
            <a:lvl3pPr marL="1371600" lvl="2" indent="-285750" algn="l">
              <a:spcBef>
                <a:spcPts val="200"/>
              </a:spcBef>
              <a:spcAft>
                <a:spcPts val="0"/>
              </a:spcAft>
              <a:buClr>
                <a:schemeClr val="dk1"/>
              </a:buClr>
              <a:buSzPts val="900"/>
              <a:buChar char="•"/>
              <a:defRPr sz="900"/>
            </a:lvl3pPr>
            <a:lvl4pPr marL="1828800" lvl="3" indent="-279400" algn="l">
              <a:spcBef>
                <a:spcPts val="200"/>
              </a:spcBef>
              <a:spcAft>
                <a:spcPts val="0"/>
              </a:spcAft>
              <a:buClr>
                <a:schemeClr val="dk1"/>
              </a:buClr>
              <a:buSzPts val="800"/>
              <a:buChar char="–"/>
              <a:defRPr sz="800"/>
            </a:lvl4pPr>
            <a:lvl5pPr marL="2286000" lvl="4" indent="-279400" algn="l">
              <a:spcBef>
                <a:spcPts val="200"/>
              </a:spcBef>
              <a:spcAft>
                <a:spcPts val="0"/>
              </a:spcAft>
              <a:buClr>
                <a:schemeClr val="dk1"/>
              </a:buClr>
              <a:buSzPts val="800"/>
              <a:buChar char="»"/>
              <a:defRPr sz="800"/>
            </a:lvl5pPr>
            <a:lvl6pPr marL="2743200" lvl="5" indent="-279400" algn="l">
              <a:spcBef>
                <a:spcPts val="200"/>
              </a:spcBef>
              <a:spcAft>
                <a:spcPts val="0"/>
              </a:spcAft>
              <a:buClr>
                <a:schemeClr val="dk1"/>
              </a:buClr>
              <a:buSzPts val="800"/>
              <a:buChar char="•"/>
              <a:defRPr sz="800"/>
            </a:lvl6pPr>
            <a:lvl7pPr marL="3200400" lvl="6" indent="-279400" algn="l">
              <a:spcBef>
                <a:spcPts val="200"/>
              </a:spcBef>
              <a:spcAft>
                <a:spcPts val="0"/>
              </a:spcAft>
              <a:buClr>
                <a:schemeClr val="dk1"/>
              </a:buClr>
              <a:buSzPts val="800"/>
              <a:buChar char="•"/>
              <a:defRPr sz="800"/>
            </a:lvl7pPr>
            <a:lvl8pPr marL="3657600" lvl="7" indent="-279400" algn="l">
              <a:spcBef>
                <a:spcPts val="200"/>
              </a:spcBef>
              <a:spcAft>
                <a:spcPts val="0"/>
              </a:spcAft>
              <a:buClr>
                <a:schemeClr val="dk1"/>
              </a:buClr>
              <a:buSzPts val="800"/>
              <a:buChar char="•"/>
              <a:defRPr sz="800"/>
            </a:lvl8pPr>
            <a:lvl9pPr marL="4114800" lvl="8" indent="-279400" algn="l">
              <a:spcBef>
                <a:spcPts val="200"/>
              </a:spcBef>
              <a:spcAft>
                <a:spcPts val="0"/>
              </a:spcAft>
              <a:buClr>
                <a:schemeClr val="dk1"/>
              </a:buClr>
              <a:buSzPts val="800"/>
              <a:buChar char="•"/>
              <a:defRPr sz="800"/>
            </a:lvl9pPr>
          </a:lstStyle>
          <a:p>
            <a:endParaRPr/>
          </a:p>
        </p:txBody>
      </p:sp>
      <p:sp>
        <p:nvSpPr>
          <p:cNvPr id="89" name="Google Shape;89;p19"/>
          <p:cNvSpPr txBox="1">
            <a:spLocks noGrp="1"/>
          </p:cNvSpPr>
          <p:nvPr>
            <p:ph type="body" idx="3"/>
          </p:nvPr>
        </p:nvSpPr>
        <p:spPr>
          <a:xfrm>
            <a:off x="2322513" y="767556"/>
            <a:ext cx="2020888" cy="319881"/>
          </a:xfrm>
          <a:prstGeom prst="rect">
            <a:avLst/>
          </a:prstGeom>
          <a:noFill/>
          <a:ln>
            <a:noFill/>
          </a:ln>
        </p:spPr>
        <p:txBody>
          <a:bodyPr spcFirstLastPara="1" wrap="square" lIns="45725" tIns="22850" rIns="45725" bIns="22850" anchor="b" anchorCtr="0">
            <a:normAutofit/>
          </a:bodyPr>
          <a:lstStyle>
            <a:lvl1pPr marL="457200" lvl="0" indent="-228600" algn="l">
              <a:spcBef>
                <a:spcPts val="200"/>
              </a:spcBef>
              <a:spcAft>
                <a:spcPts val="0"/>
              </a:spcAft>
              <a:buClr>
                <a:schemeClr val="dk1"/>
              </a:buClr>
              <a:buSzPts val="1200"/>
              <a:buNone/>
              <a:defRPr sz="1200" b="1"/>
            </a:lvl1pPr>
            <a:lvl2pPr marL="914400" lvl="1" indent="-228600" algn="l">
              <a:spcBef>
                <a:spcPts val="200"/>
              </a:spcBef>
              <a:spcAft>
                <a:spcPts val="0"/>
              </a:spcAft>
              <a:buClr>
                <a:schemeClr val="dk1"/>
              </a:buClr>
              <a:buSzPts val="1000"/>
              <a:buNone/>
              <a:defRPr sz="1000" b="1"/>
            </a:lvl2pPr>
            <a:lvl3pPr marL="1371600" lvl="2" indent="-228600" algn="l">
              <a:spcBef>
                <a:spcPts val="200"/>
              </a:spcBef>
              <a:spcAft>
                <a:spcPts val="0"/>
              </a:spcAft>
              <a:buClr>
                <a:schemeClr val="dk1"/>
              </a:buClr>
              <a:buSzPts val="900"/>
              <a:buNone/>
              <a:defRPr sz="900" b="1"/>
            </a:lvl3pPr>
            <a:lvl4pPr marL="1828800" lvl="3" indent="-228600" algn="l">
              <a:spcBef>
                <a:spcPts val="200"/>
              </a:spcBef>
              <a:spcAft>
                <a:spcPts val="0"/>
              </a:spcAft>
              <a:buClr>
                <a:schemeClr val="dk1"/>
              </a:buClr>
              <a:buSzPts val="800"/>
              <a:buNone/>
              <a:defRPr sz="800" b="1"/>
            </a:lvl4pPr>
            <a:lvl5pPr marL="2286000" lvl="4" indent="-228600" algn="l">
              <a:spcBef>
                <a:spcPts val="200"/>
              </a:spcBef>
              <a:spcAft>
                <a:spcPts val="0"/>
              </a:spcAft>
              <a:buClr>
                <a:schemeClr val="dk1"/>
              </a:buClr>
              <a:buSzPts val="800"/>
              <a:buNone/>
              <a:defRPr sz="800" b="1"/>
            </a:lvl5pPr>
            <a:lvl6pPr marL="2743200" lvl="5" indent="-228600" algn="l">
              <a:spcBef>
                <a:spcPts val="200"/>
              </a:spcBef>
              <a:spcAft>
                <a:spcPts val="0"/>
              </a:spcAft>
              <a:buClr>
                <a:schemeClr val="dk1"/>
              </a:buClr>
              <a:buSzPts val="800"/>
              <a:buNone/>
              <a:defRPr sz="800" b="1"/>
            </a:lvl6pPr>
            <a:lvl7pPr marL="3200400" lvl="6" indent="-228600" algn="l">
              <a:spcBef>
                <a:spcPts val="200"/>
              </a:spcBef>
              <a:spcAft>
                <a:spcPts val="0"/>
              </a:spcAft>
              <a:buClr>
                <a:schemeClr val="dk1"/>
              </a:buClr>
              <a:buSzPts val="800"/>
              <a:buNone/>
              <a:defRPr sz="800" b="1"/>
            </a:lvl7pPr>
            <a:lvl8pPr marL="3657600" lvl="7" indent="-228600" algn="l">
              <a:spcBef>
                <a:spcPts val="200"/>
              </a:spcBef>
              <a:spcAft>
                <a:spcPts val="0"/>
              </a:spcAft>
              <a:buClr>
                <a:schemeClr val="dk1"/>
              </a:buClr>
              <a:buSzPts val="800"/>
              <a:buNone/>
              <a:defRPr sz="800" b="1"/>
            </a:lvl8pPr>
            <a:lvl9pPr marL="4114800" lvl="8" indent="-228600" algn="l">
              <a:spcBef>
                <a:spcPts val="200"/>
              </a:spcBef>
              <a:spcAft>
                <a:spcPts val="0"/>
              </a:spcAft>
              <a:buClr>
                <a:schemeClr val="dk1"/>
              </a:buClr>
              <a:buSzPts val="800"/>
              <a:buNone/>
              <a:defRPr sz="800" b="1"/>
            </a:lvl9pPr>
          </a:lstStyle>
          <a:p>
            <a:endParaRPr/>
          </a:p>
        </p:txBody>
      </p:sp>
      <p:sp>
        <p:nvSpPr>
          <p:cNvPr id="90" name="Google Shape;90;p19"/>
          <p:cNvSpPr txBox="1">
            <a:spLocks noGrp="1"/>
          </p:cNvSpPr>
          <p:nvPr>
            <p:ph type="body" idx="4"/>
          </p:nvPr>
        </p:nvSpPr>
        <p:spPr>
          <a:xfrm>
            <a:off x="2322513" y="1087438"/>
            <a:ext cx="2020888" cy="1975644"/>
          </a:xfrm>
          <a:prstGeom prst="rect">
            <a:avLst/>
          </a:prstGeom>
          <a:noFill/>
          <a:ln>
            <a:noFill/>
          </a:ln>
        </p:spPr>
        <p:txBody>
          <a:bodyPr spcFirstLastPara="1" wrap="square" lIns="45725" tIns="22850" rIns="45725" bIns="22850" anchor="t" anchorCtr="0">
            <a:normAutofit/>
          </a:bodyPr>
          <a:lstStyle>
            <a:lvl1pPr marL="457200" lvl="0" indent="-304800" algn="l">
              <a:spcBef>
                <a:spcPts val="200"/>
              </a:spcBef>
              <a:spcAft>
                <a:spcPts val="0"/>
              </a:spcAft>
              <a:buClr>
                <a:schemeClr val="dk1"/>
              </a:buClr>
              <a:buSzPts val="1200"/>
              <a:buChar char="•"/>
              <a:defRPr sz="1200"/>
            </a:lvl1pPr>
            <a:lvl2pPr marL="914400" lvl="1" indent="-292100" algn="l">
              <a:spcBef>
                <a:spcPts val="200"/>
              </a:spcBef>
              <a:spcAft>
                <a:spcPts val="0"/>
              </a:spcAft>
              <a:buClr>
                <a:schemeClr val="dk1"/>
              </a:buClr>
              <a:buSzPts val="1000"/>
              <a:buChar char="–"/>
              <a:defRPr sz="1000"/>
            </a:lvl2pPr>
            <a:lvl3pPr marL="1371600" lvl="2" indent="-285750" algn="l">
              <a:spcBef>
                <a:spcPts val="200"/>
              </a:spcBef>
              <a:spcAft>
                <a:spcPts val="0"/>
              </a:spcAft>
              <a:buClr>
                <a:schemeClr val="dk1"/>
              </a:buClr>
              <a:buSzPts val="900"/>
              <a:buChar char="•"/>
              <a:defRPr sz="900"/>
            </a:lvl3pPr>
            <a:lvl4pPr marL="1828800" lvl="3" indent="-279400" algn="l">
              <a:spcBef>
                <a:spcPts val="200"/>
              </a:spcBef>
              <a:spcAft>
                <a:spcPts val="0"/>
              </a:spcAft>
              <a:buClr>
                <a:schemeClr val="dk1"/>
              </a:buClr>
              <a:buSzPts val="800"/>
              <a:buChar char="–"/>
              <a:defRPr sz="800"/>
            </a:lvl4pPr>
            <a:lvl5pPr marL="2286000" lvl="4" indent="-279400" algn="l">
              <a:spcBef>
                <a:spcPts val="200"/>
              </a:spcBef>
              <a:spcAft>
                <a:spcPts val="0"/>
              </a:spcAft>
              <a:buClr>
                <a:schemeClr val="dk1"/>
              </a:buClr>
              <a:buSzPts val="800"/>
              <a:buChar char="»"/>
              <a:defRPr sz="800"/>
            </a:lvl5pPr>
            <a:lvl6pPr marL="2743200" lvl="5" indent="-279400" algn="l">
              <a:spcBef>
                <a:spcPts val="200"/>
              </a:spcBef>
              <a:spcAft>
                <a:spcPts val="0"/>
              </a:spcAft>
              <a:buClr>
                <a:schemeClr val="dk1"/>
              </a:buClr>
              <a:buSzPts val="800"/>
              <a:buChar char="•"/>
              <a:defRPr sz="800"/>
            </a:lvl6pPr>
            <a:lvl7pPr marL="3200400" lvl="6" indent="-279400" algn="l">
              <a:spcBef>
                <a:spcPts val="200"/>
              </a:spcBef>
              <a:spcAft>
                <a:spcPts val="0"/>
              </a:spcAft>
              <a:buClr>
                <a:schemeClr val="dk1"/>
              </a:buClr>
              <a:buSzPts val="800"/>
              <a:buChar char="•"/>
              <a:defRPr sz="800"/>
            </a:lvl7pPr>
            <a:lvl8pPr marL="3657600" lvl="7" indent="-279400" algn="l">
              <a:spcBef>
                <a:spcPts val="200"/>
              </a:spcBef>
              <a:spcAft>
                <a:spcPts val="0"/>
              </a:spcAft>
              <a:buClr>
                <a:schemeClr val="dk1"/>
              </a:buClr>
              <a:buSzPts val="800"/>
              <a:buChar char="•"/>
              <a:defRPr sz="800"/>
            </a:lvl8pPr>
            <a:lvl9pPr marL="4114800" lvl="8" indent="-279400" algn="l">
              <a:spcBef>
                <a:spcPts val="200"/>
              </a:spcBef>
              <a:spcAft>
                <a:spcPts val="0"/>
              </a:spcAft>
              <a:buClr>
                <a:schemeClr val="dk1"/>
              </a:buClr>
              <a:buSzPts val="800"/>
              <a:buChar char="•"/>
              <a:defRPr sz="800"/>
            </a:lvl9pPr>
          </a:lstStyle>
          <a:p>
            <a:endParaRPr/>
          </a:p>
        </p:txBody>
      </p:sp>
      <p:sp>
        <p:nvSpPr>
          <p:cNvPr id="91" name="Google Shape;91;p19"/>
          <p:cNvSpPr txBox="1">
            <a:spLocks noGrp="1"/>
          </p:cNvSpPr>
          <p:nvPr>
            <p:ph type="dt" idx="10"/>
          </p:nvPr>
        </p:nvSpPr>
        <p:spPr>
          <a:xfrm>
            <a:off x="228600" y="3178175"/>
            <a:ext cx="1066800" cy="182563"/>
          </a:xfrm>
          <a:prstGeom prst="rect">
            <a:avLst/>
          </a:prstGeom>
          <a:noFill/>
          <a:ln>
            <a:noFill/>
          </a:ln>
        </p:spPr>
        <p:txBody>
          <a:bodyPr spcFirstLastPara="1" wrap="square" lIns="45725" tIns="22850" rIns="45725" bIns="22850" anchor="ctr" anchorCtr="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a:endParaRPr/>
          </a:p>
        </p:txBody>
      </p:sp>
      <p:sp>
        <p:nvSpPr>
          <p:cNvPr id="92" name="Google Shape;92;p19"/>
          <p:cNvSpPr txBox="1">
            <a:spLocks noGrp="1"/>
          </p:cNvSpPr>
          <p:nvPr>
            <p:ph type="ftr" idx="11"/>
          </p:nvPr>
        </p:nvSpPr>
        <p:spPr>
          <a:xfrm>
            <a:off x="1562100" y="3178175"/>
            <a:ext cx="1447800" cy="182563"/>
          </a:xfrm>
          <a:prstGeom prst="rect">
            <a:avLst/>
          </a:prstGeom>
          <a:noFill/>
          <a:ln>
            <a:noFill/>
          </a:ln>
        </p:spPr>
        <p:txBody>
          <a:bodyPr spcFirstLastPara="1" wrap="square" lIns="45725" tIns="22850" rIns="45725" bIns="22850" anchor="ctr" anchorCtr="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a:endParaRPr/>
          </a:p>
        </p:txBody>
      </p:sp>
      <p:sp>
        <p:nvSpPr>
          <p:cNvPr id="93" name="Google Shape;93;p19"/>
          <p:cNvSpPr txBox="1">
            <a:spLocks noGrp="1"/>
          </p:cNvSpPr>
          <p:nvPr>
            <p:ph type="sldNum" idx="12"/>
          </p:nvPr>
        </p:nvSpPr>
        <p:spPr>
          <a:xfrm>
            <a:off x="3276600" y="3178175"/>
            <a:ext cx="1066800" cy="182563"/>
          </a:xfrm>
          <a:prstGeom prst="rect">
            <a:avLst/>
          </a:prstGeom>
          <a:noFill/>
          <a:ln>
            <a:noFill/>
          </a:ln>
        </p:spPr>
        <p:txBody>
          <a:bodyPr spcFirstLastPara="1" wrap="square" lIns="45725" tIns="22850" rIns="45725" bIns="2285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94"/>
        <p:cNvGrpSpPr/>
        <p:nvPr/>
      </p:nvGrpSpPr>
      <p:grpSpPr>
        <a:xfrm>
          <a:off x="0" y="0"/>
          <a:ext cx="0" cy="0"/>
          <a:chOff x="0" y="0"/>
          <a:chExt cx="0" cy="0"/>
        </a:xfrm>
      </p:grpSpPr>
      <p:sp>
        <p:nvSpPr>
          <p:cNvPr id="95" name="Google Shape;95;p20"/>
          <p:cNvSpPr txBox="1">
            <a:spLocks noGrp="1"/>
          </p:cNvSpPr>
          <p:nvPr>
            <p:ph type="title"/>
          </p:nvPr>
        </p:nvSpPr>
        <p:spPr>
          <a:xfrm>
            <a:off x="228600" y="137319"/>
            <a:ext cx="4114800" cy="571500"/>
          </a:xfrm>
          <a:prstGeom prst="rect">
            <a:avLst/>
          </a:prstGeom>
          <a:noFill/>
          <a:ln>
            <a:noFill/>
          </a:ln>
        </p:spPr>
        <p:txBody>
          <a:bodyPr spcFirstLastPara="1" wrap="square" lIns="45725" tIns="22850" rIns="45725" bIns="22850" anchor="ctr" anchorCtr="0">
            <a:normAutofit/>
          </a:bodyPr>
          <a:lstStyle>
            <a:lvl1pPr lvl="0" algn="ctr">
              <a:spcBef>
                <a:spcPts val="0"/>
              </a:spcBef>
              <a:spcAft>
                <a:spcPts val="0"/>
              </a:spcAft>
              <a:buClr>
                <a:schemeClr val="dk1"/>
              </a:buClr>
              <a:buSzPts val="900"/>
              <a:buNone/>
              <a:defRPr/>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a:endParaRPr/>
          </a:p>
        </p:txBody>
      </p:sp>
      <p:sp>
        <p:nvSpPr>
          <p:cNvPr id="96" name="Google Shape;96;p20"/>
          <p:cNvSpPr txBox="1">
            <a:spLocks noGrp="1"/>
          </p:cNvSpPr>
          <p:nvPr>
            <p:ph type="dt" idx="10"/>
          </p:nvPr>
        </p:nvSpPr>
        <p:spPr>
          <a:xfrm>
            <a:off x="228600" y="3178175"/>
            <a:ext cx="1066800" cy="182563"/>
          </a:xfrm>
          <a:prstGeom prst="rect">
            <a:avLst/>
          </a:prstGeom>
          <a:noFill/>
          <a:ln>
            <a:noFill/>
          </a:ln>
        </p:spPr>
        <p:txBody>
          <a:bodyPr spcFirstLastPara="1" wrap="square" lIns="45725" tIns="22850" rIns="45725" bIns="22850" anchor="ctr" anchorCtr="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a:endParaRPr/>
          </a:p>
        </p:txBody>
      </p:sp>
      <p:sp>
        <p:nvSpPr>
          <p:cNvPr id="97" name="Google Shape;97;p20"/>
          <p:cNvSpPr txBox="1">
            <a:spLocks noGrp="1"/>
          </p:cNvSpPr>
          <p:nvPr>
            <p:ph type="ftr" idx="11"/>
          </p:nvPr>
        </p:nvSpPr>
        <p:spPr>
          <a:xfrm>
            <a:off x="1562100" y="3178175"/>
            <a:ext cx="1447800" cy="182563"/>
          </a:xfrm>
          <a:prstGeom prst="rect">
            <a:avLst/>
          </a:prstGeom>
          <a:noFill/>
          <a:ln>
            <a:noFill/>
          </a:ln>
        </p:spPr>
        <p:txBody>
          <a:bodyPr spcFirstLastPara="1" wrap="square" lIns="45725" tIns="22850" rIns="45725" bIns="22850" anchor="ctr" anchorCtr="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a:endParaRPr/>
          </a:p>
        </p:txBody>
      </p:sp>
      <p:sp>
        <p:nvSpPr>
          <p:cNvPr id="98" name="Google Shape;98;p20"/>
          <p:cNvSpPr txBox="1">
            <a:spLocks noGrp="1"/>
          </p:cNvSpPr>
          <p:nvPr>
            <p:ph type="sldNum" idx="12"/>
          </p:nvPr>
        </p:nvSpPr>
        <p:spPr>
          <a:xfrm>
            <a:off x="3276600" y="3178175"/>
            <a:ext cx="1066800" cy="182563"/>
          </a:xfrm>
          <a:prstGeom prst="rect">
            <a:avLst/>
          </a:prstGeom>
          <a:noFill/>
          <a:ln>
            <a:noFill/>
          </a:ln>
        </p:spPr>
        <p:txBody>
          <a:bodyPr spcFirstLastPara="1" wrap="square" lIns="45725" tIns="22850" rIns="45725" bIns="2285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99"/>
        <p:cNvGrpSpPr/>
        <p:nvPr/>
      </p:nvGrpSpPr>
      <p:grpSpPr>
        <a:xfrm>
          <a:off x="0" y="0"/>
          <a:ext cx="0" cy="0"/>
          <a:chOff x="0" y="0"/>
          <a:chExt cx="0" cy="0"/>
        </a:xfrm>
      </p:grpSpPr>
      <p:sp>
        <p:nvSpPr>
          <p:cNvPr id="100" name="Google Shape;100;p21"/>
          <p:cNvSpPr txBox="1">
            <a:spLocks noGrp="1"/>
          </p:cNvSpPr>
          <p:nvPr>
            <p:ph type="title"/>
          </p:nvPr>
        </p:nvSpPr>
        <p:spPr>
          <a:xfrm>
            <a:off x="228600" y="136525"/>
            <a:ext cx="1504157" cy="581025"/>
          </a:xfrm>
          <a:prstGeom prst="rect">
            <a:avLst/>
          </a:prstGeom>
          <a:noFill/>
          <a:ln>
            <a:noFill/>
          </a:ln>
        </p:spPr>
        <p:txBody>
          <a:bodyPr spcFirstLastPara="1" wrap="square" lIns="45725" tIns="22850" rIns="45725" bIns="22850" anchor="b" anchorCtr="0">
            <a:normAutofit/>
          </a:bodyPr>
          <a:lstStyle>
            <a:lvl1pPr lvl="0" algn="l">
              <a:spcBef>
                <a:spcPts val="0"/>
              </a:spcBef>
              <a:spcAft>
                <a:spcPts val="0"/>
              </a:spcAft>
              <a:buClr>
                <a:schemeClr val="dk1"/>
              </a:buClr>
              <a:buSzPts val="1000"/>
              <a:buFont typeface="Calibri"/>
              <a:buNone/>
              <a:defRPr sz="1000" b="1"/>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a:endParaRPr/>
          </a:p>
        </p:txBody>
      </p:sp>
      <p:sp>
        <p:nvSpPr>
          <p:cNvPr id="101" name="Google Shape;101;p21"/>
          <p:cNvSpPr txBox="1">
            <a:spLocks noGrp="1"/>
          </p:cNvSpPr>
          <p:nvPr>
            <p:ph type="body" idx="1"/>
          </p:nvPr>
        </p:nvSpPr>
        <p:spPr>
          <a:xfrm>
            <a:off x="1787525" y="136525"/>
            <a:ext cx="2555875" cy="2926557"/>
          </a:xfrm>
          <a:prstGeom prst="rect">
            <a:avLst/>
          </a:prstGeom>
          <a:noFill/>
          <a:ln>
            <a:noFill/>
          </a:ln>
        </p:spPr>
        <p:txBody>
          <a:bodyPr spcFirstLastPara="1" wrap="square" lIns="45725" tIns="22850" rIns="45725" bIns="22850" anchor="t" anchorCtr="0">
            <a:normAutofit/>
          </a:bodyPr>
          <a:lstStyle>
            <a:lvl1pPr marL="457200" lvl="0" indent="-330200" algn="l">
              <a:spcBef>
                <a:spcPts val="300"/>
              </a:spcBef>
              <a:spcAft>
                <a:spcPts val="0"/>
              </a:spcAft>
              <a:buClr>
                <a:schemeClr val="dk1"/>
              </a:buClr>
              <a:buSzPts val="1600"/>
              <a:buChar char="•"/>
              <a:defRPr sz="1600"/>
            </a:lvl1pPr>
            <a:lvl2pPr marL="914400" lvl="1" indent="-317500" algn="l">
              <a:spcBef>
                <a:spcPts val="300"/>
              </a:spcBef>
              <a:spcAft>
                <a:spcPts val="0"/>
              </a:spcAft>
              <a:buClr>
                <a:schemeClr val="dk1"/>
              </a:buClr>
              <a:buSzPts val="1400"/>
              <a:buChar char="–"/>
              <a:defRPr sz="1400"/>
            </a:lvl2pPr>
            <a:lvl3pPr marL="1371600" lvl="2" indent="-304800" algn="l">
              <a:spcBef>
                <a:spcPts val="200"/>
              </a:spcBef>
              <a:spcAft>
                <a:spcPts val="0"/>
              </a:spcAft>
              <a:buClr>
                <a:schemeClr val="dk1"/>
              </a:buClr>
              <a:buSzPts val="1200"/>
              <a:buChar char="•"/>
              <a:defRPr sz="1200"/>
            </a:lvl3pPr>
            <a:lvl4pPr marL="1828800" lvl="3" indent="-292100" algn="l">
              <a:spcBef>
                <a:spcPts val="200"/>
              </a:spcBef>
              <a:spcAft>
                <a:spcPts val="0"/>
              </a:spcAft>
              <a:buClr>
                <a:schemeClr val="dk1"/>
              </a:buClr>
              <a:buSzPts val="1000"/>
              <a:buChar char="–"/>
              <a:defRPr sz="1000"/>
            </a:lvl4pPr>
            <a:lvl5pPr marL="2286000" lvl="4" indent="-292100" algn="l">
              <a:spcBef>
                <a:spcPts val="200"/>
              </a:spcBef>
              <a:spcAft>
                <a:spcPts val="0"/>
              </a:spcAft>
              <a:buClr>
                <a:schemeClr val="dk1"/>
              </a:buClr>
              <a:buSzPts val="1000"/>
              <a:buChar char="»"/>
              <a:defRPr sz="1000"/>
            </a:lvl5pPr>
            <a:lvl6pPr marL="2743200" lvl="5" indent="-292100" algn="l">
              <a:spcBef>
                <a:spcPts val="200"/>
              </a:spcBef>
              <a:spcAft>
                <a:spcPts val="0"/>
              </a:spcAft>
              <a:buClr>
                <a:schemeClr val="dk1"/>
              </a:buClr>
              <a:buSzPts val="1000"/>
              <a:buChar char="•"/>
              <a:defRPr sz="1000"/>
            </a:lvl6pPr>
            <a:lvl7pPr marL="3200400" lvl="6" indent="-292100" algn="l">
              <a:spcBef>
                <a:spcPts val="200"/>
              </a:spcBef>
              <a:spcAft>
                <a:spcPts val="0"/>
              </a:spcAft>
              <a:buClr>
                <a:schemeClr val="dk1"/>
              </a:buClr>
              <a:buSzPts val="1000"/>
              <a:buChar char="•"/>
              <a:defRPr sz="1000"/>
            </a:lvl7pPr>
            <a:lvl8pPr marL="3657600" lvl="7" indent="-292100" algn="l">
              <a:spcBef>
                <a:spcPts val="200"/>
              </a:spcBef>
              <a:spcAft>
                <a:spcPts val="0"/>
              </a:spcAft>
              <a:buClr>
                <a:schemeClr val="dk1"/>
              </a:buClr>
              <a:buSzPts val="1000"/>
              <a:buChar char="•"/>
              <a:defRPr sz="1000"/>
            </a:lvl8pPr>
            <a:lvl9pPr marL="4114800" lvl="8" indent="-292100" algn="l">
              <a:spcBef>
                <a:spcPts val="200"/>
              </a:spcBef>
              <a:spcAft>
                <a:spcPts val="0"/>
              </a:spcAft>
              <a:buClr>
                <a:schemeClr val="dk1"/>
              </a:buClr>
              <a:buSzPts val="1000"/>
              <a:buChar char="•"/>
              <a:defRPr sz="1000"/>
            </a:lvl9pPr>
          </a:lstStyle>
          <a:p>
            <a:endParaRPr/>
          </a:p>
        </p:txBody>
      </p:sp>
      <p:sp>
        <p:nvSpPr>
          <p:cNvPr id="102" name="Google Shape;102;p21"/>
          <p:cNvSpPr txBox="1">
            <a:spLocks noGrp="1"/>
          </p:cNvSpPr>
          <p:nvPr>
            <p:ph type="body" idx="2"/>
          </p:nvPr>
        </p:nvSpPr>
        <p:spPr>
          <a:xfrm>
            <a:off x="228600" y="717550"/>
            <a:ext cx="1504157" cy="2345532"/>
          </a:xfrm>
          <a:prstGeom prst="rect">
            <a:avLst/>
          </a:prstGeom>
          <a:noFill/>
          <a:ln>
            <a:noFill/>
          </a:ln>
        </p:spPr>
        <p:txBody>
          <a:bodyPr spcFirstLastPara="1" wrap="square" lIns="45725" tIns="22850" rIns="45725" bIns="22850" anchor="t" anchorCtr="0">
            <a:normAutofit/>
          </a:bodyPr>
          <a:lstStyle>
            <a:lvl1pPr marL="457200" lvl="0" indent="-228600" algn="l">
              <a:spcBef>
                <a:spcPts val="100"/>
              </a:spcBef>
              <a:spcAft>
                <a:spcPts val="0"/>
              </a:spcAft>
              <a:buClr>
                <a:schemeClr val="dk1"/>
              </a:buClr>
              <a:buSzPts val="700"/>
              <a:buNone/>
              <a:defRPr sz="700"/>
            </a:lvl1pPr>
            <a:lvl2pPr marL="914400" lvl="1" indent="-228600" algn="l">
              <a:spcBef>
                <a:spcPts val="100"/>
              </a:spcBef>
              <a:spcAft>
                <a:spcPts val="0"/>
              </a:spcAft>
              <a:buClr>
                <a:schemeClr val="dk1"/>
              </a:buClr>
              <a:buSzPts val="600"/>
              <a:buNone/>
              <a:defRPr sz="600"/>
            </a:lvl2pPr>
            <a:lvl3pPr marL="1371600" lvl="2" indent="-228600" algn="l">
              <a:spcBef>
                <a:spcPts val="100"/>
              </a:spcBef>
              <a:spcAft>
                <a:spcPts val="0"/>
              </a:spcAft>
              <a:buClr>
                <a:schemeClr val="dk1"/>
              </a:buClr>
              <a:buSzPts val="500"/>
              <a:buNone/>
              <a:defRPr sz="500"/>
            </a:lvl3pPr>
            <a:lvl4pPr marL="1828800" lvl="3" indent="-228600" algn="l">
              <a:spcBef>
                <a:spcPts val="100"/>
              </a:spcBef>
              <a:spcAft>
                <a:spcPts val="0"/>
              </a:spcAft>
              <a:buClr>
                <a:schemeClr val="dk1"/>
              </a:buClr>
              <a:buSzPts val="500"/>
              <a:buNone/>
              <a:defRPr sz="500"/>
            </a:lvl4pPr>
            <a:lvl5pPr marL="2286000" lvl="4" indent="-228600" algn="l">
              <a:spcBef>
                <a:spcPts val="100"/>
              </a:spcBef>
              <a:spcAft>
                <a:spcPts val="0"/>
              </a:spcAft>
              <a:buClr>
                <a:schemeClr val="dk1"/>
              </a:buClr>
              <a:buSzPts val="500"/>
              <a:buNone/>
              <a:defRPr sz="500"/>
            </a:lvl5pPr>
            <a:lvl6pPr marL="2743200" lvl="5" indent="-228600" algn="l">
              <a:spcBef>
                <a:spcPts val="100"/>
              </a:spcBef>
              <a:spcAft>
                <a:spcPts val="0"/>
              </a:spcAft>
              <a:buClr>
                <a:schemeClr val="dk1"/>
              </a:buClr>
              <a:buSzPts val="500"/>
              <a:buNone/>
              <a:defRPr sz="500"/>
            </a:lvl6pPr>
            <a:lvl7pPr marL="3200400" lvl="6" indent="-228600" algn="l">
              <a:spcBef>
                <a:spcPts val="100"/>
              </a:spcBef>
              <a:spcAft>
                <a:spcPts val="0"/>
              </a:spcAft>
              <a:buClr>
                <a:schemeClr val="dk1"/>
              </a:buClr>
              <a:buSzPts val="500"/>
              <a:buNone/>
              <a:defRPr sz="500"/>
            </a:lvl7pPr>
            <a:lvl8pPr marL="3657600" lvl="7" indent="-228600" algn="l">
              <a:spcBef>
                <a:spcPts val="100"/>
              </a:spcBef>
              <a:spcAft>
                <a:spcPts val="0"/>
              </a:spcAft>
              <a:buClr>
                <a:schemeClr val="dk1"/>
              </a:buClr>
              <a:buSzPts val="500"/>
              <a:buNone/>
              <a:defRPr sz="500"/>
            </a:lvl8pPr>
            <a:lvl9pPr marL="4114800" lvl="8" indent="-228600" algn="l">
              <a:spcBef>
                <a:spcPts val="100"/>
              </a:spcBef>
              <a:spcAft>
                <a:spcPts val="0"/>
              </a:spcAft>
              <a:buClr>
                <a:schemeClr val="dk1"/>
              </a:buClr>
              <a:buSzPts val="500"/>
              <a:buNone/>
              <a:defRPr sz="500"/>
            </a:lvl9pPr>
          </a:lstStyle>
          <a:p>
            <a:endParaRPr/>
          </a:p>
        </p:txBody>
      </p:sp>
      <p:sp>
        <p:nvSpPr>
          <p:cNvPr id="103" name="Google Shape;103;p21"/>
          <p:cNvSpPr txBox="1">
            <a:spLocks noGrp="1"/>
          </p:cNvSpPr>
          <p:nvPr>
            <p:ph type="dt" idx="10"/>
          </p:nvPr>
        </p:nvSpPr>
        <p:spPr>
          <a:xfrm>
            <a:off x="228600" y="3178175"/>
            <a:ext cx="1066800" cy="182563"/>
          </a:xfrm>
          <a:prstGeom prst="rect">
            <a:avLst/>
          </a:prstGeom>
          <a:noFill/>
          <a:ln>
            <a:noFill/>
          </a:ln>
        </p:spPr>
        <p:txBody>
          <a:bodyPr spcFirstLastPara="1" wrap="square" lIns="45725" tIns="22850" rIns="45725" bIns="22850" anchor="ctr" anchorCtr="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a:endParaRPr/>
          </a:p>
        </p:txBody>
      </p:sp>
      <p:sp>
        <p:nvSpPr>
          <p:cNvPr id="104" name="Google Shape;104;p21"/>
          <p:cNvSpPr txBox="1">
            <a:spLocks noGrp="1"/>
          </p:cNvSpPr>
          <p:nvPr>
            <p:ph type="ftr" idx="11"/>
          </p:nvPr>
        </p:nvSpPr>
        <p:spPr>
          <a:xfrm>
            <a:off x="1562100" y="3178175"/>
            <a:ext cx="1447800" cy="182563"/>
          </a:xfrm>
          <a:prstGeom prst="rect">
            <a:avLst/>
          </a:prstGeom>
          <a:noFill/>
          <a:ln>
            <a:noFill/>
          </a:ln>
        </p:spPr>
        <p:txBody>
          <a:bodyPr spcFirstLastPara="1" wrap="square" lIns="45725" tIns="22850" rIns="45725" bIns="22850" anchor="ctr" anchorCtr="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a:endParaRPr/>
          </a:p>
        </p:txBody>
      </p:sp>
      <p:sp>
        <p:nvSpPr>
          <p:cNvPr id="105" name="Google Shape;105;p21"/>
          <p:cNvSpPr txBox="1">
            <a:spLocks noGrp="1"/>
          </p:cNvSpPr>
          <p:nvPr>
            <p:ph type="sldNum" idx="12"/>
          </p:nvPr>
        </p:nvSpPr>
        <p:spPr>
          <a:xfrm>
            <a:off x="3276600" y="3178175"/>
            <a:ext cx="1066800" cy="182563"/>
          </a:xfrm>
          <a:prstGeom prst="rect">
            <a:avLst/>
          </a:prstGeom>
          <a:noFill/>
          <a:ln>
            <a:noFill/>
          </a:ln>
        </p:spPr>
        <p:txBody>
          <a:bodyPr spcFirstLastPara="1" wrap="square" lIns="45725" tIns="22850" rIns="45725" bIns="2285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06"/>
        <p:cNvGrpSpPr/>
        <p:nvPr/>
      </p:nvGrpSpPr>
      <p:grpSpPr>
        <a:xfrm>
          <a:off x="0" y="0"/>
          <a:ext cx="0" cy="0"/>
          <a:chOff x="0" y="0"/>
          <a:chExt cx="0" cy="0"/>
        </a:xfrm>
      </p:grpSpPr>
      <p:sp>
        <p:nvSpPr>
          <p:cNvPr id="107" name="Google Shape;107;p22"/>
          <p:cNvSpPr txBox="1">
            <a:spLocks noGrp="1"/>
          </p:cNvSpPr>
          <p:nvPr>
            <p:ph type="title"/>
          </p:nvPr>
        </p:nvSpPr>
        <p:spPr>
          <a:xfrm>
            <a:off x="896144" y="2400300"/>
            <a:ext cx="2743200" cy="283369"/>
          </a:xfrm>
          <a:prstGeom prst="rect">
            <a:avLst/>
          </a:prstGeom>
          <a:noFill/>
          <a:ln>
            <a:noFill/>
          </a:ln>
        </p:spPr>
        <p:txBody>
          <a:bodyPr spcFirstLastPara="1" wrap="square" lIns="45725" tIns="22850" rIns="45725" bIns="22850" anchor="b" anchorCtr="0">
            <a:normAutofit/>
          </a:bodyPr>
          <a:lstStyle>
            <a:lvl1pPr lvl="0" algn="l">
              <a:spcBef>
                <a:spcPts val="0"/>
              </a:spcBef>
              <a:spcAft>
                <a:spcPts val="0"/>
              </a:spcAft>
              <a:buClr>
                <a:schemeClr val="dk1"/>
              </a:buClr>
              <a:buSzPts val="1000"/>
              <a:buFont typeface="Calibri"/>
              <a:buNone/>
              <a:defRPr sz="1000" b="1"/>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a:endParaRPr/>
          </a:p>
        </p:txBody>
      </p:sp>
      <p:sp>
        <p:nvSpPr>
          <p:cNvPr id="108" name="Google Shape;108;p22"/>
          <p:cNvSpPr>
            <a:spLocks noGrp="1"/>
          </p:cNvSpPr>
          <p:nvPr>
            <p:ph type="pic" idx="2"/>
          </p:nvPr>
        </p:nvSpPr>
        <p:spPr>
          <a:xfrm>
            <a:off x="896144" y="306388"/>
            <a:ext cx="2743200" cy="2057400"/>
          </a:xfrm>
          <a:prstGeom prst="rect">
            <a:avLst/>
          </a:prstGeom>
          <a:noFill/>
          <a:ln>
            <a:noFill/>
          </a:ln>
        </p:spPr>
      </p:sp>
      <p:sp>
        <p:nvSpPr>
          <p:cNvPr id="109" name="Google Shape;109;p22"/>
          <p:cNvSpPr txBox="1">
            <a:spLocks noGrp="1"/>
          </p:cNvSpPr>
          <p:nvPr>
            <p:ph type="body" idx="1"/>
          </p:nvPr>
        </p:nvSpPr>
        <p:spPr>
          <a:xfrm>
            <a:off x="896144" y="2683669"/>
            <a:ext cx="2743200" cy="402431"/>
          </a:xfrm>
          <a:prstGeom prst="rect">
            <a:avLst/>
          </a:prstGeom>
          <a:noFill/>
          <a:ln>
            <a:noFill/>
          </a:ln>
        </p:spPr>
        <p:txBody>
          <a:bodyPr spcFirstLastPara="1" wrap="square" lIns="45725" tIns="22850" rIns="45725" bIns="22850" anchor="t" anchorCtr="0">
            <a:normAutofit/>
          </a:bodyPr>
          <a:lstStyle>
            <a:lvl1pPr marL="457200" lvl="0" indent="-228600" algn="l">
              <a:spcBef>
                <a:spcPts val="100"/>
              </a:spcBef>
              <a:spcAft>
                <a:spcPts val="0"/>
              </a:spcAft>
              <a:buClr>
                <a:schemeClr val="dk1"/>
              </a:buClr>
              <a:buSzPts val="700"/>
              <a:buNone/>
              <a:defRPr sz="700"/>
            </a:lvl1pPr>
            <a:lvl2pPr marL="914400" lvl="1" indent="-228600" algn="l">
              <a:spcBef>
                <a:spcPts val="100"/>
              </a:spcBef>
              <a:spcAft>
                <a:spcPts val="0"/>
              </a:spcAft>
              <a:buClr>
                <a:schemeClr val="dk1"/>
              </a:buClr>
              <a:buSzPts val="600"/>
              <a:buNone/>
              <a:defRPr sz="600"/>
            </a:lvl2pPr>
            <a:lvl3pPr marL="1371600" lvl="2" indent="-228600" algn="l">
              <a:spcBef>
                <a:spcPts val="100"/>
              </a:spcBef>
              <a:spcAft>
                <a:spcPts val="0"/>
              </a:spcAft>
              <a:buClr>
                <a:schemeClr val="dk1"/>
              </a:buClr>
              <a:buSzPts val="500"/>
              <a:buNone/>
              <a:defRPr sz="500"/>
            </a:lvl3pPr>
            <a:lvl4pPr marL="1828800" lvl="3" indent="-228600" algn="l">
              <a:spcBef>
                <a:spcPts val="100"/>
              </a:spcBef>
              <a:spcAft>
                <a:spcPts val="0"/>
              </a:spcAft>
              <a:buClr>
                <a:schemeClr val="dk1"/>
              </a:buClr>
              <a:buSzPts val="500"/>
              <a:buNone/>
              <a:defRPr sz="500"/>
            </a:lvl4pPr>
            <a:lvl5pPr marL="2286000" lvl="4" indent="-228600" algn="l">
              <a:spcBef>
                <a:spcPts val="100"/>
              </a:spcBef>
              <a:spcAft>
                <a:spcPts val="0"/>
              </a:spcAft>
              <a:buClr>
                <a:schemeClr val="dk1"/>
              </a:buClr>
              <a:buSzPts val="500"/>
              <a:buNone/>
              <a:defRPr sz="500"/>
            </a:lvl5pPr>
            <a:lvl6pPr marL="2743200" lvl="5" indent="-228600" algn="l">
              <a:spcBef>
                <a:spcPts val="100"/>
              </a:spcBef>
              <a:spcAft>
                <a:spcPts val="0"/>
              </a:spcAft>
              <a:buClr>
                <a:schemeClr val="dk1"/>
              </a:buClr>
              <a:buSzPts val="500"/>
              <a:buNone/>
              <a:defRPr sz="500"/>
            </a:lvl6pPr>
            <a:lvl7pPr marL="3200400" lvl="6" indent="-228600" algn="l">
              <a:spcBef>
                <a:spcPts val="100"/>
              </a:spcBef>
              <a:spcAft>
                <a:spcPts val="0"/>
              </a:spcAft>
              <a:buClr>
                <a:schemeClr val="dk1"/>
              </a:buClr>
              <a:buSzPts val="500"/>
              <a:buNone/>
              <a:defRPr sz="500"/>
            </a:lvl7pPr>
            <a:lvl8pPr marL="3657600" lvl="7" indent="-228600" algn="l">
              <a:spcBef>
                <a:spcPts val="100"/>
              </a:spcBef>
              <a:spcAft>
                <a:spcPts val="0"/>
              </a:spcAft>
              <a:buClr>
                <a:schemeClr val="dk1"/>
              </a:buClr>
              <a:buSzPts val="500"/>
              <a:buNone/>
              <a:defRPr sz="500"/>
            </a:lvl8pPr>
            <a:lvl9pPr marL="4114800" lvl="8" indent="-228600" algn="l">
              <a:spcBef>
                <a:spcPts val="100"/>
              </a:spcBef>
              <a:spcAft>
                <a:spcPts val="0"/>
              </a:spcAft>
              <a:buClr>
                <a:schemeClr val="dk1"/>
              </a:buClr>
              <a:buSzPts val="500"/>
              <a:buNone/>
              <a:defRPr sz="500"/>
            </a:lvl9pPr>
          </a:lstStyle>
          <a:p>
            <a:endParaRPr/>
          </a:p>
        </p:txBody>
      </p:sp>
      <p:sp>
        <p:nvSpPr>
          <p:cNvPr id="110" name="Google Shape;110;p22"/>
          <p:cNvSpPr txBox="1">
            <a:spLocks noGrp="1"/>
          </p:cNvSpPr>
          <p:nvPr>
            <p:ph type="dt" idx="10"/>
          </p:nvPr>
        </p:nvSpPr>
        <p:spPr>
          <a:xfrm>
            <a:off x="228600" y="3178175"/>
            <a:ext cx="1066800" cy="182563"/>
          </a:xfrm>
          <a:prstGeom prst="rect">
            <a:avLst/>
          </a:prstGeom>
          <a:noFill/>
          <a:ln>
            <a:noFill/>
          </a:ln>
        </p:spPr>
        <p:txBody>
          <a:bodyPr spcFirstLastPara="1" wrap="square" lIns="45725" tIns="22850" rIns="45725" bIns="22850" anchor="ctr" anchorCtr="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a:endParaRPr/>
          </a:p>
        </p:txBody>
      </p:sp>
      <p:sp>
        <p:nvSpPr>
          <p:cNvPr id="111" name="Google Shape;111;p22"/>
          <p:cNvSpPr txBox="1">
            <a:spLocks noGrp="1"/>
          </p:cNvSpPr>
          <p:nvPr>
            <p:ph type="ftr" idx="11"/>
          </p:nvPr>
        </p:nvSpPr>
        <p:spPr>
          <a:xfrm>
            <a:off x="1562100" y="3178175"/>
            <a:ext cx="1447800" cy="182563"/>
          </a:xfrm>
          <a:prstGeom prst="rect">
            <a:avLst/>
          </a:prstGeom>
          <a:noFill/>
          <a:ln>
            <a:noFill/>
          </a:ln>
        </p:spPr>
        <p:txBody>
          <a:bodyPr spcFirstLastPara="1" wrap="square" lIns="45725" tIns="22850" rIns="45725" bIns="22850" anchor="ctr" anchorCtr="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a:endParaRPr/>
          </a:p>
        </p:txBody>
      </p:sp>
      <p:sp>
        <p:nvSpPr>
          <p:cNvPr id="112" name="Google Shape;112;p22"/>
          <p:cNvSpPr txBox="1">
            <a:spLocks noGrp="1"/>
          </p:cNvSpPr>
          <p:nvPr>
            <p:ph type="sldNum" idx="12"/>
          </p:nvPr>
        </p:nvSpPr>
        <p:spPr>
          <a:xfrm>
            <a:off x="3276600" y="3178175"/>
            <a:ext cx="1066800" cy="182563"/>
          </a:xfrm>
          <a:prstGeom prst="rect">
            <a:avLst/>
          </a:prstGeom>
          <a:noFill/>
          <a:ln>
            <a:noFill/>
          </a:ln>
        </p:spPr>
        <p:txBody>
          <a:bodyPr spcFirstLastPara="1" wrap="square" lIns="45725" tIns="22850" rIns="45725" bIns="2285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13"/>
        <p:cNvGrpSpPr/>
        <p:nvPr/>
      </p:nvGrpSpPr>
      <p:grpSpPr>
        <a:xfrm>
          <a:off x="0" y="0"/>
          <a:ext cx="0" cy="0"/>
          <a:chOff x="0" y="0"/>
          <a:chExt cx="0" cy="0"/>
        </a:xfrm>
      </p:grpSpPr>
      <p:sp>
        <p:nvSpPr>
          <p:cNvPr id="114" name="Google Shape;114;p23"/>
          <p:cNvSpPr txBox="1">
            <a:spLocks noGrp="1"/>
          </p:cNvSpPr>
          <p:nvPr>
            <p:ph type="title"/>
          </p:nvPr>
        </p:nvSpPr>
        <p:spPr>
          <a:xfrm>
            <a:off x="228600" y="137319"/>
            <a:ext cx="4114800" cy="571500"/>
          </a:xfrm>
          <a:prstGeom prst="rect">
            <a:avLst/>
          </a:prstGeom>
          <a:noFill/>
          <a:ln>
            <a:noFill/>
          </a:ln>
        </p:spPr>
        <p:txBody>
          <a:bodyPr spcFirstLastPara="1" wrap="square" lIns="45725" tIns="22850" rIns="45725" bIns="22850" anchor="ctr" anchorCtr="0">
            <a:normAutofit/>
          </a:bodyPr>
          <a:lstStyle>
            <a:lvl1pPr lvl="0" algn="ctr">
              <a:spcBef>
                <a:spcPts val="0"/>
              </a:spcBef>
              <a:spcAft>
                <a:spcPts val="0"/>
              </a:spcAft>
              <a:buClr>
                <a:schemeClr val="dk1"/>
              </a:buClr>
              <a:buSzPts val="900"/>
              <a:buNone/>
              <a:defRPr/>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a:endParaRPr/>
          </a:p>
        </p:txBody>
      </p:sp>
      <p:sp>
        <p:nvSpPr>
          <p:cNvPr id="115" name="Google Shape;115;p23"/>
          <p:cNvSpPr txBox="1">
            <a:spLocks noGrp="1"/>
          </p:cNvSpPr>
          <p:nvPr>
            <p:ph type="body" idx="1"/>
          </p:nvPr>
        </p:nvSpPr>
        <p:spPr>
          <a:xfrm rot="5400000">
            <a:off x="1154509" y="-125809"/>
            <a:ext cx="2262982" cy="4114800"/>
          </a:xfrm>
          <a:prstGeom prst="rect">
            <a:avLst/>
          </a:prstGeom>
          <a:noFill/>
          <a:ln>
            <a:noFill/>
          </a:ln>
        </p:spPr>
        <p:txBody>
          <a:bodyPr spcFirstLastPara="1" wrap="square" lIns="45725" tIns="22850" rIns="45725" bIns="22850" anchor="t" anchorCtr="0">
            <a:normAutofit/>
          </a:bodyPr>
          <a:lstStyle>
            <a:lvl1pPr marL="457200" lvl="0" indent="-285750" algn="l">
              <a:spcBef>
                <a:spcPts val="200"/>
              </a:spcBef>
              <a:spcAft>
                <a:spcPts val="0"/>
              </a:spcAft>
              <a:buClr>
                <a:schemeClr val="dk1"/>
              </a:buClr>
              <a:buSzPts val="900"/>
              <a:buChar char="•"/>
              <a:defRPr/>
            </a:lvl1pPr>
            <a:lvl2pPr marL="914400" lvl="1" indent="-285750" algn="l">
              <a:spcBef>
                <a:spcPts val="200"/>
              </a:spcBef>
              <a:spcAft>
                <a:spcPts val="0"/>
              </a:spcAft>
              <a:buClr>
                <a:schemeClr val="dk1"/>
              </a:buClr>
              <a:buSzPts val="900"/>
              <a:buChar char="–"/>
              <a:defRPr/>
            </a:lvl2pPr>
            <a:lvl3pPr marL="1371600" lvl="2" indent="-285750" algn="l">
              <a:spcBef>
                <a:spcPts val="200"/>
              </a:spcBef>
              <a:spcAft>
                <a:spcPts val="0"/>
              </a:spcAft>
              <a:buClr>
                <a:schemeClr val="dk1"/>
              </a:buClr>
              <a:buSzPts val="900"/>
              <a:buChar char="•"/>
              <a:defRPr/>
            </a:lvl3pPr>
            <a:lvl4pPr marL="1828800" lvl="3" indent="-285750" algn="l">
              <a:spcBef>
                <a:spcPts val="200"/>
              </a:spcBef>
              <a:spcAft>
                <a:spcPts val="0"/>
              </a:spcAft>
              <a:buClr>
                <a:schemeClr val="dk1"/>
              </a:buClr>
              <a:buSzPts val="900"/>
              <a:buChar char="–"/>
              <a:defRPr/>
            </a:lvl4pPr>
            <a:lvl5pPr marL="2286000" lvl="4" indent="-285750" algn="l">
              <a:spcBef>
                <a:spcPts val="200"/>
              </a:spcBef>
              <a:spcAft>
                <a:spcPts val="0"/>
              </a:spcAft>
              <a:buClr>
                <a:schemeClr val="dk1"/>
              </a:buClr>
              <a:buSzPts val="900"/>
              <a:buChar char="»"/>
              <a:defRPr/>
            </a:lvl5pPr>
            <a:lvl6pPr marL="2743200" lvl="5" indent="-285750" algn="l">
              <a:spcBef>
                <a:spcPts val="200"/>
              </a:spcBef>
              <a:spcAft>
                <a:spcPts val="0"/>
              </a:spcAft>
              <a:buClr>
                <a:schemeClr val="dk1"/>
              </a:buClr>
              <a:buSzPts val="900"/>
              <a:buChar char="•"/>
              <a:defRPr/>
            </a:lvl6pPr>
            <a:lvl7pPr marL="3200400" lvl="6" indent="-285750" algn="l">
              <a:spcBef>
                <a:spcPts val="200"/>
              </a:spcBef>
              <a:spcAft>
                <a:spcPts val="0"/>
              </a:spcAft>
              <a:buClr>
                <a:schemeClr val="dk1"/>
              </a:buClr>
              <a:buSzPts val="900"/>
              <a:buChar char="•"/>
              <a:defRPr/>
            </a:lvl7pPr>
            <a:lvl8pPr marL="3657600" lvl="7" indent="-285750" algn="l">
              <a:spcBef>
                <a:spcPts val="200"/>
              </a:spcBef>
              <a:spcAft>
                <a:spcPts val="0"/>
              </a:spcAft>
              <a:buClr>
                <a:schemeClr val="dk1"/>
              </a:buClr>
              <a:buSzPts val="900"/>
              <a:buChar char="•"/>
              <a:defRPr/>
            </a:lvl8pPr>
            <a:lvl9pPr marL="4114800" lvl="8" indent="-285750" algn="l">
              <a:spcBef>
                <a:spcPts val="200"/>
              </a:spcBef>
              <a:spcAft>
                <a:spcPts val="0"/>
              </a:spcAft>
              <a:buClr>
                <a:schemeClr val="dk1"/>
              </a:buClr>
              <a:buSzPts val="900"/>
              <a:buChar char="•"/>
              <a:defRPr/>
            </a:lvl9pPr>
          </a:lstStyle>
          <a:p>
            <a:endParaRPr/>
          </a:p>
        </p:txBody>
      </p:sp>
      <p:sp>
        <p:nvSpPr>
          <p:cNvPr id="116" name="Google Shape;116;p23"/>
          <p:cNvSpPr txBox="1">
            <a:spLocks noGrp="1"/>
          </p:cNvSpPr>
          <p:nvPr>
            <p:ph type="dt" idx="10"/>
          </p:nvPr>
        </p:nvSpPr>
        <p:spPr>
          <a:xfrm>
            <a:off x="228600" y="3178175"/>
            <a:ext cx="1066800" cy="182563"/>
          </a:xfrm>
          <a:prstGeom prst="rect">
            <a:avLst/>
          </a:prstGeom>
          <a:noFill/>
          <a:ln>
            <a:noFill/>
          </a:ln>
        </p:spPr>
        <p:txBody>
          <a:bodyPr spcFirstLastPara="1" wrap="square" lIns="45725" tIns="22850" rIns="45725" bIns="22850" anchor="ctr" anchorCtr="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a:endParaRPr/>
          </a:p>
        </p:txBody>
      </p:sp>
      <p:sp>
        <p:nvSpPr>
          <p:cNvPr id="117" name="Google Shape;117;p23"/>
          <p:cNvSpPr txBox="1">
            <a:spLocks noGrp="1"/>
          </p:cNvSpPr>
          <p:nvPr>
            <p:ph type="ftr" idx="11"/>
          </p:nvPr>
        </p:nvSpPr>
        <p:spPr>
          <a:xfrm>
            <a:off x="1562100" y="3178175"/>
            <a:ext cx="1447800" cy="182563"/>
          </a:xfrm>
          <a:prstGeom prst="rect">
            <a:avLst/>
          </a:prstGeom>
          <a:noFill/>
          <a:ln>
            <a:noFill/>
          </a:ln>
        </p:spPr>
        <p:txBody>
          <a:bodyPr spcFirstLastPara="1" wrap="square" lIns="45725" tIns="22850" rIns="45725" bIns="22850" anchor="ctr" anchorCtr="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a:endParaRPr/>
          </a:p>
        </p:txBody>
      </p:sp>
      <p:sp>
        <p:nvSpPr>
          <p:cNvPr id="118" name="Google Shape;118;p23"/>
          <p:cNvSpPr txBox="1">
            <a:spLocks noGrp="1"/>
          </p:cNvSpPr>
          <p:nvPr>
            <p:ph type="sldNum" idx="12"/>
          </p:nvPr>
        </p:nvSpPr>
        <p:spPr>
          <a:xfrm>
            <a:off x="3276600" y="3178175"/>
            <a:ext cx="1066800" cy="182563"/>
          </a:xfrm>
          <a:prstGeom prst="rect">
            <a:avLst/>
          </a:prstGeom>
          <a:noFill/>
          <a:ln>
            <a:noFill/>
          </a:ln>
        </p:spPr>
        <p:txBody>
          <a:bodyPr spcFirstLastPara="1" wrap="square" lIns="45725" tIns="22850" rIns="45725" bIns="2285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19"/>
        <p:cNvGrpSpPr/>
        <p:nvPr/>
      </p:nvGrpSpPr>
      <p:grpSpPr>
        <a:xfrm>
          <a:off x="0" y="0"/>
          <a:ext cx="0" cy="0"/>
          <a:chOff x="0" y="0"/>
          <a:chExt cx="0" cy="0"/>
        </a:xfrm>
      </p:grpSpPr>
      <p:sp>
        <p:nvSpPr>
          <p:cNvPr id="120" name="Google Shape;120;p24"/>
          <p:cNvSpPr txBox="1">
            <a:spLocks noGrp="1"/>
          </p:cNvSpPr>
          <p:nvPr>
            <p:ph type="title"/>
          </p:nvPr>
        </p:nvSpPr>
        <p:spPr>
          <a:xfrm rot="5400000">
            <a:off x="2366169" y="1085850"/>
            <a:ext cx="2925763" cy="1028700"/>
          </a:xfrm>
          <a:prstGeom prst="rect">
            <a:avLst/>
          </a:prstGeom>
          <a:noFill/>
          <a:ln>
            <a:noFill/>
          </a:ln>
        </p:spPr>
        <p:txBody>
          <a:bodyPr spcFirstLastPara="1" wrap="square" lIns="45725" tIns="22850" rIns="45725" bIns="22850" anchor="ctr" anchorCtr="0">
            <a:normAutofit/>
          </a:bodyPr>
          <a:lstStyle>
            <a:lvl1pPr lvl="0" algn="ctr">
              <a:spcBef>
                <a:spcPts val="0"/>
              </a:spcBef>
              <a:spcAft>
                <a:spcPts val="0"/>
              </a:spcAft>
              <a:buClr>
                <a:schemeClr val="dk1"/>
              </a:buClr>
              <a:buSzPts val="900"/>
              <a:buNone/>
              <a:defRPr/>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a:endParaRPr/>
          </a:p>
        </p:txBody>
      </p:sp>
      <p:sp>
        <p:nvSpPr>
          <p:cNvPr id="121" name="Google Shape;121;p24"/>
          <p:cNvSpPr txBox="1">
            <a:spLocks noGrp="1"/>
          </p:cNvSpPr>
          <p:nvPr>
            <p:ph type="body" idx="1"/>
          </p:nvPr>
        </p:nvSpPr>
        <p:spPr>
          <a:xfrm rot="5400000">
            <a:off x="270669" y="95250"/>
            <a:ext cx="2925763" cy="3009900"/>
          </a:xfrm>
          <a:prstGeom prst="rect">
            <a:avLst/>
          </a:prstGeom>
          <a:noFill/>
          <a:ln>
            <a:noFill/>
          </a:ln>
        </p:spPr>
        <p:txBody>
          <a:bodyPr spcFirstLastPara="1" wrap="square" lIns="45725" tIns="22850" rIns="45725" bIns="22850" anchor="t" anchorCtr="0">
            <a:normAutofit/>
          </a:bodyPr>
          <a:lstStyle>
            <a:lvl1pPr marL="457200" lvl="0" indent="-285750" algn="l">
              <a:spcBef>
                <a:spcPts val="200"/>
              </a:spcBef>
              <a:spcAft>
                <a:spcPts val="0"/>
              </a:spcAft>
              <a:buClr>
                <a:schemeClr val="dk1"/>
              </a:buClr>
              <a:buSzPts val="900"/>
              <a:buChar char="•"/>
              <a:defRPr/>
            </a:lvl1pPr>
            <a:lvl2pPr marL="914400" lvl="1" indent="-285750" algn="l">
              <a:spcBef>
                <a:spcPts val="200"/>
              </a:spcBef>
              <a:spcAft>
                <a:spcPts val="0"/>
              </a:spcAft>
              <a:buClr>
                <a:schemeClr val="dk1"/>
              </a:buClr>
              <a:buSzPts val="900"/>
              <a:buChar char="–"/>
              <a:defRPr/>
            </a:lvl2pPr>
            <a:lvl3pPr marL="1371600" lvl="2" indent="-285750" algn="l">
              <a:spcBef>
                <a:spcPts val="200"/>
              </a:spcBef>
              <a:spcAft>
                <a:spcPts val="0"/>
              </a:spcAft>
              <a:buClr>
                <a:schemeClr val="dk1"/>
              </a:buClr>
              <a:buSzPts val="900"/>
              <a:buChar char="•"/>
              <a:defRPr/>
            </a:lvl3pPr>
            <a:lvl4pPr marL="1828800" lvl="3" indent="-285750" algn="l">
              <a:spcBef>
                <a:spcPts val="200"/>
              </a:spcBef>
              <a:spcAft>
                <a:spcPts val="0"/>
              </a:spcAft>
              <a:buClr>
                <a:schemeClr val="dk1"/>
              </a:buClr>
              <a:buSzPts val="900"/>
              <a:buChar char="–"/>
              <a:defRPr/>
            </a:lvl4pPr>
            <a:lvl5pPr marL="2286000" lvl="4" indent="-285750" algn="l">
              <a:spcBef>
                <a:spcPts val="200"/>
              </a:spcBef>
              <a:spcAft>
                <a:spcPts val="0"/>
              </a:spcAft>
              <a:buClr>
                <a:schemeClr val="dk1"/>
              </a:buClr>
              <a:buSzPts val="900"/>
              <a:buChar char="»"/>
              <a:defRPr/>
            </a:lvl5pPr>
            <a:lvl6pPr marL="2743200" lvl="5" indent="-285750" algn="l">
              <a:spcBef>
                <a:spcPts val="200"/>
              </a:spcBef>
              <a:spcAft>
                <a:spcPts val="0"/>
              </a:spcAft>
              <a:buClr>
                <a:schemeClr val="dk1"/>
              </a:buClr>
              <a:buSzPts val="900"/>
              <a:buChar char="•"/>
              <a:defRPr/>
            </a:lvl6pPr>
            <a:lvl7pPr marL="3200400" lvl="6" indent="-285750" algn="l">
              <a:spcBef>
                <a:spcPts val="200"/>
              </a:spcBef>
              <a:spcAft>
                <a:spcPts val="0"/>
              </a:spcAft>
              <a:buClr>
                <a:schemeClr val="dk1"/>
              </a:buClr>
              <a:buSzPts val="900"/>
              <a:buChar char="•"/>
              <a:defRPr/>
            </a:lvl7pPr>
            <a:lvl8pPr marL="3657600" lvl="7" indent="-285750" algn="l">
              <a:spcBef>
                <a:spcPts val="200"/>
              </a:spcBef>
              <a:spcAft>
                <a:spcPts val="0"/>
              </a:spcAft>
              <a:buClr>
                <a:schemeClr val="dk1"/>
              </a:buClr>
              <a:buSzPts val="900"/>
              <a:buChar char="•"/>
              <a:defRPr/>
            </a:lvl8pPr>
            <a:lvl9pPr marL="4114800" lvl="8" indent="-285750" algn="l">
              <a:spcBef>
                <a:spcPts val="200"/>
              </a:spcBef>
              <a:spcAft>
                <a:spcPts val="0"/>
              </a:spcAft>
              <a:buClr>
                <a:schemeClr val="dk1"/>
              </a:buClr>
              <a:buSzPts val="900"/>
              <a:buChar char="•"/>
              <a:defRPr/>
            </a:lvl9pPr>
          </a:lstStyle>
          <a:p>
            <a:endParaRPr/>
          </a:p>
        </p:txBody>
      </p:sp>
      <p:sp>
        <p:nvSpPr>
          <p:cNvPr id="122" name="Google Shape;122;p24"/>
          <p:cNvSpPr txBox="1">
            <a:spLocks noGrp="1"/>
          </p:cNvSpPr>
          <p:nvPr>
            <p:ph type="dt" idx="10"/>
          </p:nvPr>
        </p:nvSpPr>
        <p:spPr>
          <a:xfrm>
            <a:off x="228600" y="3178175"/>
            <a:ext cx="1066800" cy="182563"/>
          </a:xfrm>
          <a:prstGeom prst="rect">
            <a:avLst/>
          </a:prstGeom>
          <a:noFill/>
          <a:ln>
            <a:noFill/>
          </a:ln>
        </p:spPr>
        <p:txBody>
          <a:bodyPr spcFirstLastPara="1" wrap="square" lIns="45725" tIns="22850" rIns="45725" bIns="22850" anchor="ctr" anchorCtr="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a:endParaRPr/>
          </a:p>
        </p:txBody>
      </p:sp>
      <p:sp>
        <p:nvSpPr>
          <p:cNvPr id="123" name="Google Shape;123;p24"/>
          <p:cNvSpPr txBox="1">
            <a:spLocks noGrp="1"/>
          </p:cNvSpPr>
          <p:nvPr>
            <p:ph type="ftr" idx="11"/>
          </p:nvPr>
        </p:nvSpPr>
        <p:spPr>
          <a:xfrm>
            <a:off x="1562100" y="3178175"/>
            <a:ext cx="1447800" cy="182563"/>
          </a:xfrm>
          <a:prstGeom prst="rect">
            <a:avLst/>
          </a:prstGeom>
          <a:noFill/>
          <a:ln>
            <a:noFill/>
          </a:ln>
        </p:spPr>
        <p:txBody>
          <a:bodyPr spcFirstLastPara="1" wrap="square" lIns="45725" tIns="22850" rIns="45725" bIns="22850" anchor="ctr" anchorCtr="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a:endParaRPr/>
          </a:p>
        </p:txBody>
      </p:sp>
      <p:sp>
        <p:nvSpPr>
          <p:cNvPr id="124" name="Google Shape;124;p24"/>
          <p:cNvSpPr txBox="1">
            <a:spLocks noGrp="1"/>
          </p:cNvSpPr>
          <p:nvPr>
            <p:ph type="sldNum" idx="12"/>
          </p:nvPr>
        </p:nvSpPr>
        <p:spPr>
          <a:xfrm>
            <a:off x="3276600" y="3178175"/>
            <a:ext cx="1066800" cy="182563"/>
          </a:xfrm>
          <a:prstGeom prst="rect">
            <a:avLst/>
          </a:prstGeom>
          <a:noFill/>
          <a:ln>
            <a:noFill/>
          </a:ln>
        </p:spPr>
        <p:txBody>
          <a:bodyPr spcFirstLastPara="1" wrap="square" lIns="45725" tIns="22850" rIns="45725" bIns="2285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fr"/>
              <a:t>‹N°›</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228600" y="137319"/>
            <a:ext cx="4114800" cy="571500"/>
          </a:xfrm>
          <a:prstGeom prst="rect">
            <a:avLst/>
          </a:prstGeom>
          <a:noFill/>
          <a:ln>
            <a:noFill/>
          </a:ln>
        </p:spPr>
        <p:txBody>
          <a:bodyPr spcFirstLastPara="1" wrap="square" lIns="45725" tIns="22850" rIns="45725" bIns="22850" anchor="ctr" anchorCtr="0">
            <a:normAutofit/>
          </a:bodyPr>
          <a:lstStyle>
            <a:lvl1pPr marR="0" lvl="0" algn="ctr" rtl="0">
              <a:spcBef>
                <a:spcPts val="0"/>
              </a:spcBef>
              <a:spcAft>
                <a:spcPts val="0"/>
              </a:spcAft>
              <a:buClr>
                <a:schemeClr val="dk1"/>
              </a:buClr>
              <a:buSzPts val="2200"/>
              <a:buFont typeface="Calibri"/>
              <a:buNone/>
              <a:defRPr sz="2200" b="0" i="0" u="none" strike="noStrike" cap="none">
                <a:solidFill>
                  <a:schemeClr val="dk1"/>
                </a:solidFill>
                <a:latin typeface="Calibri"/>
                <a:ea typeface="Calibri"/>
                <a:cs typeface="Calibri"/>
                <a:sym typeface="Calibri"/>
              </a:defRPr>
            </a:lvl1pPr>
            <a:lvl2pPr lvl="1">
              <a:spcBef>
                <a:spcPts val="0"/>
              </a:spcBef>
              <a:spcAft>
                <a:spcPts val="0"/>
              </a:spcAft>
              <a:buSzPts val="700"/>
              <a:buNone/>
              <a:defRPr sz="900"/>
            </a:lvl2pPr>
            <a:lvl3pPr lvl="2">
              <a:spcBef>
                <a:spcPts val="0"/>
              </a:spcBef>
              <a:spcAft>
                <a:spcPts val="0"/>
              </a:spcAft>
              <a:buSzPts val="700"/>
              <a:buNone/>
              <a:defRPr sz="900"/>
            </a:lvl3pPr>
            <a:lvl4pPr lvl="3">
              <a:spcBef>
                <a:spcPts val="0"/>
              </a:spcBef>
              <a:spcAft>
                <a:spcPts val="0"/>
              </a:spcAft>
              <a:buSzPts val="700"/>
              <a:buNone/>
              <a:defRPr sz="900"/>
            </a:lvl4pPr>
            <a:lvl5pPr lvl="4">
              <a:spcBef>
                <a:spcPts val="0"/>
              </a:spcBef>
              <a:spcAft>
                <a:spcPts val="0"/>
              </a:spcAft>
              <a:buSzPts val="700"/>
              <a:buNone/>
              <a:defRPr sz="900"/>
            </a:lvl5pPr>
            <a:lvl6pPr lvl="5">
              <a:spcBef>
                <a:spcPts val="0"/>
              </a:spcBef>
              <a:spcAft>
                <a:spcPts val="0"/>
              </a:spcAft>
              <a:buSzPts val="700"/>
              <a:buNone/>
              <a:defRPr sz="900"/>
            </a:lvl6pPr>
            <a:lvl7pPr lvl="6">
              <a:spcBef>
                <a:spcPts val="0"/>
              </a:spcBef>
              <a:spcAft>
                <a:spcPts val="0"/>
              </a:spcAft>
              <a:buSzPts val="700"/>
              <a:buNone/>
              <a:defRPr sz="900"/>
            </a:lvl7pPr>
            <a:lvl8pPr lvl="7">
              <a:spcBef>
                <a:spcPts val="0"/>
              </a:spcBef>
              <a:spcAft>
                <a:spcPts val="0"/>
              </a:spcAft>
              <a:buSzPts val="700"/>
              <a:buNone/>
              <a:defRPr sz="900"/>
            </a:lvl8pPr>
            <a:lvl9pPr lvl="8">
              <a:spcBef>
                <a:spcPts val="0"/>
              </a:spcBef>
              <a:spcAft>
                <a:spcPts val="0"/>
              </a:spcAft>
              <a:buSzPts val="700"/>
              <a:buNone/>
              <a:defRPr sz="900"/>
            </a:lvl9pPr>
          </a:lstStyle>
          <a:p>
            <a:endParaRPr/>
          </a:p>
        </p:txBody>
      </p:sp>
      <p:sp>
        <p:nvSpPr>
          <p:cNvPr id="52" name="Google Shape;52;p13"/>
          <p:cNvSpPr txBox="1">
            <a:spLocks noGrp="1"/>
          </p:cNvSpPr>
          <p:nvPr>
            <p:ph type="body" idx="1"/>
          </p:nvPr>
        </p:nvSpPr>
        <p:spPr>
          <a:xfrm>
            <a:off x="228600" y="800100"/>
            <a:ext cx="4114800" cy="2262982"/>
          </a:xfrm>
          <a:prstGeom prst="rect">
            <a:avLst/>
          </a:prstGeom>
          <a:noFill/>
          <a:ln>
            <a:noFill/>
          </a:ln>
        </p:spPr>
        <p:txBody>
          <a:bodyPr spcFirstLastPara="1" wrap="square" lIns="45725" tIns="22850" rIns="45725" bIns="22850" anchor="t" anchorCtr="0">
            <a:normAutofit/>
          </a:bodyPr>
          <a:lstStyle>
            <a:lvl1pPr marL="457200" marR="0" lvl="0" indent="-330200" algn="l" rtl="0">
              <a:spcBef>
                <a:spcPts val="3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1pPr>
            <a:lvl2pPr marL="914400" marR="0" lvl="1" indent="-317500" algn="l" rtl="0">
              <a:spcBef>
                <a:spcPts val="3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2pPr>
            <a:lvl3pPr marL="1371600" marR="0" lvl="2" indent="-304800" algn="l" rtl="0">
              <a:spcBef>
                <a:spcPts val="2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3pPr>
            <a:lvl4pPr marL="1828800" marR="0" lvl="3" indent="-292100" algn="l" rtl="0">
              <a:spcBef>
                <a:spcPts val="200"/>
              </a:spcBef>
              <a:spcAft>
                <a:spcPts val="0"/>
              </a:spcAft>
              <a:buClr>
                <a:schemeClr val="dk1"/>
              </a:buClr>
              <a:buSzPts val="1000"/>
              <a:buFont typeface="Arial"/>
              <a:buChar char="–"/>
              <a:defRPr sz="1000" b="0" i="0" u="none" strike="noStrike" cap="none">
                <a:solidFill>
                  <a:schemeClr val="dk1"/>
                </a:solidFill>
                <a:latin typeface="Calibri"/>
                <a:ea typeface="Calibri"/>
                <a:cs typeface="Calibri"/>
                <a:sym typeface="Calibri"/>
              </a:defRPr>
            </a:lvl4pPr>
            <a:lvl5pPr marL="2286000" marR="0" lvl="4" indent="-292100" algn="l" rtl="0">
              <a:spcBef>
                <a:spcPts val="200"/>
              </a:spcBef>
              <a:spcAft>
                <a:spcPts val="0"/>
              </a:spcAft>
              <a:buClr>
                <a:schemeClr val="dk1"/>
              </a:buClr>
              <a:buSzPts val="1000"/>
              <a:buFont typeface="Arial"/>
              <a:buChar char="»"/>
              <a:defRPr sz="1000" b="0" i="0" u="none" strike="noStrike" cap="none">
                <a:solidFill>
                  <a:schemeClr val="dk1"/>
                </a:solidFill>
                <a:latin typeface="Calibri"/>
                <a:ea typeface="Calibri"/>
                <a:cs typeface="Calibri"/>
                <a:sym typeface="Calibri"/>
              </a:defRPr>
            </a:lvl5pPr>
            <a:lvl6pPr marL="2743200" marR="0" lvl="5" indent="-292100" algn="l" rtl="0">
              <a:spcBef>
                <a:spcPts val="200"/>
              </a:spcBef>
              <a:spcAft>
                <a:spcPts val="0"/>
              </a:spcAft>
              <a:buClr>
                <a:schemeClr val="dk1"/>
              </a:buClr>
              <a:buSzPts val="1000"/>
              <a:buFont typeface="Arial"/>
              <a:buChar char="•"/>
              <a:defRPr sz="1000" b="0" i="0" u="none" strike="noStrike" cap="none">
                <a:solidFill>
                  <a:schemeClr val="dk1"/>
                </a:solidFill>
                <a:latin typeface="Calibri"/>
                <a:ea typeface="Calibri"/>
                <a:cs typeface="Calibri"/>
                <a:sym typeface="Calibri"/>
              </a:defRPr>
            </a:lvl6pPr>
            <a:lvl7pPr marL="3200400" marR="0" lvl="6" indent="-292100" algn="l" rtl="0">
              <a:spcBef>
                <a:spcPts val="200"/>
              </a:spcBef>
              <a:spcAft>
                <a:spcPts val="0"/>
              </a:spcAft>
              <a:buClr>
                <a:schemeClr val="dk1"/>
              </a:buClr>
              <a:buSzPts val="1000"/>
              <a:buFont typeface="Arial"/>
              <a:buChar char="•"/>
              <a:defRPr sz="1000" b="0" i="0" u="none" strike="noStrike" cap="none">
                <a:solidFill>
                  <a:schemeClr val="dk1"/>
                </a:solidFill>
                <a:latin typeface="Calibri"/>
                <a:ea typeface="Calibri"/>
                <a:cs typeface="Calibri"/>
                <a:sym typeface="Calibri"/>
              </a:defRPr>
            </a:lvl7pPr>
            <a:lvl8pPr marL="3657600" marR="0" lvl="7" indent="-292100" algn="l" rtl="0">
              <a:spcBef>
                <a:spcPts val="200"/>
              </a:spcBef>
              <a:spcAft>
                <a:spcPts val="0"/>
              </a:spcAft>
              <a:buClr>
                <a:schemeClr val="dk1"/>
              </a:buClr>
              <a:buSzPts val="1000"/>
              <a:buFont typeface="Arial"/>
              <a:buChar char="•"/>
              <a:defRPr sz="1000" b="0" i="0" u="none" strike="noStrike" cap="none">
                <a:solidFill>
                  <a:schemeClr val="dk1"/>
                </a:solidFill>
                <a:latin typeface="Calibri"/>
                <a:ea typeface="Calibri"/>
                <a:cs typeface="Calibri"/>
                <a:sym typeface="Calibri"/>
              </a:defRPr>
            </a:lvl8pPr>
            <a:lvl9pPr marL="4114800" marR="0" lvl="8" indent="-292100" algn="l" rtl="0">
              <a:spcBef>
                <a:spcPts val="200"/>
              </a:spcBef>
              <a:spcAft>
                <a:spcPts val="0"/>
              </a:spcAft>
              <a:buClr>
                <a:schemeClr val="dk1"/>
              </a:buClr>
              <a:buSzPts val="1000"/>
              <a:buFont typeface="Arial"/>
              <a:buChar char="•"/>
              <a:defRPr sz="1000" b="0" i="0" u="none" strike="noStrike" cap="none">
                <a:solidFill>
                  <a:schemeClr val="dk1"/>
                </a:solidFill>
                <a:latin typeface="Calibri"/>
                <a:ea typeface="Calibri"/>
                <a:cs typeface="Calibri"/>
                <a:sym typeface="Calibri"/>
              </a:defRPr>
            </a:lvl9pPr>
          </a:lstStyle>
          <a:p>
            <a:endParaRPr/>
          </a:p>
        </p:txBody>
      </p:sp>
      <p:sp>
        <p:nvSpPr>
          <p:cNvPr id="53" name="Google Shape;53;p13"/>
          <p:cNvSpPr txBox="1">
            <a:spLocks noGrp="1"/>
          </p:cNvSpPr>
          <p:nvPr>
            <p:ph type="dt" idx="10"/>
          </p:nvPr>
        </p:nvSpPr>
        <p:spPr>
          <a:xfrm>
            <a:off x="228600" y="3178175"/>
            <a:ext cx="1066800" cy="182563"/>
          </a:xfrm>
          <a:prstGeom prst="rect">
            <a:avLst/>
          </a:prstGeom>
          <a:noFill/>
          <a:ln>
            <a:noFill/>
          </a:ln>
        </p:spPr>
        <p:txBody>
          <a:bodyPr spcFirstLastPara="1" wrap="square" lIns="45725" tIns="22850" rIns="45725" bIns="22850" anchor="ctr" anchorCtr="0">
            <a:noAutofit/>
          </a:bodyPr>
          <a:lstStyle>
            <a:lvl1pPr marR="0" lvl="0" algn="l" rtl="0">
              <a:spcBef>
                <a:spcPts val="0"/>
              </a:spcBef>
              <a:spcAft>
                <a:spcPts val="0"/>
              </a:spcAft>
              <a:buSzPts val="700"/>
              <a:buNone/>
              <a:defRPr sz="6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700"/>
              <a:buNone/>
              <a:defRPr sz="9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700"/>
              <a:buNone/>
              <a:defRPr sz="9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700"/>
              <a:buNone/>
              <a:defRPr sz="9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700"/>
              <a:buNone/>
              <a:defRPr sz="9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700"/>
              <a:buNone/>
              <a:defRPr sz="9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700"/>
              <a:buNone/>
              <a:defRPr sz="9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700"/>
              <a:buNone/>
              <a:defRPr sz="9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700"/>
              <a:buNone/>
              <a:defRPr sz="900" b="0" i="0" u="none" strike="noStrike" cap="none">
                <a:solidFill>
                  <a:schemeClr val="dk1"/>
                </a:solidFill>
                <a:latin typeface="Calibri"/>
                <a:ea typeface="Calibri"/>
                <a:cs typeface="Calibri"/>
                <a:sym typeface="Calibri"/>
              </a:defRPr>
            </a:lvl9pPr>
          </a:lstStyle>
          <a:p>
            <a:endParaRPr/>
          </a:p>
        </p:txBody>
      </p:sp>
      <p:sp>
        <p:nvSpPr>
          <p:cNvPr id="54" name="Google Shape;54;p13"/>
          <p:cNvSpPr txBox="1">
            <a:spLocks noGrp="1"/>
          </p:cNvSpPr>
          <p:nvPr>
            <p:ph type="ftr" idx="11"/>
          </p:nvPr>
        </p:nvSpPr>
        <p:spPr>
          <a:xfrm>
            <a:off x="1562100" y="3178175"/>
            <a:ext cx="1447800" cy="182563"/>
          </a:xfrm>
          <a:prstGeom prst="rect">
            <a:avLst/>
          </a:prstGeom>
          <a:noFill/>
          <a:ln>
            <a:noFill/>
          </a:ln>
        </p:spPr>
        <p:txBody>
          <a:bodyPr spcFirstLastPara="1" wrap="square" lIns="45725" tIns="22850" rIns="45725" bIns="22850" anchor="ctr" anchorCtr="0">
            <a:noAutofit/>
          </a:bodyPr>
          <a:lstStyle>
            <a:lvl1pPr marR="0" lvl="0" algn="ctr" rtl="0">
              <a:spcBef>
                <a:spcPts val="0"/>
              </a:spcBef>
              <a:spcAft>
                <a:spcPts val="0"/>
              </a:spcAft>
              <a:buSzPts val="700"/>
              <a:buNone/>
              <a:defRPr sz="6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700"/>
              <a:buNone/>
              <a:defRPr sz="9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700"/>
              <a:buNone/>
              <a:defRPr sz="9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700"/>
              <a:buNone/>
              <a:defRPr sz="9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700"/>
              <a:buNone/>
              <a:defRPr sz="9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700"/>
              <a:buNone/>
              <a:defRPr sz="9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700"/>
              <a:buNone/>
              <a:defRPr sz="9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700"/>
              <a:buNone/>
              <a:defRPr sz="9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700"/>
              <a:buNone/>
              <a:defRPr sz="900" b="0" i="0" u="none" strike="noStrike" cap="none">
                <a:solidFill>
                  <a:schemeClr val="dk1"/>
                </a:solidFill>
                <a:latin typeface="Calibri"/>
                <a:ea typeface="Calibri"/>
                <a:cs typeface="Calibri"/>
                <a:sym typeface="Calibri"/>
              </a:defRPr>
            </a:lvl9pPr>
          </a:lstStyle>
          <a:p>
            <a:endParaRPr/>
          </a:p>
        </p:txBody>
      </p:sp>
      <p:sp>
        <p:nvSpPr>
          <p:cNvPr id="55" name="Google Shape;55;p13"/>
          <p:cNvSpPr txBox="1">
            <a:spLocks noGrp="1"/>
          </p:cNvSpPr>
          <p:nvPr>
            <p:ph type="sldNum" idx="12"/>
          </p:nvPr>
        </p:nvSpPr>
        <p:spPr>
          <a:xfrm>
            <a:off x="3276600" y="3178175"/>
            <a:ext cx="1066800" cy="182563"/>
          </a:xfrm>
          <a:prstGeom prst="rect">
            <a:avLst/>
          </a:prstGeom>
          <a:noFill/>
          <a:ln>
            <a:noFill/>
          </a:ln>
        </p:spPr>
        <p:txBody>
          <a:bodyPr spcFirstLastPara="1" wrap="square" lIns="45725" tIns="22850" rIns="45725" bIns="22850" anchor="ctr" anchorCtr="0">
            <a:noAutofit/>
          </a:bodyPr>
          <a:lstStyle>
            <a:lvl1pPr marL="0" marR="0" lvl="0" indent="0" algn="r" rtl="0">
              <a:spcBef>
                <a:spcPts val="0"/>
              </a:spcBef>
              <a:buNone/>
              <a:defRPr sz="600" b="0" i="0" u="none" strike="noStrike" cap="none">
                <a:solidFill>
                  <a:srgbClr val="888888"/>
                </a:solidFill>
                <a:latin typeface="Calibri"/>
                <a:ea typeface="Calibri"/>
                <a:cs typeface="Calibri"/>
                <a:sym typeface="Calibri"/>
              </a:defRPr>
            </a:lvl1pPr>
            <a:lvl2pPr marL="0" marR="0" lvl="1" indent="0" algn="r" rtl="0">
              <a:spcBef>
                <a:spcPts val="0"/>
              </a:spcBef>
              <a:buNone/>
              <a:defRPr sz="600" b="0" i="0" u="none" strike="noStrike" cap="none">
                <a:solidFill>
                  <a:srgbClr val="888888"/>
                </a:solidFill>
                <a:latin typeface="Calibri"/>
                <a:ea typeface="Calibri"/>
                <a:cs typeface="Calibri"/>
                <a:sym typeface="Calibri"/>
              </a:defRPr>
            </a:lvl2pPr>
            <a:lvl3pPr marL="0" marR="0" lvl="2" indent="0" algn="r" rtl="0">
              <a:spcBef>
                <a:spcPts val="0"/>
              </a:spcBef>
              <a:buNone/>
              <a:defRPr sz="600" b="0" i="0" u="none" strike="noStrike" cap="none">
                <a:solidFill>
                  <a:srgbClr val="888888"/>
                </a:solidFill>
                <a:latin typeface="Calibri"/>
                <a:ea typeface="Calibri"/>
                <a:cs typeface="Calibri"/>
                <a:sym typeface="Calibri"/>
              </a:defRPr>
            </a:lvl3pPr>
            <a:lvl4pPr marL="0" marR="0" lvl="3" indent="0" algn="r" rtl="0">
              <a:spcBef>
                <a:spcPts val="0"/>
              </a:spcBef>
              <a:buNone/>
              <a:defRPr sz="600" b="0" i="0" u="none" strike="noStrike" cap="none">
                <a:solidFill>
                  <a:srgbClr val="888888"/>
                </a:solidFill>
                <a:latin typeface="Calibri"/>
                <a:ea typeface="Calibri"/>
                <a:cs typeface="Calibri"/>
                <a:sym typeface="Calibri"/>
              </a:defRPr>
            </a:lvl4pPr>
            <a:lvl5pPr marL="0" marR="0" lvl="4" indent="0" algn="r" rtl="0">
              <a:spcBef>
                <a:spcPts val="0"/>
              </a:spcBef>
              <a:buNone/>
              <a:defRPr sz="600" b="0" i="0" u="none" strike="noStrike" cap="none">
                <a:solidFill>
                  <a:srgbClr val="888888"/>
                </a:solidFill>
                <a:latin typeface="Calibri"/>
                <a:ea typeface="Calibri"/>
                <a:cs typeface="Calibri"/>
                <a:sym typeface="Calibri"/>
              </a:defRPr>
            </a:lvl5pPr>
            <a:lvl6pPr marL="0" marR="0" lvl="5" indent="0" algn="r" rtl="0">
              <a:spcBef>
                <a:spcPts val="0"/>
              </a:spcBef>
              <a:buNone/>
              <a:defRPr sz="600" b="0" i="0" u="none" strike="noStrike" cap="none">
                <a:solidFill>
                  <a:srgbClr val="888888"/>
                </a:solidFill>
                <a:latin typeface="Calibri"/>
                <a:ea typeface="Calibri"/>
                <a:cs typeface="Calibri"/>
                <a:sym typeface="Calibri"/>
              </a:defRPr>
            </a:lvl6pPr>
            <a:lvl7pPr marL="0" marR="0" lvl="6" indent="0" algn="r" rtl="0">
              <a:spcBef>
                <a:spcPts val="0"/>
              </a:spcBef>
              <a:buNone/>
              <a:defRPr sz="600" b="0" i="0" u="none" strike="noStrike" cap="none">
                <a:solidFill>
                  <a:srgbClr val="888888"/>
                </a:solidFill>
                <a:latin typeface="Calibri"/>
                <a:ea typeface="Calibri"/>
                <a:cs typeface="Calibri"/>
                <a:sym typeface="Calibri"/>
              </a:defRPr>
            </a:lvl7pPr>
            <a:lvl8pPr marL="0" marR="0" lvl="7" indent="0" algn="r" rtl="0">
              <a:spcBef>
                <a:spcPts val="0"/>
              </a:spcBef>
              <a:buNone/>
              <a:defRPr sz="600" b="0" i="0" u="none" strike="noStrike" cap="none">
                <a:solidFill>
                  <a:srgbClr val="888888"/>
                </a:solidFill>
                <a:latin typeface="Calibri"/>
                <a:ea typeface="Calibri"/>
                <a:cs typeface="Calibri"/>
                <a:sym typeface="Calibri"/>
              </a:defRPr>
            </a:lvl8pPr>
            <a:lvl9pPr marL="0" marR="0" lvl="8" indent="0" algn="r" rtl="0">
              <a:spcBef>
                <a:spcPts val="0"/>
              </a:spcBef>
              <a:buNone/>
              <a:defRPr sz="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
              <a:t>‹N°›</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12.xml"/><Relationship Id="rId5" Type="http://schemas.openxmlformats.org/officeDocument/2006/relationships/image" Target="../media/image22.pn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8" Type="http://schemas.openxmlformats.org/officeDocument/2006/relationships/hyperlink" Target="https://go1-com.cdn.prismic.io/go1-com/aGIYlnfc4bHWi0XX_Go1LearnforLearners-3-.pdf" TargetMode="External"/><Relationship Id="rId13" Type="http://schemas.openxmlformats.org/officeDocument/2006/relationships/hyperlink" Target="https://go1-4.wistia.com/medias/6q3ozrr1vc" TargetMode="External"/><Relationship Id="rId3" Type="http://schemas.openxmlformats.org/officeDocument/2006/relationships/image" Target="../media/image24.png"/><Relationship Id="rId7" Type="http://schemas.openxmlformats.org/officeDocument/2006/relationships/image" Target="../media/image25.png"/><Relationship Id="rId12" Type="http://schemas.openxmlformats.org/officeDocument/2006/relationships/hyperlink" Target="https://go1-4.wistia.com/medias/s4ch8xtz8z" TargetMode="External"/><Relationship Id="rId2" Type="http://schemas.openxmlformats.org/officeDocument/2006/relationships/notesSlide" Target="../notesSlides/notesSlide14.xml"/><Relationship Id="rId1" Type="http://schemas.openxmlformats.org/officeDocument/2006/relationships/slideLayout" Target="../slideLayouts/slideLayout12.xml"/><Relationship Id="rId6" Type="http://schemas.openxmlformats.org/officeDocument/2006/relationships/hyperlink" Target="https://go1-com.cdn.prismic.io/go1-com/aGIZz3fc4bHWi0XY_Go1LearnforAdmins-1-.pdf" TargetMode="External"/><Relationship Id="rId11" Type="http://schemas.openxmlformats.org/officeDocument/2006/relationships/hyperlink" Target="https://www.go1.com/fr/customer-success-hub" TargetMode="External"/><Relationship Id="rId5" Type="http://schemas.openxmlformats.org/officeDocument/2006/relationships/hyperlink" Target="https://go1.sharepoint.com/:w:/s/MarketingTeam/EagehQlvcRBMnpXzHOtto4EBYodM5NvTngRms6RPyTHBAQ?e=gWBYTp" TargetMode="External"/><Relationship Id="rId15" Type="http://schemas.openxmlformats.org/officeDocument/2006/relationships/hyperlink" Target="https://go1-com.cdn.prismic.io/go1-com/aHR59EMqNJQqH01f_SampleGo1BrandedLaunchemails.pdf" TargetMode="External"/><Relationship Id="rId10" Type="http://schemas.openxmlformats.org/officeDocument/2006/relationships/hyperlink" Target="https://go1.sharepoint.com/:w:/s/MarketingTeam/EagehQlvcRBMnpXzHOtto4EBISuO6AfFRwD1K5yGh5EA2g?e=BZGVaN" TargetMode="External"/><Relationship Id="rId4" Type="http://schemas.openxmlformats.org/officeDocument/2006/relationships/hyperlink" Target="https://go1-com.cdn.prismic.io/go1-com/aCN2cSdWJ-7kSCPV_CustomerLaunchHypeVideo.mp4" TargetMode="External"/><Relationship Id="rId9" Type="http://schemas.openxmlformats.org/officeDocument/2006/relationships/hyperlink" Target="https://go1-com.cdn.prismic.io/go1-com/aHr5DkMqNJQqIHaP_Go1OnePager_Learners.pdf" TargetMode="External"/><Relationship Id="rId14" Type="http://schemas.openxmlformats.org/officeDocument/2006/relationships/hyperlink" Target="https://go1-4.wistia.com/medias/x1ne13rwfo"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6.xml"/><Relationship Id="rId1" Type="http://schemas.openxmlformats.org/officeDocument/2006/relationships/slideLayout" Target="../slideLayouts/slideLayout1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17.xml.rels><?xml version="1.0" encoding="UTF-8" standalone="yes"?>
<Relationships xmlns="http://schemas.openxmlformats.org/package/2006/relationships"><Relationship Id="rId8" Type="http://schemas.openxmlformats.org/officeDocument/2006/relationships/hyperlink" Target="https://learn.go1.com" TargetMode="External"/><Relationship Id="rId13" Type="http://schemas.openxmlformats.org/officeDocument/2006/relationships/image" Target="../media/image38.png"/><Relationship Id="rId3" Type="http://schemas.openxmlformats.org/officeDocument/2006/relationships/image" Target="../media/image30.png"/><Relationship Id="rId7" Type="http://schemas.openxmlformats.org/officeDocument/2006/relationships/image" Target="../media/image33.png"/><Relationship Id="rId12" Type="http://schemas.openxmlformats.org/officeDocument/2006/relationships/image" Target="../media/image37.png"/><Relationship Id="rId2" Type="http://schemas.openxmlformats.org/officeDocument/2006/relationships/notesSlide" Target="../notesSlides/notesSlide17.xml"/><Relationship Id="rId1" Type="http://schemas.openxmlformats.org/officeDocument/2006/relationships/slideLayout" Target="../slideLayouts/slideLayout12.xml"/><Relationship Id="rId6" Type="http://schemas.openxmlformats.org/officeDocument/2006/relationships/image" Target="../media/image32.png"/><Relationship Id="rId11" Type="http://schemas.openxmlformats.org/officeDocument/2006/relationships/image" Target="../media/image36.png"/><Relationship Id="rId5" Type="http://schemas.openxmlformats.org/officeDocument/2006/relationships/image" Target="../media/image31.png"/><Relationship Id="rId15" Type="http://schemas.openxmlformats.org/officeDocument/2006/relationships/image" Target="../media/image39.png"/><Relationship Id="rId10" Type="http://schemas.openxmlformats.org/officeDocument/2006/relationships/image" Target="../media/image35.png"/><Relationship Id="rId4" Type="http://schemas.openxmlformats.org/officeDocument/2006/relationships/image" Target="../media/image11.png"/><Relationship Id="rId9" Type="http://schemas.openxmlformats.org/officeDocument/2006/relationships/image" Target="../media/image34.png"/><Relationship Id="rId14" Type="http://schemas.openxmlformats.org/officeDocument/2006/relationships/image" Target="../media/image2.png"/></Relationships>
</file>

<file path=ppt/slides/_rels/slide18.xml.rels><?xml version="1.0" encoding="UTF-8" standalone="yes"?>
<Relationships xmlns="http://schemas.openxmlformats.org/package/2006/relationships"><Relationship Id="rId8" Type="http://schemas.openxmlformats.org/officeDocument/2006/relationships/hyperlink" Target="https://learn.go1.com" TargetMode="External"/><Relationship Id="rId13" Type="http://schemas.openxmlformats.org/officeDocument/2006/relationships/image" Target="../media/image37.png"/><Relationship Id="rId3" Type="http://schemas.openxmlformats.org/officeDocument/2006/relationships/image" Target="../media/image11.png"/><Relationship Id="rId7" Type="http://schemas.openxmlformats.org/officeDocument/2006/relationships/hyperlink" Target="https://www.loom.com/share/0ec3f21b68c44c2d8c86a61cd6803841?sid=a523d777-2032-4170-8d98-ebda2f0aa11e" TargetMode="External"/><Relationship Id="rId12" Type="http://schemas.openxmlformats.org/officeDocument/2006/relationships/image" Target="../media/image36.png"/><Relationship Id="rId2" Type="http://schemas.openxmlformats.org/officeDocument/2006/relationships/notesSlide" Target="../notesSlides/notesSlide18.xml"/><Relationship Id="rId16" Type="http://schemas.openxmlformats.org/officeDocument/2006/relationships/image" Target="../media/image39.png"/><Relationship Id="rId1" Type="http://schemas.openxmlformats.org/officeDocument/2006/relationships/slideLayout" Target="../slideLayouts/slideLayout12.xml"/><Relationship Id="rId6" Type="http://schemas.openxmlformats.org/officeDocument/2006/relationships/image" Target="../media/image42.png"/><Relationship Id="rId11" Type="http://schemas.openxmlformats.org/officeDocument/2006/relationships/image" Target="../media/image35.png"/><Relationship Id="rId5" Type="http://schemas.openxmlformats.org/officeDocument/2006/relationships/image" Target="../media/image41.png"/><Relationship Id="rId15" Type="http://schemas.openxmlformats.org/officeDocument/2006/relationships/image" Target="../media/image2.png"/><Relationship Id="rId10" Type="http://schemas.openxmlformats.org/officeDocument/2006/relationships/image" Target="../media/image34.png"/><Relationship Id="rId4" Type="http://schemas.openxmlformats.org/officeDocument/2006/relationships/image" Target="../media/image40.png"/><Relationship Id="rId9" Type="http://schemas.openxmlformats.org/officeDocument/2006/relationships/image" Target="../media/image30.png"/><Relationship Id="rId14" Type="http://schemas.openxmlformats.org/officeDocument/2006/relationships/image" Target="../media/image38.png"/></Relationships>
</file>

<file path=ppt/slides/_rels/slide19.xml.rels><?xml version="1.0" encoding="UTF-8" standalone="yes"?>
<Relationships xmlns="http://schemas.openxmlformats.org/package/2006/relationships"><Relationship Id="rId8" Type="http://schemas.openxmlformats.org/officeDocument/2006/relationships/image" Target="../media/image34.png"/><Relationship Id="rId13" Type="http://schemas.openxmlformats.org/officeDocument/2006/relationships/image" Target="../media/image2.png"/><Relationship Id="rId3" Type="http://schemas.openxmlformats.org/officeDocument/2006/relationships/image" Target="../media/image11.png"/><Relationship Id="rId7" Type="http://schemas.openxmlformats.org/officeDocument/2006/relationships/image" Target="../media/image30.png"/><Relationship Id="rId12" Type="http://schemas.openxmlformats.org/officeDocument/2006/relationships/image" Target="../media/image38.png"/><Relationship Id="rId2" Type="http://schemas.openxmlformats.org/officeDocument/2006/relationships/notesSlide" Target="../notesSlides/notesSlide19.xml"/><Relationship Id="rId16" Type="http://schemas.openxmlformats.org/officeDocument/2006/relationships/hyperlink" Target="https://www.loom.com/share/0ec3f21b68c44c2d8c86a61cd6803841?sid=a523d777-2032-4170-8d98-ebda2f0aa11e" TargetMode="External"/><Relationship Id="rId1" Type="http://schemas.openxmlformats.org/officeDocument/2006/relationships/slideLayout" Target="../slideLayouts/slideLayout12.xml"/><Relationship Id="rId6" Type="http://schemas.openxmlformats.org/officeDocument/2006/relationships/image" Target="../media/image45.png"/><Relationship Id="rId11" Type="http://schemas.openxmlformats.org/officeDocument/2006/relationships/image" Target="../media/image37.png"/><Relationship Id="rId5" Type="http://schemas.openxmlformats.org/officeDocument/2006/relationships/image" Target="../media/image44.png"/><Relationship Id="rId15" Type="http://schemas.openxmlformats.org/officeDocument/2006/relationships/hyperlink" Target="https://learn.go1.com" TargetMode="External"/><Relationship Id="rId10" Type="http://schemas.openxmlformats.org/officeDocument/2006/relationships/image" Target="../media/image36.png"/><Relationship Id="rId4" Type="http://schemas.openxmlformats.org/officeDocument/2006/relationships/image" Target="../media/image43.png"/><Relationship Id="rId9" Type="http://schemas.openxmlformats.org/officeDocument/2006/relationships/image" Target="../media/image35.png"/><Relationship Id="rId14" Type="http://schemas.openxmlformats.org/officeDocument/2006/relationships/image" Target="../media/image39.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slide" Target="slide22.xml"/><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slide" Target="slide12.xml"/><Relationship Id="rId5" Type="http://schemas.openxmlformats.org/officeDocument/2006/relationships/slide" Target="slide4.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1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1.xml"/><Relationship Id="rId1" Type="http://schemas.openxmlformats.org/officeDocument/2006/relationships/slideLayout" Target="../slideLayouts/slideLayout1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2.xml"/><Relationship Id="rId1" Type="http://schemas.openxmlformats.org/officeDocument/2006/relationships/slideLayout" Target="../slideLayouts/slideLayout12.xml"/><Relationship Id="rId5" Type="http://schemas.openxmlformats.org/officeDocument/2006/relationships/image" Target="../media/image46.png"/><Relationship Id="rId4" Type="http://schemas.openxmlformats.org/officeDocument/2006/relationships/image" Target="../media/image12.png"/></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3.xml"/><Relationship Id="rId1" Type="http://schemas.openxmlformats.org/officeDocument/2006/relationships/slideLayout" Target="../slideLayouts/slideLayout12.xml"/><Relationship Id="rId6" Type="http://schemas.openxmlformats.org/officeDocument/2006/relationships/image" Target="../media/image47.png"/><Relationship Id="rId5" Type="http://schemas.openxmlformats.org/officeDocument/2006/relationships/image" Target="../media/image18.png"/><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12.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pn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12.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png"/></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6.xml"/><Relationship Id="rId1" Type="http://schemas.openxmlformats.org/officeDocument/2006/relationships/slideLayout" Target="../slideLayouts/slideLayout1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7.xml"/><Relationship Id="rId1" Type="http://schemas.openxmlformats.org/officeDocument/2006/relationships/slideLayout" Target="../slideLayouts/slideLayout1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hyperlink" Target="https://help.go1.com/en/" TargetMode="External"/><Relationship Id="rId4" Type="http://schemas.openxmlformats.org/officeDocument/2006/relationships/image" Target="../media/image5.png"/><Relationship Id="rId9" Type="http://schemas.openxmlformats.org/officeDocument/2006/relationships/hyperlink" Target="https://www.go1.com/fr/customer-success-hub"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hyperlink" Target="https://go1-com.cdn.prismic.io/go1-com/aDRXRydWJ-7kSira_The_L%26D_Playbook_or_Enabling_Busy_Managers_FR.pdf" TargetMode="External"/><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hyperlink" Target="https://go1-com.cdn.prismic.io/go1-com/aCN8fCdWJ-7kSCTS_TheL%26DPlaybookforEnablingBusyManagers.pdf"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go1-com.cdn.prismic.io/go1-com/aDCGmydWJ-7kSf-u_SkillsForBusinessSuccess_FR.pdf" TargetMode="External"/><Relationship Id="rId2" Type="http://schemas.openxmlformats.org/officeDocument/2006/relationships/notesSlide" Target="../notesSlides/notesSlide7.xml"/><Relationship Id="rId1" Type="http://schemas.openxmlformats.org/officeDocument/2006/relationships/slideLayout" Target="../slideLayouts/slideLayout12.xml"/><Relationship Id="rId5" Type="http://schemas.openxmlformats.org/officeDocument/2006/relationships/image" Target="../media/image11.png"/><Relationship Id="rId4" Type="http://schemas.openxmlformats.org/officeDocument/2006/relationships/hyperlink" Target="https://go1-com.cdn.prismic.io/go1-com/aDCIXydWJ-7kSgA5_Curation_Decision_Tool_FR.pdf" TargetMode="External"/></Relationships>
</file>

<file path=ppt/slides/_rels/slide8.xml.rels><?xml version="1.0" encoding="UTF-8" standalone="yes"?>
<Relationships xmlns="http://schemas.openxmlformats.org/package/2006/relationships"><Relationship Id="rId8" Type="http://schemas.openxmlformats.org/officeDocument/2006/relationships/hyperlink" Target="https://go1.sharepoint.com/:x:/s/MarketingTeam/Ec262OjgGIBKmHsQ5KGQJ0YBh-dKsL4J9nFr_GmwAdHWhQ?e=NQO0TR" TargetMode="External"/><Relationship Id="rId3" Type="http://schemas.openxmlformats.org/officeDocument/2006/relationships/image" Target="../media/image13.png"/><Relationship Id="rId7"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hyperlink" Target="https://go1-com.cdn.prismic.io/go1-com/aDCGmydWJ-7kSf-u_SkillsForBusinessSuccess_FR.pdf" TargetMode="External"/><Relationship Id="rId11" Type="http://schemas.openxmlformats.org/officeDocument/2006/relationships/hyperlink" Target="https://go1.sharepoint.com/:x:/s/MarketingTeam/EZILxyTDE7JBqJaQaODbHHoBFPgm0b5il32ruzZnLxQAiA?e=fgHBor" TargetMode="External"/><Relationship Id="rId5" Type="http://schemas.openxmlformats.org/officeDocument/2006/relationships/image" Target="../media/image15.png"/><Relationship Id="rId10" Type="http://schemas.openxmlformats.org/officeDocument/2006/relationships/hyperlink" Target="https://go1.sharepoint.com/:x:/s/MarketingTeam/EdPgkIdLYUNFlikoZKzGEDoBdN7Dhly5aBMUpsedoG36dA?e=NUzUHT" TargetMode="External"/><Relationship Id="rId4" Type="http://schemas.openxmlformats.org/officeDocument/2006/relationships/image" Target="../media/image14.png"/><Relationship Id="rId9"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12.xml"/><Relationship Id="rId5" Type="http://schemas.openxmlformats.org/officeDocument/2006/relationships/image" Target="../media/image11.pn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EE19A"/>
        </a:solidFill>
        <a:effectLst/>
      </p:bgPr>
    </p:bg>
    <p:spTree>
      <p:nvGrpSpPr>
        <p:cNvPr id="1" name="Shape 128"/>
        <p:cNvGrpSpPr/>
        <p:nvPr/>
      </p:nvGrpSpPr>
      <p:grpSpPr>
        <a:xfrm>
          <a:off x="0" y="0"/>
          <a:ext cx="0" cy="0"/>
          <a:chOff x="0" y="0"/>
          <a:chExt cx="0" cy="0"/>
        </a:xfrm>
      </p:grpSpPr>
      <p:sp>
        <p:nvSpPr>
          <p:cNvPr id="129" name="Google Shape;129;p25"/>
          <p:cNvSpPr/>
          <p:nvPr/>
        </p:nvSpPr>
        <p:spPr>
          <a:xfrm>
            <a:off x="0" y="0"/>
            <a:ext cx="9144000" cy="5143500"/>
          </a:xfrm>
          <a:custGeom>
            <a:avLst/>
            <a:gdLst/>
            <a:ahLst/>
            <a:cxnLst/>
            <a:rect l="l" t="t" r="r" b="b"/>
            <a:pathLst>
              <a:path w="18288000" h="10287000" extrusionOk="0">
                <a:moveTo>
                  <a:pt x="0" y="0"/>
                </a:moveTo>
                <a:lnTo>
                  <a:pt x="18288000" y="0"/>
                </a:lnTo>
                <a:lnTo>
                  <a:pt x="18288000" y="10287000"/>
                </a:lnTo>
                <a:lnTo>
                  <a:pt x="0" y="10287000"/>
                </a:lnTo>
                <a:lnTo>
                  <a:pt x="0" y="0"/>
                </a:lnTo>
                <a:close/>
              </a:path>
            </a:pathLst>
          </a:custGeom>
          <a:blipFill rotWithShape="1">
            <a:blip r:embed="rId3">
              <a:alphaModFix/>
            </a:blip>
            <a:stretch>
              <a:fillRect/>
            </a:stretch>
          </a:blip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nvGrpSpPr>
          <p:cNvPr id="130" name="Google Shape;130;p25"/>
          <p:cNvGrpSpPr/>
          <p:nvPr/>
        </p:nvGrpSpPr>
        <p:grpSpPr>
          <a:xfrm>
            <a:off x="554039" y="591315"/>
            <a:ext cx="676147" cy="338267"/>
            <a:chOff x="63500" y="63500"/>
            <a:chExt cx="1352296" cy="676529"/>
          </a:xfrm>
        </p:grpSpPr>
        <p:sp>
          <p:nvSpPr>
            <p:cNvPr id="131" name="Google Shape;131;p25"/>
            <p:cNvSpPr/>
            <p:nvPr/>
          </p:nvSpPr>
          <p:spPr>
            <a:xfrm>
              <a:off x="63500" y="63500"/>
              <a:ext cx="614553" cy="676402"/>
            </a:xfrm>
            <a:custGeom>
              <a:avLst/>
              <a:gdLst/>
              <a:ahLst/>
              <a:cxnLst/>
              <a:rect l="l" t="t" r="r" b="b"/>
              <a:pathLst>
                <a:path w="614553" h="676402" extrusionOk="0">
                  <a:moveTo>
                    <a:pt x="496443" y="293878"/>
                  </a:moveTo>
                  <a:cubicBezTo>
                    <a:pt x="412877" y="293878"/>
                    <a:pt x="321437" y="345694"/>
                    <a:pt x="270383" y="377698"/>
                  </a:cubicBezTo>
                  <a:lnTo>
                    <a:pt x="250571" y="391541"/>
                  </a:lnTo>
                  <a:lnTo>
                    <a:pt x="275590" y="433705"/>
                  </a:lnTo>
                  <a:lnTo>
                    <a:pt x="297561" y="422021"/>
                  </a:lnTo>
                  <a:cubicBezTo>
                    <a:pt x="349758" y="394081"/>
                    <a:pt x="403733" y="381000"/>
                    <a:pt x="454152" y="381000"/>
                  </a:cubicBezTo>
                  <a:cubicBezTo>
                    <a:pt x="504571" y="381000"/>
                    <a:pt x="533273" y="404876"/>
                    <a:pt x="533273" y="445008"/>
                  </a:cubicBezTo>
                  <a:cubicBezTo>
                    <a:pt x="533273" y="502031"/>
                    <a:pt x="468757" y="586359"/>
                    <a:pt x="330581" y="586359"/>
                  </a:cubicBezTo>
                  <a:cubicBezTo>
                    <a:pt x="192405" y="586359"/>
                    <a:pt x="94361" y="472694"/>
                    <a:pt x="94361" y="322072"/>
                  </a:cubicBezTo>
                  <a:cubicBezTo>
                    <a:pt x="94361" y="229362"/>
                    <a:pt x="130683" y="171069"/>
                    <a:pt x="161163" y="138430"/>
                  </a:cubicBezTo>
                  <a:cubicBezTo>
                    <a:pt x="200406" y="96520"/>
                    <a:pt x="253746" y="72517"/>
                    <a:pt x="307594" y="72517"/>
                  </a:cubicBezTo>
                  <a:cubicBezTo>
                    <a:pt x="361442" y="72517"/>
                    <a:pt x="416560" y="99060"/>
                    <a:pt x="463423" y="149225"/>
                  </a:cubicBezTo>
                  <a:lnTo>
                    <a:pt x="476377" y="163068"/>
                  </a:lnTo>
                  <a:lnTo>
                    <a:pt x="558292" y="73152"/>
                  </a:lnTo>
                  <a:lnTo>
                    <a:pt x="541782" y="61849"/>
                  </a:lnTo>
                  <a:cubicBezTo>
                    <a:pt x="482727" y="21336"/>
                    <a:pt x="416179" y="0"/>
                    <a:pt x="349123" y="0"/>
                  </a:cubicBezTo>
                  <a:cubicBezTo>
                    <a:pt x="259207" y="0"/>
                    <a:pt x="170688" y="35560"/>
                    <a:pt x="106426" y="97536"/>
                  </a:cubicBezTo>
                  <a:cubicBezTo>
                    <a:pt x="37846" y="163576"/>
                    <a:pt x="0" y="255143"/>
                    <a:pt x="0" y="355346"/>
                  </a:cubicBezTo>
                  <a:cubicBezTo>
                    <a:pt x="0" y="563880"/>
                    <a:pt x="152908" y="676402"/>
                    <a:pt x="296672" y="676402"/>
                  </a:cubicBezTo>
                  <a:cubicBezTo>
                    <a:pt x="384429" y="676402"/>
                    <a:pt x="466852" y="643382"/>
                    <a:pt x="528447" y="583692"/>
                  </a:cubicBezTo>
                  <a:cubicBezTo>
                    <a:pt x="581533" y="532130"/>
                    <a:pt x="614553" y="464058"/>
                    <a:pt x="614553" y="405765"/>
                  </a:cubicBezTo>
                  <a:cubicBezTo>
                    <a:pt x="614553" y="336677"/>
                    <a:pt x="569214" y="293878"/>
                    <a:pt x="496316" y="293878"/>
                  </a:cubicBezTo>
                  <a:close/>
                </a:path>
              </a:pathLst>
            </a:custGeom>
            <a:solidFill>
              <a:srgbClr val="394646"/>
            </a:solid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32" name="Google Shape;132;p25"/>
            <p:cNvSpPr/>
            <p:nvPr/>
          </p:nvSpPr>
          <p:spPr>
            <a:xfrm>
              <a:off x="734441" y="265430"/>
              <a:ext cx="450977" cy="474599"/>
            </a:xfrm>
            <a:custGeom>
              <a:avLst/>
              <a:gdLst/>
              <a:ahLst/>
              <a:cxnLst/>
              <a:rect l="l" t="t" r="r" b="b"/>
              <a:pathLst>
                <a:path w="450977" h="474599" extrusionOk="0">
                  <a:moveTo>
                    <a:pt x="213995" y="71501"/>
                  </a:moveTo>
                  <a:cubicBezTo>
                    <a:pt x="308991" y="71501"/>
                    <a:pt x="358648" y="162687"/>
                    <a:pt x="358648" y="252730"/>
                  </a:cubicBezTo>
                  <a:cubicBezTo>
                    <a:pt x="358648" y="325120"/>
                    <a:pt x="320548" y="403098"/>
                    <a:pt x="236982" y="403098"/>
                  </a:cubicBezTo>
                  <a:cubicBezTo>
                    <a:pt x="141986" y="403098"/>
                    <a:pt x="92456" y="311912"/>
                    <a:pt x="92456" y="221869"/>
                  </a:cubicBezTo>
                  <a:cubicBezTo>
                    <a:pt x="92456" y="149479"/>
                    <a:pt x="130556" y="71501"/>
                    <a:pt x="214122" y="71501"/>
                  </a:cubicBezTo>
                  <a:close/>
                  <a:moveTo>
                    <a:pt x="236093" y="0"/>
                  </a:moveTo>
                  <a:cubicBezTo>
                    <a:pt x="101473" y="0"/>
                    <a:pt x="0" y="106934"/>
                    <a:pt x="0" y="248666"/>
                  </a:cubicBezTo>
                  <a:cubicBezTo>
                    <a:pt x="0" y="379349"/>
                    <a:pt x="90043" y="474218"/>
                    <a:pt x="214249" y="474599"/>
                  </a:cubicBezTo>
                  <a:lnTo>
                    <a:pt x="215519" y="474599"/>
                  </a:lnTo>
                  <a:cubicBezTo>
                    <a:pt x="349758" y="474218"/>
                    <a:pt x="450977" y="367538"/>
                    <a:pt x="450977" y="225933"/>
                  </a:cubicBezTo>
                  <a:cubicBezTo>
                    <a:pt x="450977" y="95123"/>
                    <a:pt x="360553" y="0"/>
                    <a:pt x="236093" y="0"/>
                  </a:cubicBezTo>
                  <a:close/>
                </a:path>
              </a:pathLst>
            </a:custGeom>
            <a:solidFill>
              <a:srgbClr val="394646"/>
            </a:solid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33" name="Google Shape;133;p25"/>
            <p:cNvSpPr/>
            <p:nvPr/>
          </p:nvSpPr>
          <p:spPr>
            <a:xfrm>
              <a:off x="1183005" y="63500"/>
              <a:ext cx="232791" cy="668274"/>
            </a:xfrm>
            <a:custGeom>
              <a:avLst/>
              <a:gdLst/>
              <a:ahLst/>
              <a:cxnLst/>
              <a:rect l="l" t="t" r="r" b="b"/>
              <a:pathLst>
                <a:path w="232791" h="668274" extrusionOk="0">
                  <a:moveTo>
                    <a:pt x="201168" y="0"/>
                  </a:moveTo>
                  <a:lnTo>
                    <a:pt x="196088" y="4572"/>
                  </a:lnTo>
                  <a:cubicBezTo>
                    <a:pt x="130810" y="64008"/>
                    <a:pt x="68834" y="114554"/>
                    <a:pt x="11938" y="154686"/>
                  </a:cubicBezTo>
                  <a:lnTo>
                    <a:pt x="0" y="163068"/>
                  </a:lnTo>
                  <a:lnTo>
                    <a:pt x="19431" y="204470"/>
                  </a:lnTo>
                  <a:lnTo>
                    <a:pt x="136398" y="147828"/>
                  </a:lnTo>
                  <a:lnTo>
                    <a:pt x="136398" y="668274"/>
                  </a:lnTo>
                  <a:lnTo>
                    <a:pt x="232791" y="668274"/>
                  </a:lnTo>
                  <a:lnTo>
                    <a:pt x="232791" y="0"/>
                  </a:lnTo>
                  <a:close/>
                </a:path>
              </a:pathLst>
            </a:custGeom>
            <a:solidFill>
              <a:srgbClr val="394646"/>
            </a:solid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sp>
        <p:nvSpPr>
          <p:cNvPr id="134" name="Google Shape;134;p25"/>
          <p:cNvSpPr txBox="1"/>
          <p:nvPr/>
        </p:nvSpPr>
        <p:spPr>
          <a:xfrm>
            <a:off x="522311" y="1522175"/>
            <a:ext cx="6924600" cy="2724600"/>
          </a:xfrm>
          <a:prstGeom prst="rect">
            <a:avLst/>
          </a:prstGeom>
          <a:noFill/>
          <a:ln>
            <a:noFill/>
          </a:ln>
        </p:spPr>
        <p:txBody>
          <a:bodyPr spcFirstLastPara="1" wrap="square" lIns="0" tIns="0" rIns="0" bIns="0" anchor="t" anchorCtr="0">
            <a:spAutoFit/>
          </a:bodyPr>
          <a:lstStyle/>
          <a:p>
            <a:pPr marL="0" lvl="0" indent="0" algn="l" rtl="0">
              <a:lnSpc>
                <a:spcPct val="95000"/>
              </a:lnSpc>
              <a:spcBef>
                <a:spcPts val="0"/>
              </a:spcBef>
              <a:spcAft>
                <a:spcPts val="0"/>
              </a:spcAft>
              <a:buClr>
                <a:schemeClr val="dk1"/>
              </a:buClr>
              <a:buSzPts val="1100"/>
              <a:buFont typeface="Arial"/>
              <a:buNone/>
            </a:pPr>
            <a:r>
              <a:rPr lang="fr" sz="6000">
                <a:solidFill>
                  <a:srgbClr val="394646"/>
                </a:solidFill>
              </a:rPr>
              <a:t>Votre kit de lancement Go1 </a:t>
            </a:r>
            <a:endParaRPr sz="6000">
              <a:solidFill>
                <a:srgbClr val="394646"/>
              </a:solidFill>
            </a:endParaRPr>
          </a:p>
          <a:p>
            <a:pPr marL="0" marR="0" lvl="0" indent="0" algn="l" rtl="0">
              <a:lnSpc>
                <a:spcPct val="95000"/>
              </a:lnSpc>
              <a:spcBef>
                <a:spcPts val="0"/>
              </a:spcBef>
              <a:spcAft>
                <a:spcPts val="0"/>
              </a:spcAft>
              <a:buNone/>
            </a:pPr>
            <a:endParaRPr sz="6000">
              <a:solidFill>
                <a:srgbClr val="394646"/>
              </a:solidFill>
            </a:endParaRPr>
          </a:p>
        </p:txBody>
      </p:sp>
      <p:sp>
        <p:nvSpPr>
          <p:cNvPr id="135" name="Google Shape;135;p25"/>
          <p:cNvSpPr txBox="1"/>
          <p:nvPr/>
        </p:nvSpPr>
        <p:spPr>
          <a:xfrm>
            <a:off x="522289" y="3525403"/>
            <a:ext cx="4687800" cy="760500"/>
          </a:xfrm>
          <a:prstGeom prst="rect">
            <a:avLst/>
          </a:prstGeom>
          <a:noFill/>
          <a:ln>
            <a:noFill/>
          </a:ln>
        </p:spPr>
        <p:txBody>
          <a:bodyPr spcFirstLastPara="1" wrap="square" lIns="0" tIns="0" rIns="0" bIns="0" anchor="t" anchorCtr="0">
            <a:spAutoFit/>
          </a:bodyPr>
          <a:lstStyle/>
          <a:p>
            <a:pPr marL="0" lvl="0" indent="0" algn="l" rtl="0">
              <a:lnSpc>
                <a:spcPct val="140000"/>
              </a:lnSpc>
              <a:spcBef>
                <a:spcPts val="0"/>
              </a:spcBef>
              <a:spcAft>
                <a:spcPts val="0"/>
              </a:spcAft>
              <a:buClr>
                <a:schemeClr val="dk1"/>
              </a:buClr>
              <a:buSzPts val="1100"/>
              <a:buFont typeface="Arial"/>
              <a:buNone/>
            </a:pPr>
            <a:r>
              <a:rPr lang="fr" sz="1300">
                <a:solidFill>
                  <a:srgbClr val="242C2C"/>
                </a:solidFill>
              </a:rPr>
              <a:t>Votre guide interactif pour préparer votre organisation, lancer Go1 efficacement et favoriser l’adoption ainsi que l’engagement</a:t>
            </a:r>
            <a:endParaRPr sz="1300">
              <a:solidFill>
                <a:srgbClr val="242C2C"/>
              </a:solidFill>
            </a:endParaRPr>
          </a:p>
          <a:p>
            <a:pPr marL="0" marR="0" lvl="0" indent="0" algn="l" rtl="0">
              <a:lnSpc>
                <a:spcPct val="140014"/>
              </a:lnSpc>
              <a:spcBef>
                <a:spcPts val="0"/>
              </a:spcBef>
              <a:spcAft>
                <a:spcPts val="0"/>
              </a:spcAft>
              <a:buNone/>
            </a:pPr>
            <a:endParaRPr sz="1300">
              <a:solidFill>
                <a:srgbClr val="242C2C"/>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AF9F4"/>
        </a:solidFill>
        <a:effectLst/>
      </p:bgPr>
    </p:bg>
    <p:spTree>
      <p:nvGrpSpPr>
        <p:cNvPr id="1" name="Shape 578"/>
        <p:cNvGrpSpPr/>
        <p:nvPr/>
      </p:nvGrpSpPr>
      <p:grpSpPr>
        <a:xfrm>
          <a:off x="0" y="0"/>
          <a:ext cx="0" cy="0"/>
          <a:chOff x="0" y="0"/>
          <a:chExt cx="0" cy="0"/>
        </a:xfrm>
      </p:grpSpPr>
      <p:sp>
        <p:nvSpPr>
          <p:cNvPr id="579" name="Google Shape;579;p36" descr="preencoded.png"/>
          <p:cNvSpPr/>
          <p:nvPr/>
        </p:nvSpPr>
        <p:spPr>
          <a:xfrm>
            <a:off x="362837" y="4629150"/>
            <a:ext cx="303026" cy="152400"/>
          </a:xfrm>
          <a:custGeom>
            <a:avLst/>
            <a:gdLst/>
            <a:ahLst/>
            <a:cxnLst/>
            <a:rect l="l" t="t" r="r" b="b"/>
            <a:pathLst>
              <a:path w="606051" h="304800" extrusionOk="0">
                <a:moveTo>
                  <a:pt x="0" y="0"/>
                </a:moveTo>
                <a:lnTo>
                  <a:pt x="606051" y="0"/>
                </a:lnTo>
                <a:lnTo>
                  <a:pt x="606051" y="304800"/>
                </a:lnTo>
                <a:lnTo>
                  <a:pt x="0" y="304800"/>
                </a:lnTo>
                <a:lnTo>
                  <a:pt x="0" y="0"/>
                </a:lnTo>
                <a:close/>
              </a:path>
            </a:pathLst>
          </a:custGeom>
          <a:blipFill rotWithShape="1">
            <a:blip r:embed="rId3">
              <a:alphaModFix/>
            </a:blip>
            <a:stretch>
              <a:fillRect r="-584"/>
            </a:stretch>
          </a:blip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nvGrpSpPr>
          <p:cNvPr id="580" name="Google Shape;580;p36"/>
          <p:cNvGrpSpPr/>
          <p:nvPr/>
        </p:nvGrpSpPr>
        <p:grpSpPr>
          <a:xfrm>
            <a:off x="1559899" y="1339631"/>
            <a:ext cx="7200890" cy="414888"/>
            <a:chOff x="0" y="-19050"/>
            <a:chExt cx="3793061" cy="218542"/>
          </a:xfrm>
        </p:grpSpPr>
        <p:sp>
          <p:nvSpPr>
            <p:cNvPr id="581" name="Google Shape;581;p36"/>
            <p:cNvSpPr/>
            <p:nvPr/>
          </p:nvSpPr>
          <p:spPr>
            <a:xfrm>
              <a:off x="0" y="0"/>
              <a:ext cx="3793061" cy="199492"/>
            </a:xfrm>
            <a:custGeom>
              <a:avLst/>
              <a:gdLst/>
              <a:ahLst/>
              <a:cxnLst/>
              <a:rect l="l" t="t" r="r" b="b"/>
              <a:pathLst>
                <a:path w="3793061" h="199492" extrusionOk="0">
                  <a:moveTo>
                    <a:pt x="0" y="0"/>
                  </a:moveTo>
                  <a:lnTo>
                    <a:pt x="3793061" y="0"/>
                  </a:lnTo>
                  <a:lnTo>
                    <a:pt x="3793061" y="199492"/>
                  </a:lnTo>
                  <a:lnTo>
                    <a:pt x="0" y="199492"/>
                  </a:lnTo>
                  <a:close/>
                </a:path>
              </a:pathLst>
            </a:custGeom>
            <a:solidFill>
              <a:srgbClr val="9B4623"/>
            </a:solid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582" name="Google Shape;582;p36"/>
            <p:cNvSpPr txBox="1"/>
            <p:nvPr/>
          </p:nvSpPr>
          <p:spPr>
            <a:xfrm>
              <a:off x="0" y="-19050"/>
              <a:ext cx="3793061" cy="218542"/>
            </a:xfrm>
            <a:prstGeom prst="rect">
              <a:avLst/>
            </a:prstGeom>
            <a:noFill/>
            <a:ln>
              <a:noFill/>
            </a:ln>
          </p:spPr>
          <p:txBody>
            <a:bodyPr spcFirstLastPara="1" wrap="square" lIns="25400" tIns="25400" rIns="25400" bIns="25400" anchor="ctr" anchorCtr="0">
              <a:noAutofit/>
            </a:bodyPr>
            <a:lstStyle/>
            <a:p>
              <a:pPr marL="0" marR="0" lvl="0" indent="0" algn="ctr" rtl="0">
                <a:lnSpc>
                  <a:spcPct val="166388"/>
                </a:lnSpc>
                <a:spcBef>
                  <a:spcPts val="0"/>
                </a:spcBef>
                <a:spcAft>
                  <a:spcPts val="0"/>
                </a:spcAft>
                <a:buNone/>
              </a:pPr>
              <a:endParaRPr sz="900">
                <a:solidFill>
                  <a:schemeClr val="dk1"/>
                </a:solidFill>
                <a:latin typeface="Calibri"/>
                <a:ea typeface="Calibri"/>
                <a:cs typeface="Calibri"/>
                <a:sym typeface="Calibri"/>
              </a:endParaRPr>
            </a:p>
          </p:txBody>
        </p:sp>
      </p:grpSp>
      <p:cxnSp>
        <p:nvCxnSpPr>
          <p:cNvPr id="583" name="Google Shape;583;p36"/>
          <p:cNvCxnSpPr/>
          <p:nvPr/>
        </p:nvCxnSpPr>
        <p:spPr>
          <a:xfrm>
            <a:off x="1559899" y="2642030"/>
            <a:ext cx="7200890" cy="0"/>
          </a:xfrm>
          <a:prstGeom prst="straightConnector1">
            <a:avLst/>
          </a:prstGeom>
          <a:noFill/>
          <a:ln w="9525" cap="flat" cmpd="sng">
            <a:solidFill>
              <a:srgbClr val="242C2C"/>
            </a:solidFill>
            <a:prstDash val="solid"/>
            <a:round/>
            <a:headEnd type="none" w="sm" len="sm"/>
            <a:tailEnd type="none" w="sm" len="sm"/>
          </a:ln>
        </p:spPr>
      </p:cxnSp>
      <p:cxnSp>
        <p:nvCxnSpPr>
          <p:cNvPr id="584" name="Google Shape;584;p36"/>
          <p:cNvCxnSpPr/>
          <p:nvPr/>
        </p:nvCxnSpPr>
        <p:spPr>
          <a:xfrm>
            <a:off x="1559899" y="3530731"/>
            <a:ext cx="7200890" cy="0"/>
          </a:xfrm>
          <a:prstGeom prst="straightConnector1">
            <a:avLst/>
          </a:prstGeom>
          <a:noFill/>
          <a:ln w="9525" cap="flat" cmpd="sng">
            <a:solidFill>
              <a:srgbClr val="242C2C"/>
            </a:solidFill>
            <a:prstDash val="solid"/>
            <a:round/>
            <a:headEnd type="none" w="sm" len="sm"/>
            <a:tailEnd type="none" w="sm" len="sm"/>
          </a:ln>
        </p:spPr>
      </p:cxnSp>
      <p:cxnSp>
        <p:nvCxnSpPr>
          <p:cNvPr id="585" name="Google Shape;585;p36"/>
          <p:cNvCxnSpPr/>
          <p:nvPr/>
        </p:nvCxnSpPr>
        <p:spPr>
          <a:xfrm rot="10800000">
            <a:off x="3032842" y="1830719"/>
            <a:ext cx="0" cy="736301"/>
          </a:xfrm>
          <a:prstGeom prst="straightConnector1">
            <a:avLst/>
          </a:prstGeom>
          <a:noFill/>
          <a:ln w="9525" cap="flat" cmpd="sng">
            <a:solidFill>
              <a:srgbClr val="242C2C"/>
            </a:solidFill>
            <a:prstDash val="solid"/>
            <a:round/>
            <a:headEnd type="none" w="sm" len="sm"/>
            <a:tailEnd type="none" w="sm" len="sm"/>
          </a:ln>
        </p:spPr>
      </p:cxnSp>
      <p:cxnSp>
        <p:nvCxnSpPr>
          <p:cNvPr id="586" name="Google Shape;586;p36"/>
          <p:cNvCxnSpPr/>
          <p:nvPr/>
        </p:nvCxnSpPr>
        <p:spPr>
          <a:xfrm rot="10800000">
            <a:off x="4416530" y="1830719"/>
            <a:ext cx="0" cy="736301"/>
          </a:xfrm>
          <a:prstGeom prst="straightConnector1">
            <a:avLst/>
          </a:prstGeom>
          <a:noFill/>
          <a:ln w="9525" cap="flat" cmpd="sng">
            <a:solidFill>
              <a:srgbClr val="242C2C"/>
            </a:solidFill>
            <a:prstDash val="solid"/>
            <a:round/>
            <a:headEnd type="none" w="sm" len="sm"/>
            <a:tailEnd type="none" w="sm" len="sm"/>
          </a:ln>
        </p:spPr>
      </p:cxnSp>
      <p:cxnSp>
        <p:nvCxnSpPr>
          <p:cNvPr id="587" name="Google Shape;587;p36"/>
          <p:cNvCxnSpPr/>
          <p:nvPr/>
        </p:nvCxnSpPr>
        <p:spPr>
          <a:xfrm rot="10800000">
            <a:off x="5793074" y="1830719"/>
            <a:ext cx="0" cy="736301"/>
          </a:xfrm>
          <a:prstGeom prst="straightConnector1">
            <a:avLst/>
          </a:prstGeom>
          <a:noFill/>
          <a:ln w="9525" cap="flat" cmpd="sng">
            <a:solidFill>
              <a:srgbClr val="242C2C"/>
            </a:solidFill>
            <a:prstDash val="solid"/>
            <a:round/>
            <a:headEnd type="none" w="sm" len="sm"/>
            <a:tailEnd type="none" w="sm" len="sm"/>
          </a:ln>
        </p:spPr>
      </p:cxnSp>
      <p:cxnSp>
        <p:nvCxnSpPr>
          <p:cNvPr id="588" name="Google Shape;588;p36"/>
          <p:cNvCxnSpPr/>
          <p:nvPr/>
        </p:nvCxnSpPr>
        <p:spPr>
          <a:xfrm rot="10800000">
            <a:off x="7147596" y="1830719"/>
            <a:ext cx="0" cy="736301"/>
          </a:xfrm>
          <a:prstGeom prst="straightConnector1">
            <a:avLst/>
          </a:prstGeom>
          <a:noFill/>
          <a:ln w="9525" cap="flat" cmpd="sng">
            <a:solidFill>
              <a:srgbClr val="242C2C"/>
            </a:solidFill>
            <a:prstDash val="solid"/>
            <a:round/>
            <a:headEnd type="none" w="sm" len="sm"/>
            <a:tailEnd type="none" w="sm" len="sm"/>
          </a:ln>
        </p:spPr>
      </p:cxnSp>
      <p:cxnSp>
        <p:nvCxnSpPr>
          <p:cNvPr id="589" name="Google Shape;589;p36"/>
          <p:cNvCxnSpPr/>
          <p:nvPr/>
        </p:nvCxnSpPr>
        <p:spPr>
          <a:xfrm rot="10800000">
            <a:off x="3030461" y="2717039"/>
            <a:ext cx="0" cy="736301"/>
          </a:xfrm>
          <a:prstGeom prst="straightConnector1">
            <a:avLst/>
          </a:prstGeom>
          <a:noFill/>
          <a:ln w="9525" cap="flat" cmpd="sng">
            <a:solidFill>
              <a:srgbClr val="242C2C"/>
            </a:solidFill>
            <a:prstDash val="solid"/>
            <a:round/>
            <a:headEnd type="none" w="sm" len="sm"/>
            <a:tailEnd type="none" w="sm" len="sm"/>
          </a:ln>
        </p:spPr>
      </p:cxnSp>
      <p:cxnSp>
        <p:nvCxnSpPr>
          <p:cNvPr id="590" name="Google Shape;590;p36"/>
          <p:cNvCxnSpPr/>
          <p:nvPr/>
        </p:nvCxnSpPr>
        <p:spPr>
          <a:xfrm rot="10800000">
            <a:off x="4414149" y="2687233"/>
            <a:ext cx="0" cy="736301"/>
          </a:xfrm>
          <a:prstGeom prst="straightConnector1">
            <a:avLst/>
          </a:prstGeom>
          <a:noFill/>
          <a:ln w="9525" cap="flat" cmpd="sng">
            <a:solidFill>
              <a:srgbClr val="242C2C"/>
            </a:solidFill>
            <a:prstDash val="solid"/>
            <a:round/>
            <a:headEnd type="none" w="sm" len="sm"/>
            <a:tailEnd type="none" w="sm" len="sm"/>
          </a:ln>
        </p:spPr>
      </p:cxnSp>
      <p:cxnSp>
        <p:nvCxnSpPr>
          <p:cNvPr id="591" name="Google Shape;591;p36"/>
          <p:cNvCxnSpPr/>
          <p:nvPr/>
        </p:nvCxnSpPr>
        <p:spPr>
          <a:xfrm rot="10800000">
            <a:off x="5790693" y="2687233"/>
            <a:ext cx="0" cy="736301"/>
          </a:xfrm>
          <a:prstGeom prst="straightConnector1">
            <a:avLst/>
          </a:prstGeom>
          <a:noFill/>
          <a:ln w="9525" cap="flat" cmpd="sng">
            <a:solidFill>
              <a:srgbClr val="242C2C"/>
            </a:solidFill>
            <a:prstDash val="solid"/>
            <a:round/>
            <a:headEnd type="none" w="sm" len="sm"/>
            <a:tailEnd type="none" w="sm" len="sm"/>
          </a:ln>
        </p:spPr>
      </p:cxnSp>
      <p:cxnSp>
        <p:nvCxnSpPr>
          <p:cNvPr id="592" name="Google Shape;592;p36"/>
          <p:cNvCxnSpPr/>
          <p:nvPr/>
        </p:nvCxnSpPr>
        <p:spPr>
          <a:xfrm rot="10800000">
            <a:off x="7145215" y="2687233"/>
            <a:ext cx="0" cy="736301"/>
          </a:xfrm>
          <a:prstGeom prst="straightConnector1">
            <a:avLst/>
          </a:prstGeom>
          <a:noFill/>
          <a:ln w="9525" cap="flat" cmpd="sng">
            <a:solidFill>
              <a:srgbClr val="242C2C"/>
            </a:solidFill>
            <a:prstDash val="solid"/>
            <a:round/>
            <a:headEnd type="none" w="sm" len="sm"/>
            <a:tailEnd type="none" w="sm" len="sm"/>
          </a:ln>
        </p:spPr>
      </p:cxnSp>
      <p:cxnSp>
        <p:nvCxnSpPr>
          <p:cNvPr id="593" name="Google Shape;593;p36"/>
          <p:cNvCxnSpPr/>
          <p:nvPr/>
        </p:nvCxnSpPr>
        <p:spPr>
          <a:xfrm rot="10800000">
            <a:off x="3030461" y="3603359"/>
            <a:ext cx="0" cy="736301"/>
          </a:xfrm>
          <a:prstGeom prst="straightConnector1">
            <a:avLst/>
          </a:prstGeom>
          <a:noFill/>
          <a:ln w="9525" cap="flat" cmpd="sng">
            <a:solidFill>
              <a:srgbClr val="242C2C"/>
            </a:solidFill>
            <a:prstDash val="solid"/>
            <a:round/>
            <a:headEnd type="none" w="sm" len="sm"/>
            <a:tailEnd type="none" w="sm" len="sm"/>
          </a:ln>
        </p:spPr>
      </p:cxnSp>
      <p:cxnSp>
        <p:nvCxnSpPr>
          <p:cNvPr id="594" name="Google Shape;594;p36"/>
          <p:cNvCxnSpPr/>
          <p:nvPr/>
        </p:nvCxnSpPr>
        <p:spPr>
          <a:xfrm rot="10800000">
            <a:off x="4414149" y="3603359"/>
            <a:ext cx="0" cy="736301"/>
          </a:xfrm>
          <a:prstGeom prst="straightConnector1">
            <a:avLst/>
          </a:prstGeom>
          <a:noFill/>
          <a:ln w="9525" cap="flat" cmpd="sng">
            <a:solidFill>
              <a:srgbClr val="242C2C"/>
            </a:solidFill>
            <a:prstDash val="solid"/>
            <a:round/>
            <a:headEnd type="none" w="sm" len="sm"/>
            <a:tailEnd type="none" w="sm" len="sm"/>
          </a:ln>
        </p:spPr>
      </p:cxnSp>
      <p:cxnSp>
        <p:nvCxnSpPr>
          <p:cNvPr id="595" name="Google Shape;595;p36"/>
          <p:cNvCxnSpPr/>
          <p:nvPr/>
        </p:nvCxnSpPr>
        <p:spPr>
          <a:xfrm rot="10800000">
            <a:off x="5790693" y="3603359"/>
            <a:ext cx="0" cy="736301"/>
          </a:xfrm>
          <a:prstGeom prst="straightConnector1">
            <a:avLst/>
          </a:prstGeom>
          <a:noFill/>
          <a:ln w="9525" cap="flat" cmpd="sng">
            <a:solidFill>
              <a:srgbClr val="242C2C"/>
            </a:solidFill>
            <a:prstDash val="solid"/>
            <a:round/>
            <a:headEnd type="none" w="sm" len="sm"/>
            <a:tailEnd type="none" w="sm" len="sm"/>
          </a:ln>
        </p:spPr>
      </p:cxnSp>
      <p:cxnSp>
        <p:nvCxnSpPr>
          <p:cNvPr id="596" name="Google Shape;596;p36"/>
          <p:cNvCxnSpPr/>
          <p:nvPr/>
        </p:nvCxnSpPr>
        <p:spPr>
          <a:xfrm rot="10800000">
            <a:off x="7145215" y="3603359"/>
            <a:ext cx="0" cy="736301"/>
          </a:xfrm>
          <a:prstGeom prst="straightConnector1">
            <a:avLst/>
          </a:prstGeom>
          <a:noFill/>
          <a:ln w="9525" cap="flat" cmpd="sng">
            <a:solidFill>
              <a:srgbClr val="242C2C"/>
            </a:solidFill>
            <a:prstDash val="solid"/>
            <a:round/>
            <a:headEnd type="none" w="sm" len="sm"/>
            <a:tailEnd type="none" w="sm" len="sm"/>
          </a:ln>
        </p:spPr>
      </p:cxnSp>
      <p:sp>
        <p:nvSpPr>
          <p:cNvPr id="597" name="Google Shape;597;p36"/>
          <p:cNvSpPr txBox="1"/>
          <p:nvPr/>
        </p:nvSpPr>
        <p:spPr>
          <a:xfrm>
            <a:off x="1730367" y="1863903"/>
            <a:ext cx="1176600" cy="668700"/>
          </a:xfrm>
          <a:prstGeom prst="rect">
            <a:avLst/>
          </a:prstGeom>
          <a:noFill/>
          <a:ln>
            <a:noFill/>
          </a:ln>
        </p:spPr>
        <p:txBody>
          <a:bodyPr spcFirstLastPara="1" wrap="square" lIns="0" tIns="0" rIns="0" bIns="0" anchor="t" anchorCtr="0">
            <a:spAutoFit/>
          </a:bodyPr>
          <a:lstStyle/>
          <a:p>
            <a:pPr marL="0" marR="0" lvl="0" indent="0" algn="l" rtl="0">
              <a:lnSpc>
                <a:spcPct val="124785"/>
              </a:lnSpc>
              <a:spcBef>
                <a:spcPts val="0"/>
              </a:spcBef>
              <a:spcAft>
                <a:spcPts val="0"/>
              </a:spcAft>
              <a:buNone/>
            </a:pPr>
            <a:r>
              <a:rPr lang="fr" sz="600">
                <a:solidFill>
                  <a:srgbClr val="394646"/>
                </a:solidFill>
              </a:rPr>
              <a:t>Suscitez l'enthousiasme ! Expliquez pourquoi l'organisation entreprend cette démarche : quels sont les moteurs de la formation et du développement, et quelles seront les prochaines étapes.</a:t>
            </a:r>
            <a:endParaRPr sz="600"/>
          </a:p>
        </p:txBody>
      </p:sp>
      <p:sp>
        <p:nvSpPr>
          <p:cNvPr id="598" name="Google Shape;598;p36"/>
          <p:cNvSpPr txBox="1"/>
          <p:nvPr/>
        </p:nvSpPr>
        <p:spPr>
          <a:xfrm>
            <a:off x="1746785" y="2858643"/>
            <a:ext cx="1176600" cy="553200"/>
          </a:xfrm>
          <a:prstGeom prst="rect">
            <a:avLst/>
          </a:prstGeom>
          <a:noFill/>
          <a:ln>
            <a:noFill/>
          </a:ln>
        </p:spPr>
        <p:txBody>
          <a:bodyPr spcFirstLastPara="1" wrap="square" lIns="0" tIns="0" rIns="0" bIns="0" anchor="t" anchorCtr="0">
            <a:spAutoFit/>
          </a:bodyPr>
          <a:lstStyle/>
          <a:p>
            <a:pPr marL="0" lvl="0" indent="0" algn="l" rtl="0">
              <a:lnSpc>
                <a:spcPct val="124785"/>
              </a:lnSpc>
              <a:spcBef>
                <a:spcPts val="0"/>
              </a:spcBef>
              <a:spcAft>
                <a:spcPts val="0"/>
              </a:spcAft>
              <a:buClr>
                <a:schemeClr val="dk1"/>
              </a:buClr>
              <a:buSzPts val="1100"/>
              <a:buFont typeface="Arial"/>
              <a:buNone/>
            </a:pPr>
            <a:r>
              <a:rPr lang="fr" sz="600">
                <a:solidFill>
                  <a:srgbClr val="394646"/>
                </a:solidFill>
              </a:rPr>
              <a:t>Rédigez et envoyez un e-mail ou un document, avec le soutien de la direction, afin de définir les attentes.</a:t>
            </a:r>
            <a:endParaRPr sz="600">
              <a:solidFill>
                <a:srgbClr val="394646"/>
              </a:solidFill>
            </a:endParaRPr>
          </a:p>
          <a:p>
            <a:pPr marL="0" marR="0" lvl="0" indent="0" algn="l" rtl="0">
              <a:lnSpc>
                <a:spcPct val="124785"/>
              </a:lnSpc>
              <a:spcBef>
                <a:spcPts val="0"/>
              </a:spcBef>
              <a:spcAft>
                <a:spcPts val="0"/>
              </a:spcAft>
              <a:buNone/>
            </a:pPr>
            <a:endParaRPr sz="600">
              <a:solidFill>
                <a:srgbClr val="394646"/>
              </a:solidFill>
            </a:endParaRPr>
          </a:p>
        </p:txBody>
      </p:sp>
      <p:sp>
        <p:nvSpPr>
          <p:cNvPr id="599" name="Google Shape;599;p36"/>
          <p:cNvSpPr txBox="1"/>
          <p:nvPr/>
        </p:nvSpPr>
        <p:spPr>
          <a:xfrm>
            <a:off x="1653825" y="3649600"/>
            <a:ext cx="1224900" cy="780000"/>
          </a:xfrm>
          <a:prstGeom prst="rect">
            <a:avLst/>
          </a:prstGeom>
          <a:noFill/>
          <a:ln>
            <a:noFill/>
          </a:ln>
        </p:spPr>
        <p:txBody>
          <a:bodyPr spcFirstLastPara="1" wrap="square" lIns="0" tIns="0" rIns="0" bIns="0" anchor="t" anchorCtr="0">
            <a:spAutoFit/>
          </a:bodyPr>
          <a:lstStyle/>
          <a:p>
            <a:pPr marL="0" lvl="0" indent="0" algn="l" rtl="0">
              <a:lnSpc>
                <a:spcPct val="124785"/>
              </a:lnSpc>
              <a:spcBef>
                <a:spcPts val="0"/>
              </a:spcBef>
              <a:spcAft>
                <a:spcPts val="0"/>
              </a:spcAft>
              <a:buClr>
                <a:schemeClr val="dk1"/>
              </a:buClr>
              <a:buSzPts val="1100"/>
              <a:buFont typeface="Arial"/>
              <a:buNone/>
            </a:pPr>
            <a:r>
              <a:rPr lang="fr" sz="700">
                <a:solidFill>
                  <a:srgbClr val="394646"/>
                </a:solidFill>
              </a:rPr>
              <a:t>Calendrier : 5 semaines avant le lancement</a:t>
            </a:r>
            <a:endParaRPr sz="700">
              <a:solidFill>
                <a:srgbClr val="394646"/>
              </a:solidFill>
            </a:endParaRPr>
          </a:p>
          <a:p>
            <a:pPr marL="0" lvl="0" indent="0" algn="l" rtl="0">
              <a:lnSpc>
                <a:spcPct val="124785"/>
              </a:lnSpc>
              <a:spcBef>
                <a:spcPts val="0"/>
              </a:spcBef>
              <a:spcAft>
                <a:spcPts val="0"/>
              </a:spcAft>
              <a:buClr>
                <a:schemeClr val="dk1"/>
              </a:buClr>
              <a:buSzPts val="1100"/>
              <a:buFont typeface="Arial"/>
              <a:buNone/>
            </a:pPr>
            <a:endParaRPr sz="700">
              <a:solidFill>
                <a:srgbClr val="394646"/>
              </a:solidFill>
            </a:endParaRPr>
          </a:p>
          <a:p>
            <a:pPr marL="0" lvl="0" indent="0" algn="l" rtl="0">
              <a:lnSpc>
                <a:spcPct val="124785"/>
              </a:lnSpc>
              <a:spcBef>
                <a:spcPts val="0"/>
              </a:spcBef>
              <a:spcAft>
                <a:spcPts val="0"/>
              </a:spcAft>
              <a:buClr>
                <a:schemeClr val="dk1"/>
              </a:buClr>
              <a:buSzPts val="1100"/>
              <a:buFont typeface="Arial"/>
              <a:buNone/>
            </a:pPr>
            <a:r>
              <a:rPr lang="fr" sz="700">
                <a:solidFill>
                  <a:srgbClr val="394646"/>
                </a:solidFill>
              </a:rPr>
              <a:t>Canal(aux) : E-mail, Slack/Teams</a:t>
            </a:r>
            <a:endParaRPr sz="700">
              <a:solidFill>
                <a:srgbClr val="394646"/>
              </a:solidFill>
            </a:endParaRPr>
          </a:p>
          <a:p>
            <a:pPr marL="0" marR="0" lvl="0" indent="0" algn="l" rtl="0">
              <a:lnSpc>
                <a:spcPct val="124785"/>
              </a:lnSpc>
              <a:spcBef>
                <a:spcPts val="0"/>
              </a:spcBef>
              <a:spcAft>
                <a:spcPts val="0"/>
              </a:spcAft>
              <a:buNone/>
            </a:pPr>
            <a:endParaRPr sz="700">
              <a:solidFill>
                <a:srgbClr val="394646"/>
              </a:solidFill>
            </a:endParaRPr>
          </a:p>
        </p:txBody>
      </p:sp>
      <p:sp>
        <p:nvSpPr>
          <p:cNvPr id="600" name="Google Shape;600;p36"/>
          <p:cNvSpPr txBox="1"/>
          <p:nvPr/>
        </p:nvSpPr>
        <p:spPr>
          <a:xfrm>
            <a:off x="3135235" y="2031934"/>
            <a:ext cx="1176600" cy="322800"/>
          </a:xfrm>
          <a:prstGeom prst="rect">
            <a:avLst/>
          </a:prstGeom>
          <a:noFill/>
          <a:ln>
            <a:noFill/>
          </a:ln>
        </p:spPr>
        <p:txBody>
          <a:bodyPr spcFirstLastPara="1" wrap="square" lIns="0" tIns="0" rIns="0" bIns="0" anchor="t" anchorCtr="0">
            <a:spAutoFit/>
          </a:bodyPr>
          <a:lstStyle/>
          <a:p>
            <a:pPr marL="0" marR="0" lvl="0" indent="0" algn="l" rtl="0">
              <a:lnSpc>
                <a:spcPct val="124785"/>
              </a:lnSpc>
              <a:spcBef>
                <a:spcPts val="0"/>
              </a:spcBef>
              <a:spcAft>
                <a:spcPts val="0"/>
              </a:spcAft>
              <a:buNone/>
            </a:pPr>
            <a:r>
              <a:rPr lang="fr" sz="600">
                <a:solidFill>
                  <a:srgbClr val="394646"/>
                </a:solidFill>
              </a:rPr>
              <a:t>Répondez aux questions « Qu'est-ce que cela m'apporte ? Que dois-je changer ? »</a:t>
            </a:r>
            <a:endParaRPr sz="600"/>
          </a:p>
        </p:txBody>
      </p:sp>
      <p:sp>
        <p:nvSpPr>
          <p:cNvPr id="601" name="Google Shape;601;p36"/>
          <p:cNvSpPr txBox="1"/>
          <p:nvPr/>
        </p:nvSpPr>
        <p:spPr>
          <a:xfrm>
            <a:off x="3135235" y="2715951"/>
            <a:ext cx="1176600" cy="783900"/>
          </a:xfrm>
          <a:prstGeom prst="rect">
            <a:avLst/>
          </a:prstGeom>
          <a:noFill/>
          <a:ln>
            <a:noFill/>
          </a:ln>
        </p:spPr>
        <p:txBody>
          <a:bodyPr spcFirstLastPara="1" wrap="square" lIns="0" tIns="0" rIns="0" bIns="0" anchor="t" anchorCtr="0">
            <a:spAutoFit/>
          </a:bodyPr>
          <a:lstStyle/>
          <a:p>
            <a:pPr marL="0" lvl="0" indent="0" algn="l" rtl="0">
              <a:lnSpc>
                <a:spcPct val="124785"/>
              </a:lnSpc>
              <a:spcBef>
                <a:spcPts val="0"/>
              </a:spcBef>
              <a:spcAft>
                <a:spcPts val="0"/>
              </a:spcAft>
              <a:buSzPts val="1100"/>
              <a:buNone/>
            </a:pPr>
            <a:r>
              <a:rPr lang="fr" sz="600">
                <a:solidFill>
                  <a:srgbClr val="394646"/>
                </a:solidFill>
              </a:rPr>
              <a:t>Rencontrez les responsables et les dirigeants. Partagez avec eux des points de discussion et un document d'une page qu'ils peuvent transmettre ou utiliser dans leurs propres communications.</a:t>
            </a:r>
            <a:endParaRPr sz="600">
              <a:solidFill>
                <a:srgbClr val="394646"/>
              </a:solidFill>
            </a:endParaRPr>
          </a:p>
        </p:txBody>
      </p:sp>
      <p:sp>
        <p:nvSpPr>
          <p:cNvPr id="602" name="Google Shape;602;p36"/>
          <p:cNvSpPr txBox="1"/>
          <p:nvPr/>
        </p:nvSpPr>
        <p:spPr>
          <a:xfrm>
            <a:off x="4516542" y="2800028"/>
            <a:ext cx="1176600" cy="553200"/>
          </a:xfrm>
          <a:prstGeom prst="rect">
            <a:avLst/>
          </a:prstGeom>
          <a:noFill/>
          <a:ln>
            <a:noFill/>
          </a:ln>
        </p:spPr>
        <p:txBody>
          <a:bodyPr spcFirstLastPara="1" wrap="square" lIns="0" tIns="0" rIns="0" bIns="0" anchor="t" anchorCtr="0">
            <a:spAutoFit/>
          </a:bodyPr>
          <a:lstStyle/>
          <a:p>
            <a:pPr marL="0" marR="0" lvl="0" indent="0" algn="l" rtl="0">
              <a:lnSpc>
                <a:spcPct val="124785"/>
              </a:lnSpc>
              <a:spcBef>
                <a:spcPts val="0"/>
              </a:spcBef>
              <a:spcAft>
                <a:spcPts val="0"/>
              </a:spcAft>
              <a:buNone/>
            </a:pPr>
            <a:r>
              <a:rPr lang="fr" sz="600">
                <a:solidFill>
                  <a:srgbClr val="394646"/>
                </a:solidFill>
              </a:rPr>
              <a:t>Mettez en avant 2 ou 3 listes de lecture ou cours populaires liés à des besoins courants (par exemple, leadership, productivité, bien-être).</a:t>
            </a:r>
            <a:endParaRPr sz="600"/>
          </a:p>
        </p:txBody>
      </p:sp>
      <p:sp>
        <p:nvSpPr>
          <p:cNvPr id="603" name="Google Shape;603;p36"/>
          <p:cNvSpPr txBox="1"/>
          <p:nvPr/>
        </p:nvSpPr>
        <p:spPr>
          <a:xfrm>
            <a:off x="4520626" y="3649610"/>
            <a:ext cx="1224900" cy="780000"/>
          </a:xfrm>
          <a:prstGeom prst="rect">
            <a:avLst/>
          </a:prstGeom>
          <a:noFill/>
          <a:ln>
            <a:noFill/>
          </a:ln>
        </p:spPr>
        <p:txBody>
          <a:bodyPr spcFirstLastPara="1" wrap="square" lIns="0" tIns="0" rIns="0" bIns="0" anchor="t" anchorCtr="0">
            <a:spAutoFit/>
          </a:bodyPr>
          <a:lstStyle/>
          <a:p>
            <a:pPr marL="0" lvl="0" indent="0" algn="l" rtl="0">
              <a:lnSpc>
                <a:spcPct val="124785"/>
              </a:lnSpc>
              <a:spcBef>
                <a:spcPts val="0"/>
              </a:spcBef>
              <a:spcAft>
                <a:spcPts val="0"/>
              </a:spcAft>
              <a:buClr>
                <a:schemeClr val="dk1"/>
              </a:buClr>
              <a:buSzPts val="1100"/>
              <a:buFont typeface="Arial"/>
              <a:buNone/>
            </a:pPr>
            <a:r>
              <a:rPr lang="fr" sz="700">
                <a:solidFill>
                  <a:srgbClr val="394646"/>
                </a:solidFill>
              </a:rPr>
              <a:t>Calendrier : 3 semaines avant le lancement</a:t>
            </a:r>
            <a:endParaRPr sz="700">
              <a:solidFill>
                <a:srgbClr val="394646"/>
              </a:solidFill>
            </a:endParaRPr>
          </a:p>
          <a:p>
            <a:pPr marL="0" lvl="0" indent="0" algn="l" rtl="0">
              <a:lnSpc>
                <a:spcPct val="124785"/>
              </a:lnSpc>
              <a:spcBef>
                <a:spcPts val="0"/>
              </a:spcBef>
              <a:spcAft>
                <a:spcPts val="0"/>
              </a:spcAft>
              <a:buClr>
                <a:schemeClr val="dk1"/>
              </a:buClr>
              <a:buSzPts val="1100"/>
              <a:buFont typeface="Arial"/>
              <a:buNone/>
            </a:pPr>
            <a:endParaRPr sz="700">
              <a:solidFill>
                <a:srgbClr val="394646"/>
              </a:solidFill>
            </a:endParaRPr>
          </a:p>
          <a:p>
            <a:pPr marL="0" lvl="0" indent="0" algn="l" rtl="0">
              <a:lnSpc>
                <a:spcPct val="124785"/>
              </a:lnSpc>
              <a:spcBef>
                <a:spcPts val="0"/>
              </a:spcBef>
              <a:spcAft>
                <a:spcPts val="0"/>
              </a:spcAft>
              <a:buClr>
                <a:schemeClr val="dk1"/>
              </a:buClr>
              <a:buSzPts val="1100"/>
              <a:buFont typeface="Arial"/>
              <a:buNone/>
            </a:pPr>
            <a:r>
              <a:rPr lang="fr" sz="700">
                <a:solidFill>
                  <a:srgbClr val="394646"/>
                </a:solidFill>
              </a:rPr>
              <a:t>Canal(aux) : Réunions en direct, Slack/Teams, e-mail</a:t>
            </a:r>
            <a:endParaRPr sz="700">
              <a:solidFill>
                <a:srgbClr val="394646"/>
              </a:solidFill>
            </a:endParaRPr>
          </a:p>
          <a:p>
            <a:pPr marL="0" marR="0" lvl="0" indent="0" algn="l" rtl="0">
              <a:lnSpc>
                <a:spcPct val="124785"/>
              </a:lnSpc>
              <a:spcBef>
                <a:spcPts val="0"/>
              </a:spcBef>
              <a:spcAft>
                <a:spcPts val="0"/>
              </a:spcAft>
              <a:buNone/>
            </a:pPr>
            <a:endParaRPr sz="700">
              <a:solidFill>
                <a:srgbClr val="394646"/>
              </a:solidFill>
            </a:endParaRPr>
          </a:p>
        </p:txBody>
      </p:sp>
      <p:sp>
        <p:nvSpPr>
          <p:cNvPr id="604" name="Google Shape;604;p36"/>
          <p:cNvSpPr txBox="1"/>
          <p:nvPr/>
        </p:nvSpPr>
        <p:spPr>
          <a:xfrm>
            <a:off x="3118659" y="3655767"/>
            <a:ext cx="1224900" cy="780000"/>
          </a:xfrm>
          <a:prstGeom prst="rect">
            <a:avLst/>
          </a:prstGeom>
          <a:noFill/>
          <a:ln>
            <a:noFill/>
          </a:ln>
        </p:spPr>
        <p:txBody>
          <a:bodyPr spcFirstLastPara="1" wrap="square" lIns="0" tIns="0" rIns="0" bIns="0" anchor="t" anchorCtr="0">
            <a:spAutoFit/>
          </a:bodyPr>
          <a:lstStyle/>
          <a:p>
            <a:pPr marL="0" lvl="0" indent="0" algn="l" rtl="0">
              <a:lnSpc>
                <a:spcPct val="124785"/>
              </a:lnSpc>
              <a:spcBef>
                <a:spcPts val="0"/>
              </a:spcBef>
              <a:spcAft>
                <a:spcPts val="0"/>
              </a:spcAft>
              <a:buClr>
                <a:schemeClr val="dk1"/>
              </a:buClr>
              <a:buSzPts val="1100"/>
              <a:buFont typeface="Arial"/>
              <a:buNone/>
            </a:pPr>
            <a:r>
              <a:rPr lang="fr" sz="700">
                <a:solidFill>
                  <a:srgbClr val="394646"/>
                </a:solidFill>
              </a:rPr>
              <a:t>Calendrier : 4 semaines avant le lancement</a:t>
            </a:r>
            <a:endParaRPr sz="700">
              <a:solidFill>
                <a:srgbClr val="394646"/>
              </a:solidFill>
            </a:endParaRPr>
          </a:p>
          <a:p>
            <a:pPr marL="0" lvl="0" indent="0" algn="l" rtl="0">
              <a:lnSpc>
                <a:spcPct val="124785"/>
              </a:lnSpc>
              <a:spcBef>
                <a:spcPts val="0"/>
              </a:spcBef>
              <a:spcAft>
                <a:spcPts val="0"/>
              </a:spcAft>
              <a:buClr>
                <a:schemeClr val="dk1"/>
              </a:buClr>
              <a:buSzPts val="1100"/>
              <a:buFont typeface="Arial"/>
              <a:buNone/>
            </a:pPr>
            <a:endParaRPr sz="700">
              <a:solidFill>
                <a:srgbClr val="394646"/>
              </a:solidFill>
            </a:endParaRPr>
          </a:p>
          <a:p>
            <a:pPr marL="0" lvl="0" indent="0" algn="l" rtl="0">
              <a:lnSpc>
                <a:spcPct val="124785"/>
              </a:lnSpc>
              <a:spcBef>
                <a:spcPts val="0"/>
              </a:spcBef>
              <a:spcAft>
                <a:spcPts val="0"/>
              </a:spcAft>
              <a:buClr>
                <a:schemeClr val="dk1"/>
              </a:buClr>
              <a:buSzPts val="1100"/>
              <a:buFont typeface="Arial"/>
              <a:buNone/>
            </a:pPr>
            <a:r>
              <a:rPr lang="fr" sz="700">
                <a:solidFill>
                  <a:srgbClr val="394646"/>
                </a:solidFill>
              </a:rPr>
              <a:t>Canal(aux) : Réunions en direct, Slack/Teams, e-mail</a:t>
            </a:r>
            <a:endParaRPr sz="700">
              <a:solidFill>
                <a:srgbClr val="394646"/>
              </a:solidFill>
            </a:endParaRPr>
          </a:p>
          <a:p>
            <a:pPr marL="0" marR="0" lvl="0" indent="0" algn="l" rtl="0">
              <a:lnSpc>
                <a:spcPct val="124785"/>
              </a:lnSpc>
              <a:spcBef>
                <a:spcPts val="0"/>
              </a:spcBef>
              <a:spcAft>
                <a:spcPts val="0"/>
              </a:spcAft>
              <a:buNone/>
            </a:pPr>
            <a:endParaRPr sz="700">
              <a:solidFill>
                <a:srgbClr val="394646"/>
              </a:solidFill>
            </a:endParaRPr>
          </a:p>
        </p:txBody>
      </p:sp>
      <p:sp>
        <p:nvSpPr>
          <p:cNvPr id="605" name="Google Shape;605;p36"/>
          <p:cNvSpPr txBox="1"/>
          <p:nvPr/>
        </p:nvSpPr>
        <p:spPr>
          <a:xfrm>
            <a:off x="4516542" y="1924778"/>
            <a:ext cx="1165500" cy="553200"/>
          </a:xfrm>
          <a:prstGeom prst="rect">
            <a:avLst/>
          </a:prstGeom>
          <a:noFill/>
          <a:ln>
            <a:noFill/>
          </a:ln>
        </p:spPr>
        <p:txBody>
          <a:bodyPr spcFirstLastPara="1" wrap="square" lIns="0" tIns="0" rIns="0" bIns="0" anchor="t" anchorCtr="0">
            <a:spAutoFit/>
          </a:bodyPr>
          <a:lstStyle/>
          <a:p>
            <a:pPr marL="0" marR="0" lvl="0" indent="0" algn="l" rtl="0">
              <a:lnSpc>
                <a:spcPct val="124785"/>
              </a:lnSpc>
              <a:spcBef>
                <a:spcPts val="0"/>
              </a:spcBef>
              <a:spcAft>
                <a:spcPts val="0"/>
              </a:spcAft>
              <a:buNone/>
            </a:pPr>
            <a:r>
              <a:rPr lang="fr" sz="600">
                <a:solidFill>
                  <a:srgbClr val="394646"/>
                </a:solidFill>
              </a:rPr>
              <a:t>Montrez aux responsables et aux dirigeants ce à quoi ils ont désormais accès et aidez-les à comprendre comment ils peuvent en tirer le meilleur parti.</a:t>
            </a:r>
            <a:endParaRPr sz="600"/>
          </a:p>
        </p:txBody>
      </p:sp>
      <p:sp>
        <p:nvSpPr>
          <p:cNvPr id="606" name="Google Shape;606;p36"/>
          <p:cNvSpPr txBox="1"/>
          <p:nvPr/>
        </p:nvSpPr>
        <p:spPr>
          <a:xfrm>
            <a:off x="5887575" y="1838345"/>
            <a:ext cx="1165500" cy="783900"/>
          </a:xfrm>
          <a:prstGeom prst="rect">
            <a:avLst/>
          </a:prstGeom>
          <a:noFill/>
          <a:ln>
            <a:noFill/>
          </a:ln>
        </p:spPr>
        <p:txBody>
          <a:bodyPr spcFirstLastPara="1" wrap="square" lIns="0" tIns="0" rIns="0" bIns="0" anchor="t" anchorCtr="0">
            <a:spAutoFit/>
          </a:bodyPr>
          <a:lstStyle/>
          <a:p>
            <a:pPr marL="0" marR="0" lvl="0" indent="0" algn="l" rtl="0">
              <a:lnSpc>
                <a:spcPct val="124785"/>
              </a:lnSpc>
              <a:spcBef>
                <a:spcPts val="0"/>
              </a:spcBef>
              <a:spcAft>
                <a:spcPts val="0"/>
              </a:spcAft>
              <a:buNone/>
            </a:pPr>
            <a:r>
              <a:rPr lang="fr" sz="600">
                <a:solidFill>
                  <a:srgbClr val="394646"/>
                </a:solidFill>
              </a:rPr>
              <a:t>Obtenez des informations auprès des responsables ou des chefs de service sur les compétences prioritaires ou les lacunes en matière de contenu afin de pouvoir organiser votre formation de manière ciblée.</a:t>
            </a:r>
            <a:endParaRPr sz="600"/>
          </a:p>
        </p:txBody>
      </p:sp>
      <p:sp>
        <p:nvSpPr>
          <p:cNvPr id="607" name="Google Shape;607;p36"/>
          <p:cNvSpPr txBox="1"/>
          <p:nvPr/>
        </p:nvSpPr>
        <p:spPr>
          <a:xfrm>
            <a:off x="5901492" y="2730605"/>
            <a:ext cx="1165500" cy="783900"/>
          </a:xfrm>
          <a:prstGeom prst="rect">
            <a:avLst/>
          </a:prstGeom>
          <a:noFill/>
          <a:ln>
            <a:noFill/>
          </a:ln>
        </p:spPr>
        <p:txBody>
          <a:bodyPr spcFirstLastPara="1" wrap="square" lIns="0" tIns="0" rIns="0" bIns="0" anchor="t" anchorCtr="0">
            <a:spAutoFit/>
          </a:bodyPr>
          <a:lstStyle/>
          <a:p>
            <a:pPr marL="0" lvl="0" indent="0" algn="l" rtl="0">
              <a:lnSpc>
                <a:spcPct val="124785"/>
              </a:lnSpc>
              <a:spcBef>
                <a:spcPts val="0"/>
              </a:spcBef>
              <a:spcAft>
                <a:spcPts val="0"/>
              </a:spcAft>
              <a:buClr>
                <a:schemeClr val="dk1"/>
              </a:buClr>
              <a:buSzPts val="1100"/>
              <a:buFont typeface="Arial"/>
              <a:buNone/>
            </a:pPr>
            <a:r>
              <a:rPr lang="fr" sz="600">
                <a:solidFill>
                  <a:srgbClr val="394646"/>
                </a:solidFill>
              </a:rPr>
              <a:t>Réalisez un sondage rapide ou envoyez un message aux dirigeants pour leur demander : « Quels thèmes d'apprentissage seraient les plus utiles à votre équipe à l'heure actuelle ? »</a:t>
            </a:r>
            <a:endParaRPr sz="600">
              <a:solidFill>
                <a:srgbClr val="394646"/>
              </a:solidFill>
            </a:endParaRPr>
          </a:p>
          <a:p>
            <a:pPr marL="0" marR="0" lvl="0" indent="0" algn="l" rtl="0">
              <a:lnSpc>
                <a:spcPct val="124785"/>
              </a:lnSpc>
              <a:spcBef>
                <a:spcPts val="0"/>
              </a:spcBef>
              <a:spcAft>
                <a:spcPts val="0"/>
              </a:spcAft>
              <a:buNone/>
            </a:pPr>
            <a:endParaRPr sz="600">
              <a:solidFill>
                <a:srgbClr val="394646"/>
              </a:solidFill>
            </a:endParaRPr>
          </a:p>
        </p:txBody>
      </p:sp>
      <p:sp>
        <p:nvSpPr>
          <p:cNvPr id="608" name="Google Shape;608;p36"/>
          <p:cNvSpPr txBox="1"/>
          <p:nvPr/>
        </p:nvSpPr>
        <p:spPr>
          <a:xfrm>
            <a:off x="5850529" y="3647037"/>
            <a:ext cx="1278900" cy="914400"/>
          </a:xfrm>
          <a:prstGeom prst="rect">
            <a:avLst/>
          </a:prstGeom>
          <a:noFill/>
          <a:ln>
            <a:noFill/>
          </a:ln>
        </p:spPr>
        <p:txBody>
          <a:bodyPr spcFirstLastPara="1" wrap="square" lIns="0" tIns="0" rIns="0" bIns="0" anchor="t" anchorCtr="0">
            <a:spAutoFit/>
          </a:bodyPr>
          <a:lstStyle/>
          <a:p>
            <a:pPr marL="0" lvl="0" indent="0" algn="l" rtl="0">
              <a:lnSpc>
                <a:spcPct val="124785"/>
              </a:lnSpc>
              <a:spcBef>
                <a:spcPts val="0"/>
              </a:spcBef>
              <a:spcAft>
                <a:spcPts val="0"/>
              </a:spcAft>
              <a:buSzPts val="1100"/>
              <a:buNone/>
            </a:pPr>
            <a:r>
              <a:rPr lang="fr" sz="700">
                <a:solidFill>
                  <a:srgbClr val="394646"/>
                </a:solidFill>
              </a:rPr>
              <a:t>Calendrier : 2 semaines avant</a:t>
            </a:r>
            <a:endParaRPr sz="700">
              <a:solidFill>
                <a:srgbClr val="394646"/>
              </a:solidFill>
            </a:endParaRPr>
          </a:p>
          <a:p>
            <a:pPr marL="0" lvl="0" indent="0" algn="l" rtl="0">
              <a:lnSpc>
                <a:spcPct val="124785"/>
              </a:lnSpc>
              <a:spcBef>
                <a:spcPts val="0"/>
              </a:spcBef>
              <a:spcAft>
                <a:spcPts val="0"/>
              </a:spcAft>
              <a:buClr>
                <a:schemeClr val="dk1"/>
              </a:buClr>
              <a:buSzPts val="1100"/>
              <a:buFont typeface="Arial"/>
              <a:buNone/>
            </a:pPr>
            <a:r>
              <a:rPr lang="fr" sz="700">
                <a:solidFill>
                  <a:srgbClr val="394646"/>
                </a:solidFill>
              </a:rPr>
              <a:t> le lancement</a:t>
            </a:r>
            <a:endParaRPr sz="700">
              <a:solidFill>
                <a:srgbClr val="394646"/>
              </a:solidFill>
            </a:endParaRPr>
          </a:p>
          <a:p>
            <a:pPr marL="0" lvl="0" indent="0" algn="l" rtl="0">
              <a:lnSpc>
                <a:spcPct val="124785"/>
              </a:lnSpc>
              <a:spcBef>
                <a:spcPts val="0"/>
              </a:spcBef>
              <a:spcAft>
                <a:spcPts val="0"/>
              </a:spcAft>
              <a:buClr>
                <a:schemeClr val="dk1"/>
              </a:buClr>
              <a:buSzPts val="1100"/>
              <a:buFont typeface="Arial"/>
              <a:buNone/>
            </a:pPr>
            <a:endParaRPr sz="700">
              <a:solidFill>
                <a:srgbClr val="394646"/>
              </a:solidFill>
            </a:endParaRPr>
          </a:p>
          <a:p>
            <a:pPr marL="0" lvl="0" indent="0" algn="l" rtl="0">
              <a:lnSpc>
                <a:spcPct val="124785"/>
              </a:lnSpc>
              <a:spcBef>
                <a:spcPts val="0"/>
              </a:spcBef>
              <a:spcAft>
                <a:spcPts val="0"/>
              </a:spcAft>
              <a:buClr>
                <a:schemeClr val="dk1"/>
              </a:buClr>
              <a:buSzPts val="1100"/>
              <a:buFont typeface="Arial"/>
              <a:buNone/>
            </a:pPr>
            <a:r>
              <a:rPr lang="fr" sz="700">
                <a:solidFill>
                  <a:srgbClr val="394646"/>
                </a:solidFill>
              </a:rPr>
              <a:t>Canal(aux) : formulaire personnalisé, Slack/Teams, entretiens individuels</a:t>
            </a:r>
            <a:endParaRPr sz="700">
              <a:solidFill>
                <a:srgbClr val="394646"/>
              </a:solidFill>
            </a:endParaRPr>
          </a:p>
          <a:p>
            <a:pPr marL="0" marR="0" lvl="0" indent="0" algn="l" rtl="0">
              <a:lnSpc>
                <a:spcPct val="124785"/>
              </a:lnSpc>
              <a:spcBef>
                <a:spcPts val="0"/>
              </a:spcBef>
              <a:spcAft>
                <a:spcPts val="0"/>
              </a:spcAft>
              <a:buNone/>
            </a:pPr>
            <a:endParaRPr sz="700">
              <a:solidFill>
                <a:srgbClr val="394646"/>
              </a:solidFill>
            </a:endParaRPr>
          </a:p>
        </p:txBody>
      </p:sp>
      <p:sp>
        <p:nvSpPr>
          <p:cNvPr id="609" name="Google Shape;609;p36"/>
          <p:cNvSpPr txBox="1"/>
          <p:nvPr/>
        </p:nvSpPr>
        <p:spPr>
          <a:xfrm>
            <a:off x="7259526" y="1880825"/>
            <a:ext cx="1541700" cy="553200"/>
          </a:xfrm>
          <a:prstGeom prst="rect">
            <a:avLst/>
          </a:prstGeom>
          <a:noFill/>
          <a:ln>
            <a:noFill/>
          </a:ln>
        </p:spPr>
        <p:txBody>
          <a:bodyPr spcFirstLastPara="1" wrap="square" lIns="0" tIns="0" rIns="0" bIns="0" anchor="t" anchorCtr="0">
            <a:spAutoFit/>
          </a:bodyPr>
          <a:lstStyle/>
          <a:p>
            <a:pPr marL="0" marR="0" lvl="0" indent="0" algn="l" rtl="0">
              <a:lnSpc>
                <a:spcPct val="124785"/>
              </a:lnSpc>
              <a:spcBef>
                <a:spcPts val="0"/>
              </a:spcBef>
              <a:spcAft>
                <a:spcPts val="0"/>
              </a:spcAft>
              <a:buNone/>
            </a:pPr>
            <a:r>
              <a:rPr lang="fr" sz="600">
                <a:solidFill>
                  <a:srgbClr val="394646"/>
                </a:solidFill>
              </a:rPr>
              <a:t>Finalisez vos listes de lecture ou la configuration de votre bibliothèque et définissez les points de contact pour les communications destinées aux différents publics (apprenants, managers, cadres).</a:t>
            </a:r>
            <a:endParaRPr sz="600"/>
          </a:p>
        </p:txBody>
      </p:sp>
      <p:sp>
        <p:nvSpPr>
          <p:cNvPr id="610" name="Google Shape;610;p36"/>
          <p:cNvSpPr txBox="1"/>
          <p:nvPr/>
        </p:nvSpPr>
        <p:spPr>
          <a:xfrm>
            <a:off x="7257123" y="2803875"/>
            <a:ext cx="1370100" cy="553200"/>
          </a:xfrm>
          <a:prstGeom prst="rect">
            <a:avLst/>
          </a:prstGeom>
          <a:noFill/>
          <a:ln>
            <a:noFill/>
          </a:ln>
        </p:spPr>
        <p:txBody>
          <a:bodyPr spcFirstLastPara="1" wrap="square" lIns="0" tIns="0" rIns="0" bIns="0" anchor="t" anchorCtr="0">
            <a:spAutoFit/>
          </a:bodyPr>
          <a:lstStyle/>
          <a:p>
            <a:pPr marL="0" marR="0" lvl="0" indent="0" algn="l" rtl="0">
              <a:lnSpc>
                <a:spcPct val="124785"/>
              </a:lnSpc>
              <a:spcBef>
                <a:spcPts val="0"/>
              </a:spcBef>
              <a:spcAft>
                <a:spcPts val="0"/>
              </a:spcAft>
              <a:buNone/>
            </a:pPr>
            <a:r>
              <a:rPr lang="fr" sz="600">
                <a:solidFill>
                  <a:srgbClr val="394646"/>
                </a:solidFill>
              </a:rPr>
              <a:t>Connectez-vous et utilisez les capacités de curation IA de Go1, travaillez avec votre CSM ou prenez rendez-vous avec l'équipe des services d'apprentissage de Go1.</a:t>
            </a:r>
            <a:endParaRPr sz="600"/>
          </a:p>
        </p:txBody>
      </p:sp>
      <p:sp>
        <p:nvSpPr>
          <p:cNvPr id="611" name="Google Shape;611;p36"/>
          <p:cNvSpPr txBox="1"/>
          <p:nvPr/>
        </p:nvSpPr>
        <p:spPr>
          <a:xfrm>
            <a:off x="7234436" y="3645760"/>
            <a:ext cx="1213200" cy="780000"/>
          </a:xfrm>
          <a:prstGeom prst="rect">
            <a:avLst/>
          </a:prstGeom>
          <a:noFill/>
          <a:ln>
            <a:noFill/>
          </a:ln>
        </p:spPr>
        <p:txBody>
          <a:bodyPr spcFirstLastPara="1" wrap="square" lIns="0" tIns="0" rIns="0" bIns="0" anchor="t" anchorCtr="0">
            <a:spAutoFit/>
          </a:bodyPr>
          <a:lstStyle/>
          <a:p>
            <a:pPr marL="0" lvl="0" indent="0" algn="l" rtl="0">
              <a:lnSpc>
                <a:spcPct val="124785"/>
              </a:lnSpc>
              <a:spcBef>
                <a:spcPts val="0"/>
              </a:spcBef>
              <a:spcAft>
                <a:spcPts val="0"/>
              </a:spcAft>
              <a:buClr>
                <a:schemeClr val="dk1"/>
              </a:buClr>
              <a:buSzPts val="1100"/>
              <a:buFont typeface="Arial"/>
              <a:buNone/>
            </a:pPr>
            <a:r>
              <a:rPr lang="fr" sz="700">
                <a:solidFill>
                  <a:srgbClr val="394646"/>
                </a:solidFill>
              </a:rPr>
              <a:t>Calendrier : 1 semaine avant le lancement</a:t>
            </a:r>
            <a:endParaRPr sz="700">
              <a:solidFill>
                <a:srgbClr val="394646"/>
              </a:solidFill>
            </a:endParaRPr>
          </a:p>
          <a:p>
            <a:pPr marL="0" lvl="0" indent="0" algn="l" rtl="0">
              <a:lnSpc>
                <a:spcPct val="124785"/>
              </a:lnSpc>
              <a:spcBef>
                <a:spcPts val="0"/>
              </a:spcBef>
              <a:spcAft>
                <a:spcPts val="0"/>
              </a:spcAft>
              <a:buClr>
                <a:schemeClr val="dk1"/>
              </a:buClr>
              <a:buSzPts val="1100"/>
              <a:buFont typeface="Arial"/>
              <a:buNone/>
            </a:pPr>
            <a:endParaRPr sz="700">
              <a:solidFill>
                <a:srgbClr val="394646"/>
              </a:solidFill>
            </a:endParaRPr>
          </a:p>
          <a:p>
            <a:pPr marL="0" lvl="0" indent="0" algn="l" rtl="0">
              <a:lnSpc>
                <a:spcPct val="124785"/>
              </a:lnSpc>
              <a:spcBef>
                <a:spcPts val="0"/>
              </a:spcBef>
              <a:spcAft>
                <a:spcPts val="0"/>
              </a:spcAft>
              <a:buClr>
                <a:schemeClr val="dk1"/>
              </a:buClr>
              <a:buSzPts val="1100"/>
              <a:buFont typeface="Arial"/>
              <a:buNone/>
            </a:pPr>
            <a:r>
              <a:rPr lang="fr" sz="700">
                <a:solidFill>
                  <a:srgbClr val="394646"/>
                </a:solidFill>
              </a:rPr>
              <a:t>Canal(aux) : Document partagé</a:t>
            </a:r>
            <a:endParaRPr sz="700">
              <a:solidFill>
                <a:srgbClr val="394646"/>
              </a:solidFill>
            </a:endParaRPr>
          </a:p>
          <a:p>
            <a:pPr marL="0" marR="0" lvl="0" indent="0" algn="l" rtl="0">
              <a:lnSpc>
                <a:spcPct val="124785"/>
              </a:lnSpc>
              <a:spcBef>
                <a:spcPts val="0"/>
              </a:spcBef>
              <a:spcAft>
                <a:spcPts val="0"/>
              </a:spcAft>
              <a:buNone/>
            </a:pPr>
            <a:endParaRPr sz="700">
              <a:solidFill>
                <a:srgbClr val="394646"/>
              </a:solidFill>
            </a:endParaRPr>
          </a:p>
        </p:txBody>
      </p:sp>
      <p:sp>
        <p:nvSpPr>
          <p:cNvPr id="612" name="Google Shape;612;p36"/>
          <p:cNvSpPr txBox="1"/>
          <p:nvPr/>
        </p:nvSpPr>
        <p:spPr>
          <a:xfrm>
            <a:off x="1753929" y="1439008"/>
            <a:ext cx="1017300" cy="123000"/>
          </a:xfrm>
          <a:prstGeom prst="rect">
            <a:avLst/>
          </a:prstGeom>
          <a:noFill/>
          <a:ln>
            <a:noFill/>
          </a:ln>
        </p:spPr>
        <p:txBody>
          <a:bodyPr spcFirstLastPara="1" wrap="square" lIns="0" tIns="0" rIns="0" bIns="0" anchor="t" anchorCtr="0">
            <a:spAutoFit/>
          </a:bodyPr>
          <a:lstStyle/>
          <a:p>
            <a:pPr marL="0" marR="0" lvl="0" indent="0" algn="l" rtl="0">
              <a:lnSpc>
                <a:spcPct val="124828"/>
              </a:lnSpc>
              <a:spcBef>
                <a:spcPts val="0"/>
              </a:spcBef>
              <a:spcAft>
                <a:spcPts val="0"/>
              </a:spcAft>
              <a:buNone/>
            </a:pPr>
            <a:r>
              <a:rPr lang="fr" sz="800">
                <a:solidFill>
                  <a:srgbClr val="FFFFFF"/>
                </a:solidFill>
              </a:rPr>
              <a:t>Annonce et teaser</a:t>
            </a:r>
            <a:endParaRPr sz="700"/>
          </a:p>
        </p:txBody>
      </p:sp>
      <p:sp>
        <p:nvSpPr>
          <p:cNvPr id="613" name="Google Shape;613;p36"/>
          <p:cNvSpPr txBox="1"/>
          <p:nvPr/>
        </p:nvSpPr>
        <p:spPr>
          <a:xfrm>
            <a:off x="3135224" y="1439000"/>
            <a:ext cx="1278900" cy="276900"/>
          </a:xfrm>
          <a:prstGeom prst="rect">
            <a:avLst/>
          </a:prstGeom>
          <a:noFill/>
          <a:ln>
            <a:noFill/>
          </a:ln>
        </p:spPr>
        <p:txBody>
          <a:bodyPr spcFirstLastPara="1" wrap="square" lIns="0" tIns="0" rIns="0" bIns="0" anchor="t" anchorCtr="0">
            <a:spAutoFit/>
          </a:bodyPr>
          <a:lstStyle/>
          <a:p>
            <a:pPr marL="0" marR="0" lvl="0" indent="0" algn="ctr" rtl="0">
              <a:lnSpc>
                <a:spcPct val="124828"/>
              </a:lnSpc>
              <a:spcBef>
                <a:spcPts val="0"/>
              </a:spcBef>
              <a:spcAft>
                <a:spcPts val="0"/>
              </a:spcAft>
              <a:buNone/>
            </a:pPr>
            <a:r>
              <a:rPr lang="fr" sz="800">
                <a:solidFill>
                  <a:srgbClr val="FFFFFF"/>
                </a:solidFill>
              </a:rPr>
              <a:t>Suivi auprès des principales parties prenantes</a:t>
            </a:r>
            <a:endParaRPr sz="700"/>
          </a:p>
        </p:txBody>
      </p:sp>
      <p:sp>
        <p:nvSpPr>
          <p:cNvPr id="614" name="Google Shape;614;p36"/>
          <p:cNvSpPr txBox="1"/>
          <p:nvPr/>
        </p:nvSpPr>
        <p:spPr>
          <a:xfrm>
            <a:off x="4545850" y="1424354"/>
            <a:ext cx="1165500" cy="276900"/>
          </a:xfrm>
          <a:prstGeom prst="rect">
            <a:avLst/>
          </a:prstGeom>
          <a:noFill/>
          <a:ln>
            <a:noFill/>
          </a:ln>
        </p:spPr>
        <p:txBody>
          <a:bodyPr spcFirstLastPara="1" wrap="square" lIns="0" tIns="0" rIns="0" bIns="0" anchor="t" anchorCtr="0">
            <a:spAutoFit/>
          </a:bodyPr>
          <a:lstStyle/>
          <a:p>
            <a:pPr marL="0" marR="0" lvl="0" indent="0" algn="l" rtl="0">
              <a:lnSpc>
                <a:spcPct val="124828"/>
              </a:lnSpc>
              <a:spcBef>
                <a:spcPts val="0"/>
              </a:spcBef>
              <a:spcAft>
                <a:spcPts val="0"/>
              </a:spcAft>
              <a:buNone/>
            </a:pPr>
            <a:r>
              <a:rPr lang="fr" sz="800">
                <a:solidFill>
                  <a:srgbClr val="FFFFFF"/>
                </a:solidFill>
              </a:rPr>
              <a:t>Partagez des exemples de contenu préliminaires</a:t>
            </a:r>
            <a:endParaRPr sz="700"/>
          </a:p>
        </p:txBody>
      </p:sp>
      <p:sp>
        <p:nvSpPr>
          <p:cNvPr id="615" name="Google Shape;615;p36"/>
          <p:cNvSpPr txBox="1"/>
          <p:nvPr/>
        </p:nvSpPr>
        <p:spPr>
          <a:xfrm>
            <a:off x="5974963" y="1438453"/>
            <a:ext cx="1016700" cy="276900"/>
          </a:xfrm>
          <a:prstGeom prst="rect">
            <a:avLst/>
          </a:prstGeom>
          <a:noFill/>
          <a:ln>
            <a:noFill/>
          </a:ln>
        </p:spPr>
        <p:txBody>
          <a:bodyPr spcFirstLastPara="1" wrap="square" lIns="0" tIns="0" rIns="0" bIns="0" anchor="t" anchorCtr="0">
            <a:spAutoFit/>
          </a:bodyPr>
          <a:lstStyle/>
          <a:p>
            <a:pPr marL="0" marR="0" lvl="0" indent="0" algn="l" rtl="0">
              <a:lnSpc>
                <a:spcPct val="124828"/>
              </a:lnSpc>
              <a:spcBef>
                <a:spcPts val="0"/>
              </a:spcBef>
              <a:spcAft>
                <a:spcPts val="0"/>
              </a:spcAft>
              <a:buNone/>
            </a:pPr>
            <a:r>
              <a:rPr lang="fr" sz="800">
                <a:solidFill>
                  <a:srgbClr val="FFFFFF"/>
                </a:solidFill>
              </a:rPr>
              <a:t>Recueillez les besoins en matière de contenu</a:t>
            </a:r>
            <a:endParaRPr sz="700"/>
          </a:p>
        </p:txBody>
      </p:sp>
      <p:sp>
        <p:nvSpPr>
          <p:cNvPr id="616" name="Google Shape;616;p36"/>
          <p:cNvSpPr txBox="1"/>
          <p:nvPr/>
        </p:nvSpPr>
        <p:spPr>
          <a:xfrm>
            <a:off x="7147600" y="1422725"/>
            <a:ext cx="1651200" cy="276900"/>
          </a:xfrm>
          <a:prstGeom prst="rect">
            <a:avLst/>
          </a:prstGeom>
          <a:noFill/>
          <a:ln>
            <a:noFill/>
          </a:ln>
        </p:spPr>
        <p:txBody>
          <a:bodyPr spcFirstLastPara="1" wrap="square" lIns="0" tIns="0" rIns="0" bIns="0" anchor="t" anchorCtr="0">
            <a:spAutoFit/>
          </a:bodyPr>
          <a:lstStyle/>
          <a:p>
            <a:pPr marL="0" marR="0" lvl="0" indent="0" algn="ctr" rtl="0">
              <a:lnSpc>
                <a:spcPct val="124828"/>
              </a:lnSpc>
              <a:spcBef>
                <a:spcPts val="0"/>
              </a:spcBef>
              <a:spcAft>
                <a:spcPts val="0"/>
              </a:spcAft>
              <a:buNone/>
            </a:pPr>
            <a:r>
              <a:rPr lang="fr" sz="800">
                <a:solidFill>
                  <a:srgbClr val="FFFFFF"/>
                </a:solidFill>
              </a:rPr>
              <a:t>Sélectionnez le contenu et préparez votre plan de communication</a:t>
            </a:r>
            <a:endParaRPr sz="700"/>
          </a:p>
        </p:txBody>
      </p:sp>
      <p:sp>
        <p:nvSpPr>
          <p:cNvPr id="617" name="Google Shape;617;p36" descr="Megaphone outline"/>
          <p:cNvSpPr/>
          <p:nvPr/>
        </p:nvSpPr>
        <p:spPr>
          <a:xfrm>
            <a:off x="2120088" y="1012758"/>
            <a:ext cx="285088" cy="285088"/>
          </a:xfrm>
          <a:custGeom>
            <a:avLst/>
            <a:gdLst/>
            <a:ahLst/>
            <a:cxnLst/>
            <a:rect l="l" t="t" r="r" b="b"/>
            <a:pathLst>
              <a:path w="570176" h="570176" extrusionOk="0">
                <a:moveTo>
                  <a:pt x="0" y="0"/>
                </a:moveTo>
                <a:lnTo>
                  <a:pt x="570177" y="0"/>
                </a:lnTo>
                <a:lnTo>
                  <a:pt x="570177" y="570176"/>
                </a:lnTo>
                <a:lnTo>
                  <a:pt x="0" y="570176"/>
                </a:lnTo>
                <a:lnTo>
                  <a:pt x="0" y="0"/>
                </a:lnTo>
                <a:close/>
              </a:path>
            </a:pathLst>
          </a:custGeom>
          <a:blipFill rotWithShape="1">
            <a:blip r:embed="rId4">
              <a:alphaModFix/>
            </a:blip>
            <a:stretch>
              <a:fillRect/>
            </a:stretch>
          </a:blip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618" name="Google Shape;618;p36" descr="Megaphone outline"/>
          <p:cNvSpPr/>
          <p:nvPr/>
        </p:nvSpPr>
        <p:spPr>
          <a:xfrm>
            <a:off x="4962258" y="1012758"/>
            <a:ext cx="285088" cy="285088"/>
          </a:xfrm>
          <a:custGeom>
            <a:avLst/>
            <a:gdLst/>
            <a:ahLst/>
            <a:cxnLst/>
            <a:rect l="l" t="t" r="r" b="b"/>
            <a:pathLst>
              <a:path w="570176" h="570176" extrusionOk="0">
                <a:moveTo>
                  <a:pt x="0" y="0"/>
                </a:moveTo>
                <a:lnTo>
                  <a:pt x="570177" y="0"/>
                </a:lnTo>
                <a:lnTo>
                  <a:pt x="570177" y="570176"/>
                </a:lnTo>
                <a:lnTo>
                  <a:pt x="0" y="570176"/>
                </a:lnTo>
                <a:lnTo>
                  <a:pt x="0" y="0"/>
                </a:lnTo>
                <a:close/>
              </a:path>
            </a:pathLst>
          </a:custGeom>
          <a:blipFill rotWithShape="1">
            <a:blip r:embed="rId4">
              <a:alphaModFix/>
            </a:blip>
            <a:stretch>
              <a:fillRect/>
            </a:stretch>
          </a:blip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619" name="Google Shape;619;p36" descr="Bell outline"/>
          <p:cNvSpPr/>
          <p:nvPr/>
        </p:nvSpPr>
        <p:spPr>
          <a:xfrm>
            <a:off x="6351787" y="1028865"/>
            <a:ext cx="235611" cy="235610"/>
          </a:xfrm>
          <a:custGeom>
            <a:avLst/>
            <a:gdLst/>
            <a:ahLst/>
            <a:cxnLst/>
            <a:rect l="l" t="t" r="r" b="b"/>
            <a:pathLst>
              <a:path w="471221" h="471221" extrusionOk="0">
                <a:moveTo>
                  <a:pt x="0" y="0"/>
                </a:moveTo>
                <a:lnTo>
                  <a:pt x="471220" y="0"/>
                </a:lnTo>
                <a:lnTo>
                  <a:pt x="471220" y="471221"/>
                </a:lnTo>
                <a:lnTo>
                  <a:pt x="0" y="471221"/>
                </a:lnTo>
                <a:lnTo>
                  <a:pt x="0" y="0"/>
                </a:lnTo>
                <a:close/>
              </a:path>
            </a:pathLst>
          </a:custGeom>
          <a:blipFill rotWithShape="1">
            <a:blip r:embed="rId5">
              <a:alphaModFix/>
            </a:blip>
            <a:stretch>
              <a:fillRect/>
            </a:stretch>
          </a:blip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620" name="Google Shape;620;p36" descr="Information outline"/>
          <p:cNvSpPr/>
          <p:nvPr/>
        </p:nvSpPr>
        <p:spPr>
          <a:xfrm>
            <a:off x="3597059" y="1028865"/>
            <a:ext cx="252872" cy="252873"/>
          </a:xfrm>
          <a:custGeom>
            <a:avLst/>
            <a:gdLst/>
            <a:ahLst/>
            <a:cxnLst/>
            <a:rect l="l" t="t" r="r" b="b"/>
            <a:pathLst>
              <a:path w="505745" h="505745" extrusionOk="0">
                <a:moveTo>
                  <a:pt x="0" y="0"/>
                </a:moveTo>
                <a:lnTo>
                  <a:pt x="505746" y="0"/>
                </a:lnTo>
                <a:lnTo>
                  <a:pt x="505746" y="505746"/>
                </a:lnTo>
                <a:lnTo>
                  <a:pt x="0" y="505746"/>
                </a:lnTo>
                <a:lnTo>
                  <a:pt x="0" y="0"/>
                </a:lnTo>
                <a:close/>
              </a:path>
            </a:pathLst>
          </a:custGeom>
          <a:blipFill rotWithShape="1">
            <a:blip r:embed="rId6">
              <a:alphaModFix/>
            </a:blip>
            <a:stretch>
              <a:fillRect/>
            </a:stretch>
          </a:blip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621" name="Google Shape;621;p36" descr="Information outline"/>
          <p:cNvSpPr/>
          <p:nvPr/>
        </p:nvSpPr>
        <p:spPr>
          <a:xfrm>
            <a:off x="7713452" y="1028865"/>
            <a:ext cx="252873" cy="252873"/>
          </a:xfrm>
          <a:custGeom>
            <a:avLst/>
            <a:gdLst/>
            <a:ahLst/>
            <a:cxnLst/>
            <a:rect l="l" t="t" r="r" b="b"/>
            <a:pathLst>
              <a:path w="505745" h="505745" extrusionOk="0">
                <a:moveTo>
                  <a:pt x="0" y="0"/>
                </a:moveTo>
                <a:lnTo>
                  <a:pt x="505745" y="0"/>
                </a:lnTo>
                <a:lnTo>
                  <a:pt x="505745" y="505746"/>
                </a:lnTo>
                <a:lnTo>
                  <a:pt x="0" y="505746"/>
                </a:lnTo>
                <a:lnTo>
                  <a:pt x="0" y="0"/>
                </a:lnTo>
                <a:close/>
              </a:path>
            </a:pathLst>
          </a:custGeom>
          <a:blipFill rotWithShape="1">
            <a:blip r:embed="rId6">
              <a:alphaModFix/>
            </a:blip>
            <a:stretch>
              <a:fillRect/>
            </a:stretch>
          </a:blip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nvGrpSpPr>
          <p:cNvPr id="622" name="Google Shape;622;p36"/>
          <p:cNvGrpSpPr/>
          <p:nvPr/>
        </p:nvGrpSpPr>
        <p:grpSpPr>
          <a:xfrm>
            <a:off x="7516906" y="366707"/>
            <a:ext cx="1905002" cy="277203"/>
            <a:chOff x="0" y="-9525"/>
            <a:chExt cx="1003458" cy="146016"/>
          </a:xfrm>
        </p:grpSpPr>
        <p:sp>
          <p:nvSpPr>
            <p:cNvPr id="623" name="Google Shape;623;p36"/>
            <p:cNvSpPr/>
            <p:nvPr/>
          </p:nvSpPr>
          <p:spPr>
            <a:xfrm>
              <a:off x="0" y="0"/>
              <a:ext cx="1003458" cy="136491"/>
            </a:xfrm>
            <a:custGeom>
              <a:avLst/>
              <a:gdLst/>
              <a:ahLst/>
              <a:cxnLst/>
              <a:rect l="l" t="t" r="r" b="b"/>
              <a:pathLst>
                <a:path w="1003458" h="136491" extrusionOk="0">
                  <a:moveTo>
                    <a:pt x="12192" y="0"/>
                  </a:moveTo>
                  <a:lnTo>
                    <a:pt x="991266" y="0"/>
                  </a:lnTo>
                  <a:cubicBezTo>
                    <a:pt x="998000" y="0"/>
                    <a:pt x="1003458" y="5459"/>
                    <a:pt x="1003458" y="12192"/>
                  </a:cubicBezTo>
                  <a:lnTo>
                    <a:pt x="1003458" y="124299"/>
                  </a:lnTo>
                  <a:cubicBezTo>
                    <a:pt x="1003458" y="131033"/>
                    <a:pt x="998000" y="136491"/>
                    <a:pt x="991266" y="136491"/>
                  </a:cubicBezTo>
                  <a:lnTo>
                    <a:pt x="12192" y="136491"/>
                  </a:lnTo>
                  <a:cubicBezTo>
                    <a:pt x="8958" y="136491"/>
                    <a:pt x="5857" y="135207"/>
                    <a:pt x="3571" y="132920"/>
                  </a:cubicBezTo>
                  <a:cubicBezTo>
                    <a:pt x="1285" y="130634"/>
                    <a:pt x="0" y="127533"/>
                    <a:pt x="0" y="124299"/>
                  </a:cubicBezTo>
                  <a:lnTo>
                    <a:pt x="0" y="12192"/>
                  </a:lnTo>
                  <a:cubicBezTo>
                    <a:pt x="0" y="8958"/>
                    <a:pt x="1285" y="5857"/>
                    <a:pt x="3571" y="3571"/>
                  </a:cubicBezTo>
                  <a:cubicBezTo>
                    <a:pt x="5857" y="1285"/>
                    <a:pt x="8958" y="0"/>
                    <a:pt x="12192" y="0"/>
                  </a:cubicBezTo>
                  <a:close/>
                </a:path>
              </a:pathLst>
            </a:custGeom>
            <a:solidFill>
              <a:srgbClr val="9B4623"/>
            </a:solid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624" name="Google Shape;624;p36"/>
            <p:cNvSpPr txBox="1"/>
            <p:nvPr/>
          </p:nvSpPr>
          <p:spPr>
            <a:xfrm>
              <a:off x="0" y="-9525"/>
              <a:ext cx="1003458" cy="146016"/>
            </a:xfrm>
            <a:prstGeom prst="rect">
              <a:avLst/>
            </a:prstGeom>
            <a:noFill/>
            <a:ln>
              <a:noFill/>
            </a:ln>
          </p:spPr>
          <p:txBody>
            <a:bodyPr spcFirstLastPara="1" wrap="square" lIns="25400" tIns="25400" rIns="25400" bIns="25400" anchor="ctr" anchorCtr="0">
              <a:noAutofit/>
            </a:bodyPr>
            <a:lstStyle/>
            <a:p>
              <a:pPr marL="0" marR="0" lvl="0" indent="0" algn="r" rtl="0">
                <a:lnSpc>
                  <a:spcPct val="133333"/>
                </a:lnSpc>
                <a:spcBef>
                  <a:spcPts val="0"/>
                </a:spcBef>
                <a:spcAft>
                  <a:spcPts val="0"/>
                </a:spcAft>
                <a:buNone/>
              </a:pPr>
              <a:endParaRPr sz="900">
                <a:solidFill>
                  <a:schemeClr val="dk1"/>
                </a:solidFill>
                <a:latin typeface="Calibri"/>
                <a:ea typeface="Calibri"/>
                <a:cs typeface="Calibri"/>
                <a:sym typeface="Calibri"/>
              </a:endParaRPr>
            </a:p>
          </p:txBody>
        </p:sp>
      </p:grpSp>
      <p:sp>
        <p:nvSpPr>
          <p:cNvPr id="625" name="Google Shape;625;p36"/>
          <p:cNvSpPr txBox="1"/>
          <p:nvPr/>
        </p:nvSpPr>
        <p:spPr>
          <a:xfrm>
            <a:off x="204286" y="389555"/>
            <a:ext cx="8377500" cy="323100"/>
          </a:xfrm>
          <a:prstGeom prst="rect">
            <a:avLst/>
          </a:prstGeom>
          <a:noFill/>
          <a:ln>
            <a:noFill/>
          </a:ln>
        </p:spPr>
        <p:txBody>
          <a:bodyPr spcFirstLastPara="1" wrap="square" lIns="0" tIns="0" rIns="0" bIns="0" anchor="t" anchorCtr="0">
            <a:spAutoFit/>
          </a:bodyPr>
          <a:lstStyle/>
          <a:p>
            <a:pPr marL="0" lvl="0" indent="0" algn="ctr" rtl="0">
              <a:lnSpc>
                <a:spcPct val="108000"/>
              </a:lnSpc>
              <a:spcBef>
                <a:spcPts val="0"/>
              </a:spcBef>
              <a:spcAft>
                <a:spcPts val="0"/>
              </a:spcAft>
              <a:buNone/>
            </a:pPr>
            <a:r>
              <a:rPr lang="fr" sz="2100">
                <a:solidFill>
                  <a:srgbClr val="394646"/>
                </a:solidFill>
              </a:rPr>
              <a:t>Exemple de votre plan d’action pour le lancement</a:t>
            </a:r>
            <a:endParaRPr sz="2100">
              <a:solidFill>
                <a:srgbClr val="394646"/>
              </a:solidFill>
            </a:endParaRPr>
          </a:p>
        </p:txBody>
      </p:sp>
      <p:sp>
        <p:nvSpPr>
          <p:cNvPr id="626" name="Google Shape;626;p36"/>
          <p:cNvSpPr txBox="1"/>
          <p:nvPr/>
        </p:nvSpPr>
        <p:spPr>
          <a:xfrm>
            <a:off x="7696200" y="433398"/>
            <a:ext cx="1541700" cy="153900"/>
          </a:xfrm>
          <a:prstGeom prst="rect">
            <a:avLst/>
          </a:prstGeom>
          <a:noFill/>
          <a:ln>
            <a:noFill/>
          </a:ln>
        </p:spPr>
        <p:txBody>
          <a:bodyPr spcFirstLastPara="1" wrap="square" lIns="0" tIns="0" rIns="0" bIns="0" anchor="t" anchorCtr="0">
            <a:spAutoFit/>
          </a:bodyPr>
          <a:lstStyle/>
          <a:p>
            <a:pPr marL="0" marR="0" lvl="0" indent="0" algn="ctr" rtl="0">
              <a:lnSpc>
                <a:spcPct val="120000"/>
              </a:lnSpc>
              <a:spcBef>
                <a:spcPts val="0"/>
              </a:spcBef>
              <a:spcAft>
                <a:spcPts val="0"/>
              </a:spcAft>
              <a:buNone/>
            </a:pPr>
            <a:r>
              <a:rPr lang="fr" sz="1000">
                <a:solidFill>
                  <a:srgbClr val="FFFFFF"/>
                </a:solidFill>
              </a:rPr>
              <a:t>Planifiez votre lancement</a:t>
            </a:r>
            <a:endParaRPr sz="700"/>
          </a:p>
        </p:txBody>
      </p:sp>
      <p:grpSp>
        <p:nvGrpSpPr>
          <p:cNvPr id="627" name="Google Shape;627;p36"/>
          <p:cNvGrpSpPr/>
          <p:nvPr/>
        </p:nvGrpSpPr>
        <p:grpSpPr>
          <a:xfrm>
            <a:off x="562226" y="1336650"/>
            <a:ext cx="939867" cy="3003079"/>
            <a:chOff x="0" y="-19050"/>
            <a:chExt cx="495084" cy="1581900"/>
          </a:xfrm>
        </p:grpSpPr>
        <p:sp>
          <p:nvSpPr>
            <p:cNvPr id="628" name="Google Shape;628;p36"/>
            <p:cNvSpPr/>
            <p:nvPr/>
          </p:nvSpPr>
          <p:spPr>
            <a:xfrm>
              <a:off x="0" y="0"/>
              <a:ext cx="495084" cy="1562783"/>
            </a:xfrm>
            <a:custGeom>
              <a:avLst/>
              <a:gdLst/>
              <a:ahLst/>
              <a:cxnLst/>
              <a:rect l="l" t="t" r="r" b="b"/>
              <a:pathLst>
                <a:path w="495084" h="1562783" extrusionOk="0">
                  <a:moveTo>
                    <a:pt x="0" y="0"/>
                  </a:moveTo>
                  <a:lnTo>
                    <a:pt x="495084" y="0"/>
                  </a:lnTo>
                  <a:lnTo>
                    <a:pt x="495084" y="1562783"/>
                  </a:lnTo>
                  <a:lnTo>
                    <a:pt x="0" y="1562783"/>
                  </a:lnTo>
                  <a:close/>
                </a:path>
              </a:pathLst>
            </a:custGeom>
            <a:solidFill>
              <a:srgbClr val="D3E9EE"/>
            </a:solid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629" name="Google Shape;629;p36"/>
            <p:cNvSpPr txBox="1"/>
            <p:nvPr/>
          </p:nvSpPr>
          <p:spPr>
            <a:xfrm>
              <a:off x="0" y="-19050"/>
              <a:ext cx="495000" cy="1581900"/>
            </a:xfrm>
            <a:prstGeom prst="rect">
              <a:avLst/>
            </a:prstGeom>
            <a:noFill/>
            <a:ln>
              <a:noFill/>
            </a:ln>
          </p:spPr>
          <p:txBody>
            <a:bodyPr spcFirstLastPara="1" wrap="square" lIns="25400" tIns="25400" rIns="25400" bIns="25400" anchor="ctr" anchorCtr="0">
              <a:noAutofit/>
            </a:bodyPr>
            <a:lstStyle/>
            <a:p>
              <a:pPr marL="0" marR="0" lvl="0" indent="0" algn="ctr" rtl="0">
                <a:lnSpc>
                  <a:spcPct val="166388"/>
                </a:lnSpc>
                <a:spcBef>
                  <a:spcPts val="0"/>
                </a:spcBef>
                <a:spcAft>
                  <a:spcPts val="0"/>
                </a:spcAft>
                <a:buNone/>
              </a:pPr>
              <a:endParaRPr sz="900">
                <a:solidFill>
                  <a:schemeClr val="dk1"/>
                </a:solidFill>
                <a:latin typeface="Calibri"/>
                <a:ea typeface="Calibri"/>
                <a:cs typeface="Calibri"/>
                <a:sym typeface="Calibri"/>
              </a:endParaRPr>
            </a:p>
          </p:txBody>
        </p:sp>
      </p:grpSp>
      <p:sp>
        <p:nvSpPr>
          <p:cNvPr id="630" name="Google Shape;630;p36"/>
          <p:cNvSpPr txBox="1"/>
          <p:nvPr/>
        </p:nvSpPr>
        <p:spPr>
          <a:xfrm>
            <a:off x="713739" y="1466421"/>
            <a:ext cx="429300" cy="107700"/>
          </a:xfrm>
          <a:prstGeom prst="rect">
            <a:avLst/>
          </a:prstGeom>
          <a:noFill/>
          <a:ln>
            <a:noFill/>
          </a:ln>
        </p:spPr>
        <p:txBody>
          <a:bodyPr spcFirstLastPara="1" wrap="square" lIns="0" tIns="0" rIns="0" bIns="0" anchor="t" anchorCtr="0">
            <a:spAutoFit/>
          </a:bodyPr>
          <a:lstStyle/>
          <a:p>
            <a:pPr marL="0" marR="0" lvl="0" indent="0" algn="ctr" rtl="0">
              <a:lnSpc>
                <a:spcPct val="124791"/>
              </a:lnSpc>
              <a:spcBef>
                <a:spcPts val="0"/>
              </a:spcBef>
              <a:spcAft>
                <a:spcPts val="0"/>
              </a:spcAft>
              <a:buNone/>
            </a:pPr>
            <a:endParaRPr sz="700"/>
          </a:p>
        </p:txBody>
      </p:sp>
      <p:sp>
        <p:nvSpPr>
          <p:cNvPr id="631" name="Google Shape;631;p36"/>
          <p:cNvSpPr txBox="1"/>
          <p:nvPr/>
        </p:nvSpPr>
        <p:spPr>
          <a:xfrm>
            <a:off x="713739" y="2918255"/>
            <a:ext cx="603900" cy="107700"/>
          </a:xfrm>
          <a:prstGeom prst="rect">
            <a:avLst/>
          </a:prstGeom>
          <a:noFill/>
          <a:ln>
            <a:noFill/>
          </a:ln>
        </p:spPr>
        <p:txBody>
          <a:bodyPr spcFirstLastPara="1" wrap="square" lIns="0" tIns="0" rIns="0" bIns="0" anchor="t" anchorCtr="0">
            <a:spAutoFit/>
          </a:bodyPr>
          <a:lstStyle/>
          <a:p>
            <a:pPr marL="0" marR="0" lvl="0" indent="0" algn="l" rtl="0">
              <a:lnSpc>
                <a:spcPct val="124785"/>
              </a:lnSpc>
              <a:spcBef>
                <a:spcPts val="0"/>
              </a:spcBef>
              <a:spcAft>
                <a:spcPts val="0"/>
              </a:spcAft>
              <a:buNone/>
            </a:pPr>
            <a:endParaRPr sz="700"/>
          </a:p>
        </p:txBody>
      </p:sp>
      <p:sp>
        <p:nvSpPr>
          <p:cNvPr id="632" name="Google Shape;632;p36"/>
          <p:cNvSpPr txBox="1"/>
          <p:nvPr/>
        </p:nvSpPr>
        <p:spPr>
          <a:xfrm>
            <a:off x="713739" y="3739839"/>
            <a:ext cx="520800" cy="107700"/>
          </a:xfrm>
          <a:prstGeom prst="rect">
            <a:avLst/>
          </a:prstGeom>
          <a:noFill/>
          <a:ln>
            <a:noFill/>
          </a:ln>
        </p:spPr>
        <p:txBody>
          <a:bodyPr spcFirstLastPara="1" wrap="square" lIns="0" tIns="0" rIns="0" bIns="0" anchor="t" anchorCtr="0">
            <a:spAutoFit/>
          </a:bodyPr>
          <a:lstStyle/>
          <a:p>
            <a:pPr marL="0" marR="0" lvl="0" indent="0" algn="l" rtl="0">
              <a:lnSpc>
                <a:spcPct val="124785"/>
              </a:lnSpc>
              <a:spcBef>
                <a:spcPts val="0"/>
              </a:spcBef>
              <a:spcAft>
                <a:spcPts val="0"/>
              </a:spcAft>
              <a:buNone/>
            </a:pPr>
            <a:endParaRPr sz="700"/>
          </a:p>
        </p:txBody>
      </p:sp>
      <p:sp>
        <p:nvSpPr>
          <p:cNvPr id="633" name="Google Shape;633;p36"/>
          <p:cNvSpPr txBox="1"/>
          <p:nvPr/>
        </p:nvSpPr>
        <p:spPr>
          <a:xfrm>
            <a:off x="713756" y="1466424"/>
            <a:ext cx="520800" cy="184800"/>
          </a:xfrm>
          <a:prstGeom prst="rect">
            <a:avLst/>
          </a:prstGeom>
          <a:noFill/>
          <a:ln>
            <a:noFill/>
          </a:ln>
        </p:spPr>
        <p:txBody>
          <a:bodyPr spcFirstLastPara="1" wrap="square" lIns="0" tIns="0" rIns="0" bIns="0" anchor="t" anchorCtr="0">
            <a:spAutoFit/>
          </a:bodyPr>
          <a:lstStyle/>
          <a:p>
            <a:pPr marL="0" marR="0" lvl="0" indent="0" algn="ctr" rtl="0">
              <a:lnSpc>
                <a:spcPct val="124791"/>
              </a:lnSpc>
              <a:spcBef>
                <a:spcPts val="0"/>
              </a:spcBef>
              <a:spcAft>
                <a:spcPts val="0"/>
              </a:spcAft>
              <a:buNone/>
            </a:pPr>
            <a:r>
              <a:rPr lang="fr" sz="1200" b="1">
                <a:solidFill>
                  <a:srgbClr val="394646"/>
                </a:solidFill>
              </a:rPr>
              <a:t>Étape</a:t>
            </a:r>
            <a:endParaRPr sz="700"/>
          </a:p>
        </p:txBody>
      </p:sp>
      <p:sp>
        <p:nvSpPr>
          <p:cNvPr id="634" name="Google Shape;634;p36"/>
          <p:cNvSpPr txBox="1"/>
          <p:nvPr/>
        </p:nvSpPr>
        <p:spPr>
          <a:xfrm>
            <a:off x="713739" y="2117857"/>
            <a:ext cx="520800" cy="92400"/>
          </a:xfrm>
          <a:prstGeom prst="rect">
            <a:avLst/>
          </a:prstGeom>
          <a:noFill/>
          <a:ln>
            <a:noFill/>
          </a:ln>
        </p:spPr>
        <p:txBody>
          <a:bodyPr spcFirstLastPara="1" wrap="square" lIns="0" tIns="0" rIns="0" bIns="0" anchor="t" anchorCtr="0">
            <a:spAutoFit/>
          </a:bodyPr>
          <a:lstStyle/>
          <a:p>
            <a:pPr marL="0" marR="0" lvl="0" indent="0" algn="l" rtl="0">
              <a:lnSpc>
                <a:spcPct val="124785"/>
              </a:lnSpc>
              <a:spcBef>
                <a:spcPts val="0"/>
              </a:spcBef>
              <a:spcAft>
                <a:spcPts val="0"/>
              </a:spcAft>
              <a:buNone/>
            </a:pPr>
            <a:r>
              <a:rPr lang="fr" sz="600" b="1">
                <a:solidFill>
                  <a:srgbClr val="394646"/>
                </a:solidFill>
                <a:latin typeface="Arial"/>
                <a:ea typeface="Arial"/>
                <a:cs typeface="Arial"/>
                <a:sym typeface="Arial"/>
              </a:rPr>
              <a:t>Objecti</a:t>
            </a:r>
            <a:r>
              <a:rPr lang="fr" sz="600" b="1">
                <a:solidFill>
                  <a:srgbClr val="394646"/>
                </a:solidFill>
              </a:rPr>
              <a:t>f </a:t>
            </a:r>
            <a:r>
              <a:rPr lang="fr" sz="600" b="1">
                <a:solidFill>
                  <a:srgbClr val="394646"/>
                </a:solidFill>
                <a:latin typeface="Arial"/>
                <a:ea typeface="Arial"/>
                <a:cs typeface="Arial"/>
                <a:sym typeface="Arial"/>
              </a:rPr>
              <a:t>:</a:t>
            </a:r>
            <a:endParaRPr sz="600"/>
          </a:p>
        </p:txBody>
      </p:sp>
      <p:sp>
        <p:nvSpPr>
          <p:cNvPr id="635" name="Google Shape;635;p36"/>
          <p:cNvSpPr txBox="1"/>
          <p:nvPr/>
        </p:nvSpPr>
        <p:spPr>
          <a:xfrm>
            <a:off x="672202" y="2808600"/>
            <a:ext cx="692400" cy="553200"/>
          </a:xfrm>
          <a:prstGeom prst="rect">
            <a:avLst/>
          </a:prstGeom>
          <a:noFill/>
          <a:ln>
            <a:noFill/>
          </a:ln>
        </p:spPr>
        <p:txBody>
          <a:bodyPr spcFirstLastPara="1" wrap="square" lIns="0" tIns="0" rIns="0" bIns="0" anchor="t" anchorCtr="0">
            <a:spAutoFit/>
          </a:bodyPr>
          <a:lstStyle/>
          <a:p>
            <a:pPr marL="0" marR="0" lvl="0" indent="0" algn="l" rtl="0">
              <a:lnSpc>
                <a:spcPct val="124785"/>
              </a:lnSpc>
              <a:spcBef>
                <a:spcPts val="0"/>
              </a:spcBef>
              <a:spcAft>
                <a:spcPts val="0"/>
              </a:spcAft>
              <a:buNone/>
            </a:pPr>
            <a:r>
              <a:rPr lang="fr" sz="600" b="1">
                <a:solidFill>
                  <a:srgbClr val="394646"/>
                </a:solidFill>
              </a:rPr>
              <a:t>Action à entreprendre en tant que responsable du lancement :</a:t>
            </a:r>
            <a:endParaRPr sz="600"/>
          </a:p>
        </p:txBody>
      </p:sp>
      <p:sp>
        <p:nvSpPr>
          <p:cNvPr id="636" name="Google Shape;636;p36"/>
          <p:cNvSpPr txBox="1"/>
          <p:nvPr/>
        </p:nvSpPr>
        <p:spPr>
          <a:xfrm>
            <a:off x="713739" y="3849377"/>
            <a:ext cx="520800" cy="242100"/>
          </a:xfrm>
          <a:prstGeom prst="rect">
            <a:avLst/>
          </a:prstGeom>
          <a:noFill/>
          <a:ln>
            <a:noFill/>
          </a:ln>
        </p:spPr>
        <p:txBody>
          <a:bodyPr spcFirstLastPara="1" wrap="square" lIns="0" tIns="0" rIns="0" bIns="0" anchor="t" anchorCtr="0">
            <a:spAutoFit/>
          </a:bodyPr>
          <a:lstStyle/>
          <a:p>
            <a:pPr marL="0" marR="0" lvl="0" indent="0" algn="l" rtl="0">
              <a:lnSpc>
                <a:spcPct val="124785"/>
              </a:lnSpc>
              <a:spcBef>
                <a:spcPts val="0"/>
              </a:spcBef>
              <a:spcAft>
                <a:spcPts val="0"/>
              </a:spcAft>
              <a:buNone/>
            </a:pPr>
            <a:r>
              <a:rPr lang="fr" sz="700" b="1">
                <a:solidFill>
                  <a:srgbClr val="394646"/>
                </a:solidFill>
                <a:latin typeface="Arial"/>
                <a:ea typeface="Arial"/>
                <a:cs typeface="Arial"/>
                <a:sym typeface="Arial"/>
              </a:rPr>
              <a:t>Timing:</a:t>
            </a:r>
            <a:endParaRPr sz="700"/>
          </a:p>
          <a:p>
            <a:pPr marL="0" marR="0" lvl="0" indent="0" algn="l" rtl="0">
              <a:lnSpc>
                <a:spcPct val="124785"/>
              </a:lnSpc>
              <a:spcBef>
                <a:spcPts val="0"/>
              </a:spcBef>
              <a:spcAft>
                <a:spcPts val="0"/>
              </a:spcAft>
              <a:buNone/>
            </a:pPr>
            <a:r>
              <a:rPr lang="fr" sz="700" b="1">
                <a:solidFill>
                  <a:srgbClr val="394646"/>
                </a:solidFill>
              </a:rPr>
              <a:t>Canal(aux) :</a:t>
            </a:r>
            <a:endParaRPr sz="7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AF9F4"/>
        </a:solidFill>
        <a:effectLst/>
      </p:bgPr>
    </p:bg>
    <p:spTree>
      <p:nvGrpSpPr>
        <p:cNvPr id="1" name="Shape 640"/>
        <p:cNvGrpSpPr/>
        <p:nvPr/>
      </p:nvGrpSpPr>
      <p:grpSpPr>
        <a:xfrm>
          <a:off x="0" y="0"/>
          <a:ext cx="0" cy="0"/>
          <a:chOff x="0" y="0"/>
          <a:chExt cx="0" cy="0"/>
        </a:xfrm>
      </p:grpSpPr>
      <p:sp>
        <p:nvSpPr>
          <p:cNvPr id="641" name="Google Shape;641;p37" descr="preencoded.png"/>
          <p:cNvSpPr/>
          <p:nvPr/>
        </p:nvSpPr>
        <p:spPr>
          <a:xfrm>
            <a:off x="362837" y="4629150"/>
            <a:ext cx="303026" cy="152400"/>
          </a:xfrm>
          <a:custGeom>
            <a:avLst/>
            <a:gdLst/>
            <a:ahLst/>
            <a:cxnLst/>
            <a:rect l="l" t="t" r="r" b="b"/>
            <a:pathLst>
              <a:path w="606051" h="304800" extrusionOk="0">
                <a:moveTo>
                  <a:pt x="0" y="0"/>
                </a:moveTo>
                <a:lnTo>
                  <a:pt x="606051" y="0"/>
                </a:lnTo>
                <a:lnTo>
                  <a:pt x="606051" y="304800"/>
                </a:lnTo>
                <a:lnTo>
                  <a:pt x="0" y="304800"/>
                </a:lnTo>
                <a:lnTo>
                  <a:pt x="0" y="0"/>
                </a:lnTo>
                <a:close/>
              </a:path>
            </a:pathLst>
          </a:custGeom>
          <a:blipFill rotWithShape="1">
            <a:blip r:embed="rId3">
              <a:alphaModFix/>
            </a:blip>
            <a:stretch>
              <a:fillRect r="-584"/>
            </a:stretch>
          </a:blip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nvGrpSpPr>
          <p:cNvPr id="642" name="Google Shape;642;p37"/>
          <p:cNvGrpSpPr/>
          <p:nvPr/>
        </p:nvGrpSpPr>
        <p:grpSpPr>
          <a:xfrm>
            <a:off x="562226" y="1336649"/>
            <a:ext cx="939886" cy="3003012"/>
            <a:chOff x="0" y="-19050"/>
            <a:chExt cx="495084" cy="1581833"/>
          </a:xfrm>
        </p:grpSpPr>
        <p:sp>
          <p:nvSpPr>
            <p:cNvPr id="643" name="Google Shape;643;p37"/>
            <p:cNvSpPr/>
            <p:nvPr/>
          </p:nvSpPr>
          <p:spPr>
            <a:xfrm>
              <a:off x="0" y="0"/>
              <a:ext cx="495084" cy="1562783"/>
            </a:xfrm>
            <a:custGeom>
              <a:avLst/>
              <a:gdLst/>
              <a:ahLst/>
              <a:cxnLst/>
              <a:rect l="l" t="t" r="r" b="b"/>
              <a:pathLst>
                <a:path w="495084" h="1562783" extrusionOk="0">
                  <a:moveTo>
                    <a:pt x="0" y="0"/>
                  </a:moveTo>
                  <a:lnTo>
                    <a:pt x="495084" y="0"/>
                  </a:lnTo>
                  <a:lnTo>
                    <a:pt x="495084" y="1562783"/>
                  </a:lnTo>
                  <a:lnTo>
                    <a:pt x="0" y="1562783"/>
                  </a:lnTo>
                  <a:close/>
                </a:path>
              </a:pathLst>
            </a:custGeom>
            <a:solidFill>
              <a:srgbClr val="D3E9EE"/>
            </a:solid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644" name="Google Shape;644;p37"/>
            <p:cNvSpPr txBox="1"/>
            <p:nvPr/>
          </p:nvSpPr>
          <p:spPr>
            <a:xfrm>
              <a:off x="0" y="-19050"/>
              <a:ext cx="495084" cy="1581833"/>
            </a:xfrm>
            <a:prstGeom prst="rect">
              <a:avLst/>
            </a:prstGeom>
            <a:noFill/>
            <a:ln>
              <a:noFill/>
            </a:ln>
          </p:spPr>
          <p:txBody>
            <a:bodyPr spcFirstLastPara="1" wrap="square" lIns="25400" tIns="25400" rIns="25400" bIns="25400" anchor="ctr" anchorCtr="0">
              <a:noAutofit/>
            </a:bodyPr>
            <a:lstStyle/>
            <a:p>
              <a:pPr marL="0" marR="0" lvl="0" indent="0" algn="ctr" rtl="0">
                <a:lnSpc>
                  <a:spcPct val="166388"/>
                </a:lnSpc>
                <a:spcBef>
                  <a:spcPts val="0"/>
                </a:spcBef>
                <a:spcAft>
                  <a:spcPts val="0"/>
                </a:spcAft>
                <a:buNone/>
              </a:pPr>
              <a:endParaRPr sz="900">
                <a:solidFill>
                  <a:schemeClr val="dk1"/>
                </a:solidFill>
                <a:latin typeface="Calibri"/>
                <a:ea typeface="Calibri"/>
                <a:cs typeface="Calibri"/>
                <a:sym typeface="Calibri"/>
              </a:endParaRPr>
            </a:p>
          </p:txBody>
        </p:sp>
      </p:grpSp>
      <p:grpSp>
        <p:nvGrpSpPr>
          <p:cNvPr id="645" name="Google Shape;645;p37"/>
          <p:cNvGrpSpPr/>
          <p:nvPr/>
        </p:nvGrpSpPr>
        <p:grpSpPr>
          <a:xfrm>
            <a:off x="1559899" y="1339631"/>
            <a:ext cx="7200890" cy="414888"/>
            <a:chOff x="0" y="-19050"/>
            <a:chExt cx="3793061" cy="218542"/>
          </a:xfrm>
        </p:grpSpPr>
        <p:sp>
          <p:nvSpPr>
            <p:cNvPr id="646" name="Google Shape;646;p37"/>
            <p:cNvSpPr/>
            <p:nvPr/>
          </p:nvSpPr>
          <p:spPr>
            <a:xfrm>
              <a:off x="0" y="0"/>
              <a:ext cx="3793061" cy="199492"/>
            </a:xfrm>
            <a:custGeom>
              <a:avLst/>
              <a:gdLst/>
              <a:ahLst/>
              <a:cxnLst/>
              <a:rect l="l" t="t" r="r" b="b"/>
              <a:pathLst>
                <a:path w="3793061" h="199492" extrusionOk="0">
                  <a:moveTo>
                    <a:pt x="0" y="0"/>
                  </a:moveTo>
                  <a:lnTo>
                    <a:pt x="3793061" y="0"/>
                  </a:lnTo>
                  <a:lnTo>
                    <a:pt x="3793061" y="199492"/>
                  </a:lnTo>
                  <a:lnTo>
                    <a:pt x="0" y="199492"/>
                  </a:lnTo>
                  <a:close/>
                </a:path>
              </a:pathLst>
            </a:custGeom>
            <a:solidFill>
              <a:srgbClr val="9B4623"/>
            </a:solid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647" name="Google Shape;647;p37"/>
            <p:cNvSpPr txBox="1"/>
            <p:nvPr/>
          </p:nvSpPr>
          <p:spPr>
            <a:xfrm>
              <a:off x="0" y="-19050"/>
              <a:ext cx="3793061" cy="218542"/>
            </a:xfrm>
            <a:prstGeom prst="rect">
              <a:avLst/>
            </a:prstGeom>
            <a:noFill/>
            <a:ln>
              <a:noFill/>
            </a:ln>
          </p:spPr>
          <p:txBody>
            <a:bodyPr spcFirstLastPara="1" wrap="square" lIns="25400" tIns="25400" rIns="25400" bIns="25400" anchor="ctr" anchorCtr="0">
              <a:noAutofit/>
            </a:bodyPr>
            <a:lstStyle/>
            <a:p>
              <a:pPr marL="0" marR="0" lvl="0" indent="0" algn="ctr" rtl="0">
                <a:lnSpc>
                  <a:spcPct val="166388"/>
                </a:lnSpc>
                <a:spcBef>
                  <a:spcPts val="0"/>
                </a:spcBef>
                <a:spcAft>
                  <a:spcPts val="0"/>
                </a:spcAft>
                <a:buNone/>
              </a:pPr>
              <a:endParaRPr sz="900">
                <a:solidFill>
                  <a:schemeClr val="dk1"/>
                </a:solidFill>
                <a:latin typeface="Calibri"/>
                <a:ea typeface="Calibri"/>
                <a:cs typeface="Calibri"/>
                <a:sym typeface="Calibri"/>
              </a:endParaRPr>
            </a:p>
          </p:txBody>
        </p:sp>
      </p:grpSp>
      <p:cxnSp>
        <p:nvCxnSpPr>
          <p:cNvPr id="648" name="Google Shape;648;p37"/>
          <p:cNvCxnSpPr/>
          <p:nvPr/>
        </p:nvCxnSpPr>
        <p:spPr>
          <a:xfrm>
            <a:off x="1559899" y="2642030"/>
            <a:ext cx="7200890" cy="0"/>
          </a:xfrm>
          <a:prstGeom prst="straightConnector1">
            <a:avLst/>
          </a:prstGeom>
          <a:noFill/>
          <a:ln w="9525" cap="flat" cmpd="sng">
            <a:solidFill>
              <a:srgbClr val="242C2C"/>
            </a:solidFill>
            <a:prstDash val="solid"/>
            <a:round/>
            <a:headEnd type="none" w="sm" len="sm"/>
            <a:tailEnd type="none" w="sm" len="sm"/>
          </a:ln>
        </p:spPr>
      </p:cxnSp>
      <p:cxnSp>
        <p:nvCxnSpPr>
          <p:cNvPr id="649" name="Google Shape;649;p37"/>
          <p:cNvCxnSpPr/>
          <p:nvPr/>
        </p:nvCxnSpPr>
        <p:spPr>
          <a:xfrm>
            <a:off x="1559899" y="3530731"/>
            <a:ext cx="7200890" cy="0"/>
          </a:xfrm>
          <a:prstGeom prst="straightConnector1">
            <a:avLst/>
          </a:prstGeom>
          <a:noFill/>
          <a:ln w="9525" cap="flat" cmpd="sng">
            <a:solidFill>
              <a:srgbClr val="242C2C"/>
            </a:solidFill>
            <a:prstDash val="solid"/>
            <a:round/>
            <a:headEnd type="none" w="sm" len="sm"/>
            <a:tailEnd type="none" w="sm" len="sm"/>
          </a:ln>
        </p:spPr>
      </p:cxnSp>
      <p:cxnSp>
        <p:nvCxnSpPr>
          <p:cNvPr id="650" name="Google Shape;650;p37"/>
          <p:cNvCxnSpPr/>
          <p:nvPr/>
        </p:nvCxnSpPr>
        <p:spPr>
          <a:xfrm rot="10800000">
            <a:off x="3032842" y="1830719"/>
            <a:ext cx="0" cy="736301"/>
          </a:xfrm>
          <a:prstGeom prst="straightConnector1">
            <a:avLst/>
          </a:prstGeom>
          <a:noFill/>
          <a:ln w="9525" cap="flat" cmpd="sng">
            <a:solidFill>
              <a:srgbClr val="242C2C"/>
            </a:solidFill>
            <a:prstDash val="solid"/>
            <a:round/>
            <a:headEnd type="none" w="sm" len="sm"/>
            <a:tailEnd type="none" w="sm" len="sm"/>
          </a:ln>
        </p:spPr>
      </p:cxnSp>
      <p:cxnSp>
        <p:nvCxnSpPr>
          <p:cNvPr id="651" name="Google Shape;651;p37"/>
          <p:cNvCxnSpPr/>
          <p:nvPr/>
        </p:nvCxnSpPr>
        <p:spPr>
          <a:xfrm rot="10800000">
            <a:off x="4416530" y="1830719"/>
            <a:ext cx="0" cy="736301"/>
          </a:xfrm>
          <a:prstGeom prst="straightConnector1">
            <a:avLst/>
          </a:prstGeom>
          <a:noFill/>
          <a:ln w="9525" cap="flat" cmpd="sng">
            <a:solidFill>
              <a:srgbClr val="242C2C"/>
            </a:solidFill>
            <a:prstDash val="solid"/>
            <a:round/>
            <a:headEnd type="none" w="sm" len="sm"/>
            <a:tailEnd type="none" w="sm" len="sm"/>
          </a:ln>
        </p:spPr>
      </p:cxnSp>
      <p:cxnSp>
        <p:nvCxnSpPr>
          <p:cNvPr id="652" name="Google Shape;652;p37"/>
          <p:cNvCxnSpPr/>
          <p:nvPr/>
        </p:nvCxnSpPr>
        <p:spPr>
          <a:xfrm rot="10800000">
            <a:off x="5793074" y="1830719"/>
            <a:ext cx="0" cy="736301"/>
          </a:xfrm>
          <a:prstGeom prst="straightConnector1">
            <a:avLst/>
          </a:prstGeom>
          <a:noFill/>
          <a:ln w="9525" cap="flat" cmpd="sng">
            <a:solidFill>
              <a:srgbClr val="242C2C"/>
            </a:solidFill>
            <a:prstDash val="solid"/>
            <a:round/>
            <a:headEnd type="none" w="sm" len="sm"/>
            <a:tailEnd type="none" w="sm" len="sm"/>
          </a:ln>
        </p:spPr>
      </p:cxnSp>
      <p:cxnSp>
        <p:nvCxnSpPr>
          <p:cNvPr id="653" name="Google Shape;653;p37"/>
          <p:cNvCxnSpPr/>
          <p:nvPr/>
        </p:nvCxnSpPr>
        <p:spPr>
          <a:xfrm rot="10800000">
            <a:off x="7147596" y="1830719"/>
            <a:ext cx="0" cy="736301"/>
          </a:xfrm>
          <a:prstGeom prst="straightConnector1">
            <a:avLst/>
          </a:prstGeom>
          <a:noFill/>
          <a:ln w="9525" cap="flat" cmpd="sng">
            <a:solidFill>
              <a:srgbClr val="242C2C"/>
            </a:solidFill>
            <a:prstDash val="solid"/>
            <a:round/>
            <a:headEnd type="none" w="sm" len="sm"/>
            <a:tailEnd type="none" w="sm" len="sm"/>
          </a:ln>
        </p:spPr>
      </p:cxnSp>
      <p:cxnSp>
        <p:nvCxnSpPr>
          <p:cNvPr id="654" name="Google Shape;654;p37"/>
          <p:cNvCxnSpPr/>
          <p:nvPr/>
        </p:nvCxnSpPr>
        <p:spPr>
          <a:xfrm rot="10800000">
            <a:off x="3030461" y="2717039"/>
            <a:ext cx="0" cy="736301"/>
          </a:xfrm>
          <a:prstGeom prst="straightConnector1">
            <a:avLst/>
          </a:prstGeom>
          <a:noFill/>
          <a:ln w="9525" cap="flat" cmpd="sng">
            <a:solidFill>
              <a:srgbClr val="242C2C"/>
            </a:solidFill>
            <a:prstDash val="solid"/>
            <a:round/>
            <a:headEnd type="none" w="sm" len="sm"/>
            <a:tailEnd type="none" w="sm" len="sm"/>
          </a:ln>
        </p:spPr>
      </p:cxnSp>
      <p:cxnSp>
        <p:nvCxnSpPr>
          <p:cNvPr id="655" name="Google Shape;655;p37"/>
          <p:cNvCxnSpPr/>
          <p:nvPr/>
        </p:nvCxnSpPr>
        <p:spPr>
          <a:xfrm rot="10800000">
            <a:off x="4414149" y="2687233"/>
            <a:ext cx="0" cy="736301"/>
          </a:xfrm>
          <a:prstGeom prst="straightConnector1">
            <a:avLst/>
          </a:prstGeom>
          <a:noFill/>
          <a:ln w="9525" cap="flat" cmpd="sng">
            <a:solidFill>
              <a:srgbClr val="242C2C"/>
            </a:solidFill>
            <a:prstDash val="solid"/>
            <a:round/>
            <a:headEnd type="none" w="sm" len="sm"/>
            <a:tailEnd type="none" w="sm" len="sm"/>
          </a:ln>
        </p:spPr>
      </p:cxnSp>
      <p:cxnSp>
        <p:nvCxnSpPr>
          <p:cNvPr id="656" name="Google Shape;656;p37"/>
          <p:cNvCxnSpPr/>
          <p:nvPr/>
        </p:nvCxnSpPr>
        <p:spPr>
          <a:xfrm rot="10800000">
            <a:off x="5790693" y="2687233"/>
            <a:ext cx="0" cy="736301"/>
          </a:xfrm>
          <a:prstGeom prst="straightConnector1">
            <a:avLst/>
          </a:prstGeom>
          <a:noFill/>
          <a:ln w="9525" cap="flat" cmpd="sng">
            <a:solidFill>
              <a:srgbClr val="242C2C"/>
            </a:solidFill>
            <a:prstDash val="solid"/>
            <a:round/>
            <a:headEnd type="none" w="sm" len="sm"/>
            <a:tailEnd type="none" w="sm" len="sm"/>
          </a:ln>
        </p:spPr>
      </p:cxnSp>
      <p:cxnSp>
        <p:nvCxnSpPr>
          <p:cNvPr id="657" name="Google Shape;657;p37"/>
          <p:cNvCxnSpPr/>
          <p:nvPr/>
        </p:nvCxnSpPr>
        <p:spPr>
          <a:xfrm rot="10800000">
            <a:off x="7145215" y="2687233"/>
            <a:ext cx="0" cy="736301"/>
          </a:xfrm>
          <a:prstGeom prst="straightConnector1">
            <a:avLst/>
          </a:prstGeom>
          <a:noFill/>
          <a:ln w="9525" cap="flat" cmpd="sng">
            <a:solidFill>
              <a:srgbClr val="242C2C"/>
            </a:solidFill>
            <a:prstDash val="solid"/>
            <a:round/>
            <a:headEnd type="none" w="sm" len="sm"/>
            <a:tailEnd type="none" w="sm" len="sm"/>
          </a:ln>
        </p:spPr>
      </p:cxnSp>
      <p:cxnSp>
        <p:nvCxnSpPr>
          <p:cNvPr id="658" name="Google Shape;658;p37"/>
          <p:cNvCxnSpPr/>
          <p:nvPr/>
        </p:nvCxnSpPr>
        <p:spPr>
          <a:xfrm rot="10800000">
            <a:off x="3030461" y="3603359"/>
            <a:ext cx="0" cy="736301"/>
          </a:xfrm>
          <a:prstGeom prst="straightConnector1">
            <a:avLst/>
          </a:prstGeom>
          <a:noFill/>
          <a:ln w="9525" cap="flat" cmpd="sng">
            <a:solidFill>
              <a:srgbClr val="242C2C"/>
            </a:solidFill>
            <a:prstDash val="solid"/>
            <a:round/>
            <a:headEnd type="none" w="sm" len="sm"/>
            <a:tailEnd type="none" w="sm" len="sm"/>
          </a:ln>
        </p:spPr>
      </p:cxnSp>
      <p:cxnSp>
        <p:nvCxnSpPr>
          <p:cNvPr id="659" name="Google Shape;659;p37"/>
          <p:cNvCxnSpPr/>
          <p:nvPr/>
        </p:nvCxnSpPr>
        <p:spPr>
          <a:xfrm rot="10800000">
            <a:off x="4414149" y="3603359"/>
            <a:ext cx="0" cy="736301"/>
          </a:xfrm>
          <a:prstGeom prst="straightConnector1">
            <a:avLst/>
          </a:prstGeom>
          <a:noFill/>
          <a:ln w="9525" cap="flat" cmpd="sng">
            <a:solidFill>
              <a:srgbClr val="242C2C"/>
            </a:solidFill>
            <a:prstDash val="solid"/>
            <a:round/>
            <a:headEnd type="none" w="sm" len="sm"/>
            <a:tailEnd type="none" w="sm" len="sm"/>
          </a:ln>
        </p:spPr>
      </p:cxnSp>
      <p:cxnSp>
        <p:nvCxnSpPr>
          <p:cNvPr id="660" name="Google Shape;660;p37"/>
          <p:cNvCxnSpPr/>
          <p:nvPr/>
        </p:nvCxnSpPr>
        <p:spPr>
          <a:xfrm rot="10800000">
            <a:off x="5790693" y="3603359"/>
            <a:ext cx="0" cy="736301"/>
          </a:xfrm>
          <a:prstGeom prst="straightConnector1">
            <a:avLst/>
          </a:prstGeom>
          <a:noFill/>
          <a:ln w="9525" cap="flat" cmpd="sng">
            <a:solidFill>
              <a:srgbClr val="242C2C"/>
            </a:solidFill>
            <a:prstDash val="solid"/>
            <a:round/>
            <a:headEnd type="none" w="sm" len="sm"/>
            <a:tailEnd type="none" w="sm" len="sm"/>
          </a:ln>
        </p:spPr>
      </p:cxnSp>
      <p:cxnSp>
        <p:nvCxnSpPr>
          <p:cNvPr id="661" name="Google Shape;661;p37"/>
          <p:cNvCxnSpPr/>
          <p:nvPr/>
        </p:nvCxnSpPr>
        <p:spPr>
          <a:xfrm rot="10800000">
            <a:off x="7145215" y="3603359"/>
            <a:ext cx="0" cy="736301"/>
          </a:xfrm>
          <a:prstGeom prst="straightConnector1">
            <a:avLst/>
          </a:prstGeom>
          <a:noFill/>
          <a:ln w="9525" cap="flat" cmpd="sng">
            <a:solidFill>
              <a:srgbClr val="242C2C"/>
            </a:solidFill>
            <a:prstDash val="solid"/>
            <a:round/>
            <a:headEnd type="none" w="sm" len="sm"/>
            <a:tailEnd type="none" w="sm" len="sm"/>
          </a:ln>
        </p:spPr>
      </p:cxnSp>
      <p:sp>
        <p:nvSpPr>
          <p:cNvPr id="662" name="Google Shape;662;p37"/>
          <p:cNvSpPr txBox="1"/>
          <p:nvPr/>
        </p:nvSpPr>
        <p:spPr>
          <a:xfrm>
            <a:off x="383211" y="449080"/>
            <a:ext cx="8377500" cy="369300"/>
          </a:xfrm>
          <a:prstGeom prst="rect">
            <a:avLst/>
          </a:prstGeom>
          <a:noFill/>
          <a:ln>
            <a:noFill/>
          </a:ln>
        </p:spPr>
        <p:txBody>
          <a:bodyPr spcFirstLastPara="1" wrap="square" lIns="0" tIns="0" rIns="0" bIns="0" anchor="t" anchorCtr="0">
            <a:spAutoFit/>
          </a:bodyPr>
          <a:lstStyle/>
          <a:p>
            <a:pPr marL="0" lvl="0" indent="0" algn="ctr" rtl="0">
              <a:lnSpc>
                <a:spcPct val="108000"/>
              </a:lnSpc>
              <a:spcBef>
                <a:spcPts val="0"/>
              </a:spcBef>
              <a:spcAft>
                <a:spcPts val="0"/>
              </a:spcAft>
              <a:buNone/>
            </a:pPr>
            <a:r>
              <a:rPr lang="fr" sz="2400">
                <a:solidFill>
                  <a:srgbClr val="394646"/>
                </a:solidFill>
              </a:rPr>
              <a:t>Votre plan d’action pour le lancement</a:t>
            </a:r>
            <a:endParaRPr sz="2400">
              <a:solidFill>
                <a:srgbClr val="394646"/>
              </a:solidFill>
            </a:endParaRPr>
          </a:p>
        </p:txBody>
      </p:sp>
      <p:sp>
        <p:nvSpPr>
          <p:cNvPr id="663" name="Google Shape;663;p37"/>
          <p:cNvSpPr txBox="1"/>
          <p:nvPr/>
        </p:nvSpPr>
        <p:spPr>
          <a:xfrm>
            <a:off x="713739" y="1466421"/>
            <a:ext cx="429300" cy="107700"/>
          </a:xfrm>
          <a:prstGeom prst="rect">
            <a:avLst/>
          </a:prstGeom>
          <a:noFill/>
          <a:ln>
            <a:noFill/>
          </a:ln>
        </p:spPr>
        <p:txBody>
          <a:bodyPr spcFirstLastPara="1" wrap="square" lIns="0" tIns="0" rIns="0" bIns="0" anchor="t" anchorCtr="0">
            <a:spAutoFit/>
          </a:bodyPr>
          <a:lstStyle/>
          <a:p>
            <a:pPr marL="0" marR="0" lvl="0" indent="0" algn="ctr" rtl="0">
              <a:lnSpc>
                <a:spcPct val="124791"/>
              </a:lnSpc>
              <a:spcBef>
                <a:spcPts val="0"/>
              </a:spcBef>
              <a:spcAft>
                <a:spcPts val="0"/>
              </a:spcAft>
              <a:buNone/>
            </a:pPr>
            <a:endParaRPr sz="700"/>
          </a:p>
        </p:txBody>
      </p:sp>
      <p:sp>
        <p:nvSpPr>
          <p:cNvPr id="664" name="Google Shape;664;p37"/>
          <p:cNvSpPr txBox="1"/>
          <p:nvPr/>
        </p:nvSpPr>
        <p:spPr>
          <a:xfrm>
            <a:off x="713739" y="2918255"/>
            <a:ext cx="603900" cy="107700"/>
          </a:xfrm>
          <a:prstGeom prst="rect">
            <a:avLst/>
          </a:prstGeom>
          <a:noFill/>
          <a:ln>
            <a:noFill/>
          </a:ln>
        </p:spPr>
        <p:txBody>
          <a:bodyPr spcFirstLastPara="1" wrap="square" lIns="0" tIns="0" rIns="0" bIns="0" anchor="t" anchorCtr="0">
            <a:spAutoFit/>
          </a:bodyPr>
          <a:lstStyle/>
          <a:p>
            <a:pPr marL="0" marR="0" lvl="0" indent="0" algn="l" rtl="0">
              <a:lnSpc>
                <a:spcPct val="124785"/>
              </a:lnSpc>
              <a:spcBef>
                <a:spcPts val="0"/>
              </a:spcBef>
              <a:spcAft>
                <a:spcPts val="0"/>
              </a:spcAft>
              <a:buNone/>
            </a:pPr>
            <a:endParaRPr sz="700"/>
          </a:p>
        </p:txBody>
      </p:sp>
      <p:sp>
        <p:nvSpPr>
          <p:cNvPr id="665" name="Google Shape;665;p37" descr="Megaphone outline"/>
          <p:cNvSpPr/>
          <p:nvPr/>
        </p:nvSpPr>
        <p:spPr>
          <a:xfrm>
            <a:off x="2120088" y="1012758"/>
            <a:ext cx="285088" cy="285088"/>
          </a:xfrm>
          <a:custGeom>
            <a:avLst/>
            <a:gdLst/>
            <a:ahLst/>
            <a:cxnLst/>
            <a:rect l="l" t="t" r="r" b="b"/>
            <a:pathLst>
              <a:path w="570176" h="570176" extrusionOk="0">
                <a:moveTo>
                  <a:pt x="0" y="0"/>
                </a:moveTo>
                <a:lnTo>
                  <a:pt x="570177" y="0"/>
                </a:lnTo>
                <a:lnTo>
                  <a:pt x="570177" y="570176"/>
                </a:lnTo>
                <a:lnTo>
                  <a:pt x="0" y="570176"/>
                </a:lnTo>
                <a:lnTo>
                  <a:pt x="0" y="0"/>
                </a:lnTo>
                <a:close/>
              </a:path>
            </a:pathLst>
          </a:custGeom>
          <a:blipFill rotWithShape="1">
            <a:blip r:embed="rId4">
              <a:alphaModFix/>
            </a:blip>
            <a:stretch>
              <a:fillRect/>
            </a:stretch>
          </a:blip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666" name="Google Shape;666;p37" descr="Megaphone outline"/>
          <p:cNvSpPr/>
          <p:nvPr/>
        </p:nvSpPr>
        <p:spPr>
          <a:xfrm>
            <a:off x="4962258" y="1012758"/>
            <a:ext cx="285088" cy="285088"/>
          </a:xfrm>
          <a:custGeom>
            <a:avLst/>
            <a:gdLst/>
            <a:ahLst/>
            <a:cxnLst/>
            <a:rect l="l" t="t" r="r" b="b"/>
            <a:pathLst>
              <a:path w="570176" h="570176" extrusionOk="0">
                <a:moveTo>
                  <a:pt x="0" y="0"/>
                </a:moveTo>
                <a:lnTo>
                  <a:pt x="570177" y="0"/>
                </a:lnTo>
                <a:lnTo>
                  <a:pt x="570177" y="570176"/>
                </a:lnTo>
                <a:lnTo>
                  <a:pt x="0" y="570176"/>
                </a:lnTo>
                <a:lnTo>
                  <a:pt x="0" y="0"/>
                </a:lnTo>
                <a:close/>
              </a:path>
            </a:pathLst>
          </a:custGeom>
          <a:blipFill rotWithShape="1">
            <a:blip r:embed="rId4">
              <a:alphaModFix/>
            </a:blip>
            <a:stretch>
              <a:fillRect/>
            </a:stretch>
          </a:blip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667" name="Google Shape;667;p37" descr="Bell outline"/>
          <p:cNvSpPr/>
          <p:nvPr/>
        </p:nvSpPr>
        <p:spPr>
          <a:xfrm>
            <a:off x="6351787" y="1028865"/>
            <a:ext cx="235611" cy="235610"/>
          </a:xfrm>
          <a:custGeom>
            <a:avLst/>
            <a:gdLst/>
            <a:ahLst/>
            <a:cxnLst/>
            <a:rect l="l" t="t" r="r" b="b"/>
            <a:pathLst>
              <a:path w="471221" h="471221" extrusionOk="0">
                <a:moveTo>
                  <a:pt x="0" y="0"/>
                </a:moveTo>
                <a:lnTo>
                  <a:pt x="471220" y="0"/>
                </a:lnTo>
                <a:lnTo>
                  <a:pt x="471220" y="471221"/>
                </a:lnTo>
                <a:lnTo>
                  <a:pt x="0" y="471221"/>
                </a:lnTo>
                <a:lnTo>
                  <a:pt x="0" y="0"/>
                </a:lnTo>
                <a:close/>
              </a:path>
            </a:pathLst>
          </a:custGeom>
          <a:blipFill rotWithShape="1">
            <a:blip r:embed="rId5">
              <a:alphaModFix/>
            </a:blip>
            <a:stretch>
              <a:fillRect/>
            </a:stretch>
          </a:blip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668" name="Google Shape;668;p37" descr="Information outline"/>
          <p:cNvSpPr/>
          <p:nvPr/>
        </p:nvSpPr>
        <p:spPr>
          <a:xfrm>
            <a:off x="3597059" y="1028865"/>
            <a:ext cx="252872" cy="252873"/>
          </a:xfrm>
          <a:custGeom>
            <a:avLst/>
            <a:gdLst/>
            <a:ahLst/>
            <a:cxnLst/>
            <a:rect l="l" t="t" r="r" b="b"/>
            <a:pathLst>
              <a:path w="505745" h="505745" extrusionOk="0">
                <a:moveTo>
                  <a:pt x="0" y="0"/>
                </a:moveTo>
                <a:lnTo>
                  <a:pt x="505746" y="0"/>
                </a:lnTo>
                <a:lnTo>
                  <a:pt x="505746" y="505746"/>
                </a:lnTo>
                <a:lnTo>
                  <a:pt x="0" y="505746"/>
                </a:lnTo>
                <a:lnTo>
                  <a:pt x="0" y="0"/>
                </a:lnTo>
                <a:close/>
              </a:path>
            </a:pathLst>
          </a:custGeom>
          <a:blipFill rotWithShape="1">
            <a:blip r:embed="rId6">
              <a:alphaModFix/>
            </a:blip>
            <a:stretch>
              <a:fillRect/>
            </a:stretch>
          </a:blip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669" name="Google Shape;669;p37" descr="Information outline"/>
          <p:cNvSpPr/>
          <p:nvPr/>
        </p:nvSpPr>
        <p:spPr>
          <a:xfrm>
            <a:off x="7713452" y="1028865"/>
            <a:ext cx="252873" cy="252873"/>
          </a:xfrm>
          <a:custGeom>
            <a:avLst/>
            <a:gdLst/>
            <a:ahLst/>
            <a:cxnLst/>
            <a:rect l="l" t="t" r="r" b="b"/>
            <a:pathLst>
              <a:path w="505745" h="505745" extrusionOk="0">
                <a:moveTo>
                  <a:pt x="0" y="0"/>
                </a:moveTo>
                <a:lnTo>
                  <a:pt x="505745" y="0"/>
                </a:lnTo>
                <a:lnTo>
                  <a:pt x="505745" y="505746"/>
                </a:lnTo>
                <a:lnTo>
                  <a:pt x="0" y="505746"/>
                </a:lnTo>
                <a:lnTo>
                  <a:pt x="0" y="0"/>
                </a:lnTo>
                <a:close/>
              </a:path>
            </a:pathLst>
          </a:custGeom>
          <a:blipFill rotWithShape="1">
            <a:blip r:embed="rId6">
              <a:alphaModFix/>
            </a:blip>
            <a:stretch>
              <a:fillRect/>
            </a:stretch>
          </a:blip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670" name="Google Shape;670;p37"/>
          <p:cNvSpPr txBox="1"/>
          <p:nvPr/>
        </p:nvSpPr>
        <p:spPr>
          <a:xfrm>
            <a:off x="1753929" y="1977166"/>
            <a:ext cx="1176600" cy="107700"/>
          </a:xfrm>
          <a:prstGeom prst="rect">
            <a:avLst/>
          </a:prstGeom>
          <a:noFill/>
          <a:ln>
            <a:noFill/>
          </a:ln>
        </p:spPr>
        <p:txBody>
          <a:bodyPr spcFirstLastPara="1" wrap="square" lIns="0" tIns="0" rIns="0" bIns="0" anchor="t" anchorCtr="0">
            <a:spAutoFit/>
          </a:bodyPr>
          <a:lstStyle/>
          <a:p>
            <a:pPr marL="0" marR="0" lvl="0" indent="0" algn="l" rtl="0">
              <a:lnSpc>
                <a:spcPct val="124785"/>
              </a:lnSpc>
              <a:spcBef>
                <a:spcPts val="0"/>
              </a:spcBef>
              <a:spcAft>
                <a:spcPts val="0"/>
              </a:spcAft>
              <a:buNone/>
            </a:pPr>
            <a:r>
              <a:rPr lang="fr" sz="700">
                <a:solidFill>
                  <a:srgbClr val="394646"/>
                </a:solidFill>
              </a:rPr>
              <a:t>Insérez votre texte ici…</a:t>
            </a:r>
            <a:endParaRPr sz="700"/>
          </a:p>
        </p:txBody>
      </p:sp>
      <p:sp>
        <p:nvSpPr>
          <p:cNvPr id="671" name="Google Shape;671;p37"/>
          <p:cNvSpPr txBox="1"/>
          <p:nvPr/>
        </p:nvSpPr>
        <p:spPr>
          <a:xfrm>
            <a:off x="713739" y="3739839"/>
            <a:ext cx="520800" cy="107700"/>
          </a:xfrm>
          <a:prstGeom prst="rect">
            <a:avLst/>
          </a:prstGeom>
          <a:noFill/>
          <a:ln>
            <a:noFill/>
          </a:ln>
        </p:spPr>
        <p:txBody>
          <a:bodyPr spcFirstLastPara="1" wrap="square" lIns="0" tIns="0" rIns="0" bIns="0" anchor="t" anchorCtr="0">
            <a:spAutoFit/>
          </a:bodyPr>
          <a:lstStyle/>
          <a:p>
            <a:pPr marL="0" marR="0" lvl="0" indent="0" algn="l" rtl="0">
              <a:lnSpc>
                <a:spcPct val="124785"/>
              </a:lnSpc>
              <a:spcBef>
                <a:spcPts val="0"/>
              </a:spcBef>
              <a:spcAft>
                <a:spcPts val="0"/>
              </a:spcAft>
              <a:buNone/>
            </a:pPr>
            <a:endParaRPr sz="700"/>
          </a:p>
        </p:txBody>
      </p:sp>
      <p:grpSp>
        <p:nvGrpSpPr>
          <p:cNvPr id="672" name="Google Shape;672;p37"/>
          <p:cNvGrpSpPr/>
          <p:nvPr/>
        </p:nvGrpSpPr>
        <p:grpSpPr>
          <a:xfrm>
            <a:off x="7516906" y="366707"/>
            <a:ext cx="1905002" cy="277203"/>
            <a:chOff x="0" y="-9525"/>
            <a:chExt cx="1003458" cy="146016"/>
          </a:xfrm>
        </p:grpSpPr>
        <p:sp>
          <p:nvSpPr>
            <p:cNvPr id="673" name="Google Shape;673;p37"/>
            <p:cNvSpPr/>
            <p:nvPr/>
          </p:nvSpPr>
          <p:spPr>
            <a:xfrm>
              <a:off x="0" y="0"/>
              <a:ext cx="1003458" cy="136491"/>
            </a:xfrm>
            <a:custGeom>
              <a:avLst/>
              <a:gdLst/>
              <a:ahLst/>
              <a:cxnLst/>
              <a:rect l="l" t="t" r="r" b="b"/>
              <a:pathLst>
                <a:path w="1003458" h="136491" extrusionOk="0">
                  <a:moveTo>
                    <a:pt x="12192" y="0"/>
                  </a:moveTo>
                  <a:lnTo>
                    <a:pt x="991266" y="0"/>
                  </a:lnTo>
                  <a:cubicBezTo>
                    <a:pt x="998000" y="0"/>
                    <a:pt x="1003458" y="5459"/>
                    <a:pt x="1003458" y="12192"/>
                  </a:cubicBezTo>
                  <a:lnTo>
                    <a:pt x="1003458" y="124299"/>
                  </a:lnTo>
                  <a:cubicBezTo>
                    <a:pt x="1003458" y="131033"/>
                    <a:pt x="998000" y="136491"/>
                    <a:pt x="991266" y="136491"/>
                  </a:cubicBezTo>
                  <a:lnTo>
                    <a:pt x="12192" y="136491"/>
                  </a:lnTo>
                  <a:cubicBezTo>
                    <a:pt x="8958" y="136491"/>
                    <a:pt x="5857" y="135207"/>
                    <a:pt x="3571" y="132920"/>
                  </a:cubicBezTo>
                  <a:cubicBezTo>
                    <a:pt x="1285" y="130634"/>
                    <a:pt x="0" y="127533"/>
                    <a:pt x="0" y="124299"/>
                  </a:cubicBezTo>
                  <a:lnTo>
                    <a:pt x="0" y="12192"/>
                  </a:lnTo>
                  <a:cubicBezTo>
                    <a:pt x="0" y="8958"/>
                    <a:pt x="1285" y="5857"/>
                    <a:pt x="3571" y="3571"/>
                  </a:cubicBezTo>
                  <a:cubicBezTo>
                    <a:pt x="5857" y="1285"/>
                    <a:pt x="8958" y="0"/>
                    <a:pt x="12192" y="0"/>
                  </a:cubicBezTo>
                  <a:close/>
                </a:path>
              </a:pathLst>
            </a:custGeom>
            <a:solidFill>
              <a:srgbClr val="9B4623"/>
            </a:solid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674" name="Google Shape;674;p37"/>
            <p:cNvSpPr txBox="1"/>
            <p:nvPr/>
          </p:nvSpPr>
          <p:spPr>
            <a:xfrm>
              <a:off x="0" y="-9525"/>
              <a:ext cx="1003458" cy="146016"/>
            </a:xfrm>
            <a:prstGeom prst="rect">
              <a:avLst/>
            </a:prstGeom>
            <a:noFill/>
            <a:ln>
              <a:noFill/>
            </a:ln>
          </p:spPr>
          <p:txBody>
            <a:bodyPr spcFirstLastPara="1" wrap="square" lIns="25400" tIns="25400" rIns="25400" bIns="25400" anchor="ctr" anchorCtr="0">
              <a:noAutofit/>
            </a:bodyPr>
            <a:lstStyle/>
            <a:p>
              <a:pPr marL="0" marR="0" lvl="0" indent="0" algn="r" rtl="0">
                <a:lnSpc>
                  <a:spcPct val="133333"/>
                </a:lnSpc>
                <a:spcBef>
                  <a:spcPts val="0"/>
                </a:spcBef>
                <a:spcAft>
                  <a:spcPts val="0"/>
                </a:spcAft>
                <a:buNone/>
              </a:pPr>
              <a:endParaRPr sz="900">
                <a:solidFill>
                  <a:schemeClr val="dk1"/>
                </a:solidFill>
                <a:latin typeface="Calibri"/>
                <a:ea typeface="Calibri"/>
                <a:cs typeface="Calibri"/>
                <a:sym typeface="Calibri"/>
              </a:endParaRPr>
            </a:p>
          </p:txBody>
        </p:sp>
      </p:grpSp>
      <p:sp>
        <p:nvSpPr>
          <p:cNvPr id="675" name="Google Shape;675;p37"/>
          <p:cNvSpPr txBox="1"/>
          <p:nvPr/>
        </p:nvSpPr>
        <p:spPr>
          <a:xfrm>
            <a:off x="7696200" y="433398"/>
            <a:ext cx="1541700" cy="153900"/>
          </a:xfrm>
          <a:prstGeom prst="rect">
            <a:avLst/>
          </a:prstGeom>
          <a:noFill/>
          <a:ln>
            <a:noFill/>
          </a:ln>
        </p:spPr>
        <p:txBody>
          <a:bodyPr spcFirstLastPara="1" wrap="square" lIns="0" tIns="0" rIns="0" bIns="0" anchor="t" anchorCtr="0">
            <a:spAutoFit/>
          </a:bodyPr>
          <a:lstStyle/>
          <a:p>
            <a:pPr marL="0" marR="0" lvl="0" indent="0" algn="ctr" rtl="0">
              <a:lnSpc>
                <a:spcPct val="120000"/>
              </a:lnSpc>
              <a:spcBef>
                <a:spcPts val="0"/>
              </a:spcBef>
              <a:spcAft>
                <a:spcPts val="0"/>
              </a:spcAft>
              <a:buNone/>
            </a:pPr>
            <a:r>
              <a:rPr lang="fr" sz="1000">
                <a:solidFill>
                  <a:srgbClr val="FFFFFF"/>
                </a:solidFill>
              </a:rPr>
              <a:t>Planifiez votre lancement</a:t>
            </a:r>
            <a:endParaRPr sz="700"/>
          </a:p>
        </p:txBody>
      </p:sp>
      <p:sp>
        <p:nvSpPr>
          <p:cNvPr id="676" name="Google Shape;676;p37"/>
          <p:cNvSpPr txBox="1"/>
          <p:nvPr/>
        </p:nvSpPr>
        <p:spPr>
          <a:xfrm>
            <a:off x="713756" y="1466424"/>
            <a:ext cx="520800" cy="184800"/>
          </a:xfrm>
          <a:prstGeom prst="rect">
            <a:avLst/>
          </a:prstGeom>
          <a:noFill/>
          <a:ln>
            <a:noFill/>
          </a:ln>
        </p:spPr>
        <p:txBody>
          <a:bodyPr spcFirstLastPara="1" wrap="square" lIns="0" tIns="0" rIns="0" bIns="0" anchor="t" anchorCtr="0">
            <a:spAutoFit/>
          </a:bodyPr>
          <a:lstStyle/>
          <a:p>
            <a:pPr marL="0" marR="0" lvl="0" indent="0" algn="ctr" rtl="0">
              <a:lnSpc>
                <a:spcPct val="124791"/>
              </a:lnSpc>
              <a:spcBef>
                <a:spcPts val="0"/>
              </a:spcBef>
              <a:spcAft>
                <a:spcPts val="0"/>
              </a:spcAft>
              <a:buNone/>
            </a:pPr>
            <a:r>
              <a:rPr lang="fr" sz="1200" b="1">
                <a:solidFill>
                  <a:srgbClr val="394646"/>
                </a:solidFill>
              </a:rPr>
              <a:t>Étape</a:t>
            </a:r>
            <a:endParaRPr sz="700"/>
          </a:p>
        </p:txBody>
      </p:sp>
      <p:sp>
        <p:nvSpPr>
          <p:cNvPr id="677" name="Google Shape;677;p37"/>
          <p:cNvSpPr txBox="1"/>
          <p:nvPr/>
        </p:nvSpPr>
        <p:spPr>
          <a:xfrm>
            <a:off x="713739" y="2117857"/>
            <a:ext cx="520800" cy="92400"/>
          </a:xfrm>
          <a:prstGeom prst="rect">
            <a:avLst/>
          </a:prstGeom>
          <a:noFill/>
          <a:ln>
            <a:noFill/>
          </a:ln>
        </p:spPr>
        <p:txBody>
          <a:bodyPr spcFirstLastPara="1" wrap="square" lIns="0" tIns="0" rIns="0" bIns="0" anchor="t" anchorCtr="0">
            <a:spAutoFit/>
          </a:bodyPr>
          <a:lstStyle/>
          <a:p>
            <a:pPr marL="0" marR="0" lvl="0" indent="0" algn="l" rtl="0">
              <a:lnSpc>
                <a:spcPct val="124785"/>
              </a:lnSpc>
              <a:spcBef>
                <a:spcPts val="0"/>
              </a:spcBef>
              <a:spcAft>
                <a:spcPts val="0"/>
              </a:spcAft>
              <a:buNone/>
            </a:pPr>
            <a:r>
              <a:rPr lang="fr" sz="600" b="1">
                <a:solidFill>
                  <a:srgbClr val="394646"/>
                </a:solidFill>
                <a:latin typeface="Arial"/>
                <a:ea typeface="Arial"/>
                <a:cs typeface="Arial"/>
                <a:sym typeface="Arial"/>
              </a:rPr>
              <a:t>Objecti</a:t>
            </a:r>
            <a:r>
              <a:rPr lang="fr" sz="600" b="1">
                <a:solidFill>
                  <a:srgbClr val="394646"/>
                </a:solidFill>
              </a:rPr>
              <a:t>f </a:t>
            </a:r>
            <a:r>
              <a:rPr lang="fr" sz="600" b="1">
                <a:solidFill>
                  <a:srgbClr val="394646"/>
                </a:solidFill>
                <a:latin typeface="Arial"/>
                <a:ea typeface="Arial"/>
                <a:cs typeface="Arial"/>
                <a:sym typeface="Arial"/>
              </a:rPr>
              <a:t>:</a:t>
            </a:r>
            <a:endParaRPr sz="600"/>
          </a:p>
        </p:txBody>
      </p:sp>
      <p:sp>
        <p:nvSpPr>
          <p:cNvPr id="678" name="Google Shape;678;p37"/>
          <p:cNvSpPr txBox="1"/>
          <p:nvPr/>
        </p:nvSpPr>
        <p:spPr>
          <a:xfrm>
            <a:off x="672202" y="2808600"/>
            <a:ext cx="692400" cy="553200"/>
          </a:xfrm>
          <a:prstGeom prst="rect">
            <a:avLst/>
          </a:prstGeom>
          <a:noFill/>
          <a:ln>
            <a:noFill/>
          </a:ln>
        </p:spPr>
        <p:txBody>
          <a:bodyPr spcFirstLastPara="1" wrap="square" lIns="0" tIns="0" rIns="0" bIns="0" anchor="t" anchorCtr="0">
            <a:spAutoFit/>
          </a:bodyPr>
          <a:lstStyle/>
          <a:p>
            <a:pPr marL="0" marR="0" lvl="0" indent="0" algn="l" rtl="0">
              <a:lnSpc>
                <a:spcPct val="124785"/>
              </a:lnSpc>
              <a:spcBef>
                <a:spcPts val="0"/>
              </a:spcBef>
              <a:spcAft>
                <a:spcPts val="0"/>
              </a:spcAft>
              <a:buNone/>
            </a:pPr>
            <a:r>
              <a:rPr lang="fr" sz="600" b="1">
                <a:solidFill>
                  <a:srgbClr val="394646"/>
                </a:solidFill>
              </a:rPr>
              <a:t>Action à entreprendre en tant que responsable du lancement :</a:t>
            </a:r>
            <a:endParaRPr sz="600"/>
          </a:p>
        </p:txBody>
      </p:sp>
      <p:sp>
        <p:nvSpPr>
          <p:cNvPr id="679" name="Google Shape;679;p37"/>
          <p:cNvSpPr txBox="1"/>
          <p:nvPr/>
        </p:nvSpPr>
        <p:spPr>
          <a:xfrm>
            <a:off x="713739" y="3849377"/>
            <a:ext cx="520800" cy="242100"/>
          </a:xfrm>
          <a:prstGeom prst="rect">
            <a:avLst/>
          </a:prstGeom>
          <a:noFill/>
          <a:ln>
            <a:noFill/>
          </a:ln>
        </p:spPr>
        <p:txBody>
          <a:bodyPr spcFirstLastPara="1" wrap="square" lIns="0" tIns="0" rIns="0" bIns="0" anchor="t" anchorCtr="0">
            <a:spAutoFit/>
          </a:bodyPr>
          <a:lstStyle/>
          <a:p>
            <a:pPr marL="0" marR="0" lvl="0" indent="0" algn="l" rtl="0">
              <a:lnSpc>
                <a:spcPct val="124785"/>
              </a:lnSpc>
              <a:spcBef>
                <a:spcPts val="0"/>
              </a:spcBef>
              <a:spcAft>
                <a:spcPts val="0"/>
              </a:spcAft>
              <a:buNone/>
            </a:pPr>
            <a:r>
              <a:rPr lang="fr" sz="700" b="1">
                <a:solidFill>
                  <a:srgbClr val="394646"/>
                </a:solidFill>
                <a:latin typeface="Arial"/>
                <a:ea typeface="Arial"/>
                <a:cs typeface="Arial"/>
                <a:sym typeface="Arial"/>
              </a:rPr>
              <a:t>Timing:</a:t>
            </a:r>
            <a:endParaRPr sz="700"/>
          </a:p>
          <a:p>
            <a:pPr marL="0" marR="0" lvl="0" indent="0" algn="l" rtl="0">
              <a:lnSpc>
                <a:spcPct val="124785"/>
              </a:lnSpc>
              <a:spcBef>
                <a:spcPts val="0"/>
              </a:spcBef>
              <a:spcAft>
                <a:spcPts val="0"/>
              </a:spcAft>
              <a:buNone/>
            </a:pPr>
            <a:r>
              <a:rPr lang="fr" sz="700" b="1">
                <a:solidFill>
                  <a:srgbClr val="394646"/>
                </a:solidFill>
              </a:rPr>
              <a:t>Canal(aux) :</a:t>
            </a:r>
            <a:endParaRPr sz="700"/>
          </a:p>
        </p:txBody>
      </p:sp>
      <p:sp>
        <p:nvSpPr>
          <p:cNvPr id="680" name="Google Shape;680;p37"/>
          <p:cNvSpPr txBox="1"/>
          <p:nvPr/>
        </p:nvSpPr>
        <p:spPr>
          <a:xfrm>
            <a:off x="1817429" y="1502508"/>
            <a:ext cx="1017300" cy="107700"/>
          </a:xfrm>
          <a:prstGeom prst="rect">
            <a:avLst/>
          </a:prstGeom>
          <a:noFill/>
          <a:ln>
            <a:noFill/>
          </a:ln>
        </p:spPr>
        <p:txBody>
          <a:bodyPr spcFirstLastPara="1" wrap="square" lIns="0" tIns="0" rIns="0" bIns="0" anchor="t" anchorCtr="0">
            <a:spAutoFit/>
          </a:bodyPr>
          <a:lstStyle/>
          <a:p>
            <a:pPr marL="0" marR="0" lvl="0" indent="0" algn="ctr" rtl="0">
              <a:lnSpc>
                <a:spcPct val="124828"/>
              </a:lnSpc>
              <a:spcBef>
                <a:spcPts val="0"/>
              </a:spcBef>
              <a:spcAft>
                <a:spcPts val="0"/>
              </a:spcAft>
              <a:buNone/>
            </a:pPr>
            <a:r>
              <a:rPr lang="fr" sz="700">
                <a:solidFill>
                  <a:schemeClr val="lt1"/>
                </a:solidFill>
                <a:latin typeface="Arial"/>
                <a:ea typeface="Arial"/>
                <a:cs typeface="Arial"/>
                <a:sym typeface="Arial"/>
              </a:rPr>
              <a:t>Annonce &amp; teaser</a:t>
            </a:r>
            <a:endParaRPr sz="700">
              <a:solidFill>
                <a:schemeClr val="lt1"/>
              </a:solidFill>
            </a:endParaRPr>
          </a:p>
        </p:txBody>
      </p:sp>
      <p:sp>
        <p:nvSpPr>
          <p:cNvPr id="681" name="Google Shape;681;p37"/>
          <p:cNvSpPr txBox="1"/>
          <p:nvPr/>
        </p:nvSpPr>
        <p:spPr>
          <a:xfrm>
            <a:off x="3135235" y="1388296"/>
            <a:ext cx="1165500" cy="376800"/>
          </a:xfrm>
          <a:prstGeom prst="rect">
            <a:avLst/>
          </a:prstGeom>
          <a:noFill/>
          <a:ln>
            <a:noFill/>
          </a:ln>
        </p:spPr>
        <p:txBody>
          <a:bodyPr spcFirstLastPara="1" wrap="square" lIns="0" tIns="0" rIns="0" bIns="0" anchor="t" anchorCtr="0">
            <a:spAutoFit/>
          </a:bodyPr>
          <a:lstStyle/>
          <a:p>
            <a:pPr marL="0" marR="0" lvl="0" indent="0" algn="ctr" rtl="0">
              <a:lnSpc>
                <a:spcPct val="124828"/>
              </a:lnSpc>
              <a:spcBef>
                <a:spcPts val="0"/>
              </a:spcBef>
              <a:spcAft>
                <a:spcPts val="0"/>
              </a:spcAft>
              <a:buNone/>
            </a:pPr>
            <a:r>
              <a:rPr lang="fr" sz="700">
                <a:solidFill>
                  <a:schemeClr val="lt1"/>
                </a:solidFill>
              </a:rPr>
              <a:t>Sélectionnez le contenu et préparez votre plan de communication</a:t>
            </a:r>
            <a:endParaRPr sz="700">
              <a:solidFill>
                <a:schemeClr val="lt1"/>
              </a:solidFill>
            </a:endParaRPr>
          </a:p>
        </p:txBody>
      </p:sp>
      <p:sp>
        <p:nvSpPr>
          <p:cNvPr id="682" name="Google Shape;682;p37"/>
          <p:cNvSpPr txBox="1"/>
          <p:nvPr/>
        </p:nvSpPr>
        <p:spPr>
          <a:xfrm>
            <a:off x="4516542" y="1439008"/>
            <a:ext cx="1165500" cy="242100"/>
          </a:xfrm>
          <a:prstGeom prst="rect">
            <a:avLst/>
          </a:prstGeom>
          <a:noFill/>
          <a:ln>
            <a:noFill/>
          </a:ln>
        </p:spPr>
        <p:txBody>
          <a:bodyPr spcFirstLastPara="1" wrap="square" lIns="0" tIns="0" rIns="0" bIns="0" anchor="t" anchorCtr="0">
            <a:spAutoFit/>
          </a:bodyPr>
          <a:lstStyle/>
          <a:p>
            <a:pPr marL="0" marR="0" lvl="0" indent="0" algn="ctr" rtl="0">
              <a:lnSpc>
                <a:spcPct val="124828"/>
              </a:lnSpc>
              <a:spcBef>
                <a:spcPts val="0"/>
              </a:spcBef>
              <a:spcAft>
                <a:spcPts val="0"/>
              </a:spcAft>
              <a:buNone/>
            </a:pPr>
            <a:r>
              <a:rPr lang="fr" sz="700">
                <a:solidFill>
                  <a:schemeClr val="lt1"/>
                </a:solidFill>
              </a:rPr>
              <a:t>Mise en ligne des communications internes</a:t>
            </a:r>
            <a:endParaRPr sz="700">
              <a:solidFill>
                <a:schemeClr val="lt1"/>
              </a:solidFill>
            </a:endParaRPr>
          </a:p>
        </p:txBody>
      </p:sp>
      <p:sp>
        <p:nvSpPr>
          <p:cNvPr id="683" name="Google Shape;683;p37"/>
          <p:cNvSpPr txBox="1"/>
          <p:nvPr/>
        </p:nvSpPr>
        <p:spPr>
          <a:xfrm>
            <a:off x="5975738" y="1388383"/>
            <a:ext cx="1016700" cy="376800"/>
          </a:xfrm>
          <a:prstGeom prst="rect">
            <a:avLst/>
          </a:prstGeom>
          <a:noFill/>
          <a:ln>
            <a:noFill/>
          </a:ln>
        </p:spPr>
        <p:txBody>
          <a:bodyPr spcFirstLastPara="1" wrap="square" lIns="0" tIns="0" rIns="0" bIns="0" anchor="t" anchorCtr="0">
            <a:spAutoFit/>
          </a:bodyPr>
          <a:lstStyle/>
          <a:p>
            <a:pPr marL="0" marR="0" lvl="0" indent="0" algn="ctr" rtl="0">
              <a:lnSpc>
                <a:spcPct val="124828"/>
              </a:lnSpc>
              <a:spcBef>
                <a:spcPts val="0"/>
              </a:spcBef>
              <a:spcAft>
                <a:spcPts val="0"/>
              </a:spcAft>
              <a:buNone/>
            </a:pPr>
            <a:r>
              <a:rPr lang="fr" sz="700">
                <a:solidFill>
                  <a:schemeClr val="lt1"/>
                </a:solidFill>
              </a:rPr>
              <a:t>Envoyez un sondage ou un questionnaire de suivi aux apprenants</a:t>
            </a:r>
            <a:endParaRPr sz="700">
              <a:solidFill>
                <a:schemeClr val="lt1"/>
              </a:solidFill>
            </a:endParaRPr>
          </a:p>
        </p:txBody>
      </p:sp>
      <p:sp>
        <p:nvSpPr>
          <p:cNvPr id="684" name="Google Shape;684;p37"/>
          <p:cNvSpPr txBox="1"/>
          <p:nvPr/>
        </p:nvSpPr>
        <p:spPr>
          <a:xfrm>
            <a:off x="7490884" y="1452958"/>
            <a:ext cx="1016700" cy="242100"/>
          </a:xfrm>
          <a:prstGeom prst="rect">
            <a:avLst/>
          </a:prstGeom>
          <a:noFill/>
          <a:ln>
            <a:noFill/>
          </a:ln>
        </p:spPr>
        <p:txBody>
          <a:bodyPr spcFirstLastPara="1" wrap="square" lIns="0" tIns="0" rIns="0" bIns="0" anchor="t" anchorCtr="0">
            <a:spAutoFit/>
          </a:bodyPr>
          <a:lstStyle/>
          <a:p>
            <a:pPr marL="0" marR="0" lvl="0" indent="0" algn="ctr" rtl="0">
              <a:lnSpc>
                <a:spcPct val="124828"/>
              </a:lnSpc>
              <a:spcBef>
                <a:spcPts val="0"/>
              </a:spcBef>
              <a:spcAft>
                <a:spcPts val="0"/>
              </a:spcAft>
              <a:buNone/>
            </a:pPr>
            <a:r>
              <a:rPr lang="fr" sz="700">
                <a:solidFill>
                  <a:schemeClr val="lt1"/>
                </a:solidFill>
              </a:rPr>
              <a:t>Lancez un thème de contenu</a:t>
            </a:r>
            <a:endParaRPr sz="700">
              <a:solidFill>
                <a:schemeClr val="lt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AF9F4"/>
        </a:solidFill>
        <a:effectLst/>
      </p:bgPr>
    </p:bg>
    <p:spTree>
      <p:nvGrpSpPr>
        <p:cNvPr id="1" name="Shape 688"/>
        <p:cNvGrpSpPr/>
        <p:nvPr/>
      </p:nvGrpSpPr>
      <p:grpSpPr>
        <a:xfrm>
          <a:off x="0" y="0"/>
          <a:ext cx="0" cy="0"/>
          <a:chOff x="0" y="0"/>
          <a:chExt cx="0" cy="0"/>
        </a:xfrm>
      </p:grpSpPr>
      <p:grpSp>
        <p:nvGrpSpPr>
          <p:cNvPr id="689" name="Google Shape;689;p38"/>
          <p:cNvGrpSpPr/>
          <p:nvPr/>
        </p:nvGrpSpPr>
        <p:grpSpPr>
          <a:xfrm>
            <a:off x="478730" y="4803051"/>
            <a:ext cx="300165" cy="147764"/>
            <a:chOff x="63500" y="63500"/>
            <a:chExt cx="600329" cy="295529"/>
          </a:xfrm>
        </p:grpSpPr>
        <p:sp>
          <p:nvSpPr>
            <p:cNvPr id="690" name="Google Shape;690;p38"/>
            <p:cNvSpPr/>
            <p:nvPr/>
          </p:nvSpPr>
          <p:spPr>
            <a:xfrm>
              <a:off x="63500" y="63500"/>
              <a:ext cx="272796" cy="295402"/>
            </a:xfrm>
            <a:custGeom>
              <a:avLst/>
              <a:gdLst/>
              <a:ahLst/>
              <a:cxnLst/>
              <a:rect l="l" t="t" r="r" b="b"/>
              <a:pathLst>
                <a:path w="272796" h="295402" extrusionOk="0">
                  <a:moveTo>
                    <a:pt x="220345" y="128397"/>
                  </a:moveTo>
                  <a:cubicBezTo>
                    <a:pt x="183261" y="128397"/>
                    <a:pt x="142621" y="151003"/>
                    <a:pt x="120015" y="164973"/>
                  </a:cubicBezTo>
                  <a:lnTo>
                    <a:pt x="111252" y="171069"/>
                  </a:lnTo>
                  <a:lnTo>
                    <a:pt x="122301" y="189484"/>
                  </a:lnTo>
                  <a:lnTo>
                    <a:pt x="132080" y="184404"/>
                  </a:lnTo>
                  <a:cubicBezTo>
                    <a:pt x="155194" y="172212"/>
                    <a:pt x="179197" y="166497"/>
                    <a:pt x="201549" y="166497"/>
                  </a:cubicBezTo>
                  <a:cubicBezTo>
                    <a:pt x="223901" y="166497"/>
                    <a:pt x="236601" y="176911"/>
                    <a:pt x="236601" y="194437"/>
                  </a:cubicBezTo>
                  <a:cubicBezTo>
                    <a:pt x="236601" y="219329"/>
                    <a:pt x="208026" y="256159"/>
                    <a:pt x="146685" y="256159"/>
                  </a:cubicBezTo>
                  <a:cubicBezTo>
                    <a:pt x="85344" y="256159"/>
                    <a:pt x="41783" y="206502"/>
                    <a:pt x="41783" y="140716"/>
                  </a:cubicBezTo>
                  <a:cubicBezTo>
                    <a:pt x="41783" y="100203"/>
                    <a:pt x="57912" y="74803"/>
                    <a:pt x="71501" y="60452"/>
                  </a:cubicBezTo>
                  <a:cubicBezTo>
                    <a:pt x="88900" y="42164"/>
                    <a:pt x="112522" y="31623"/>
                    <a:pt x="136525" y="31623"/>
                  </a:cubicBezTo>
                  <a:cubicBezTo>
                    <a:pt x="160528" y="31623"/>
                    <a:pt x="184912" y="43180"/>
                    <a:pt x="205613" y="65151"/>
                  </a:cubicBezTo>
                  <a:lnTo>
                    <a:pt x="211328" y="71247"/>
                  </a:lnTo>
                  <a:lnTo>
                    <a:pt x="247650" y="31877"/>
                  </a:lnTo>
                  <a:lnTo>
                    <a:pt x="240411" y="26924"/>
                  </a:lnTo>
                  <a:cubicBezTo>
                    <a:pt x="214249" y="9271"/>
                    <a:pt x="184658" y="0"/>
                    <a:pt x="154940" y="0"/>
                  </a:cubicBezTo>
                  <a:cubicBezTo>
                    <a:pt x="115062" y="0"/>
                    <a:pt x="75819" y="15494"/>
                    <a:pt x="47244" y="42545"/>
                  </a:cubicBezTo>
                  <a:cubicBezTo>
                    <a:pt x="16764" y="71501"/>
                    <a:pt x="0" y="111379"/>
                    <a:pt x="0" y="155194"/>
                  </a:cubicBezTo>
                  <a:cubicBezTo>
                    <a:pt x="0" y="246253"/>
                    <a:pt x="67818" y="295402"/>
                    <a:pt x="131699" y="295402"/>
                  </a:cubicBezTo>
                  <a:cubicBezTo>
                    <a:pt x="170688" y="295402"/>
                    <a:pt x="207137" y="281051"/>
                    <a:pt x="234569" y="254889"/>
                  </a:cubicBezTo>
                  <a:cubicBezTo>
                    <a:pt x="258191" y="232410"/>
                    <a:pt x="272796" y="202565"/>
                    <a:pt x="272796" y="177165"/>
                  </a:cubicBezTo>
                  <a:cubicBezTo>
                    <a:pt x="272796" y="147066"/>
                    <a:pt x="252730" y="128270"/>
                    <a:pt x="220345" y="128270"/>
                  </a:cubicBezTo>
                  <a:close/>
                </a:path>
              </a:pathLst>
            </a:custGeom>
            <a:solidFill>
              <a:srgbClr val="FAF9F4"/>
            </a:solid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691" name="Google Shape;691;p38"/>
            <p:cNvSpPr/>
            <p:nvPr/>
          </p:nvSpPr>
          <p:spPr>
            <a:xfrm>
              <a:off x="361188" y="151765"/>
              <a:ext cx="200152" cy="207264"/>
            </a:xfrm>
            <a:custGeom>
              <a:avLst/>
              <a:gdLst/>
              <a:ahLst/>
              <a:cxnLst/>
              <a:rect l="l" t="t" r="r" b="b"/>
              <a:pathLst>
                <a:path w="200152" h="207264" extrusionOk="0">
                  <a:moveTo>
                    <a:pt x="104775" y="0"/>
                  </a:moveTo>
                  <a:cubicBezTo>
                    <a:pt x="45085" y="0"/>
                    <a:pt x="0" y="46736"/>
                    <a:pt x="0" y="108585"/>
                  </a:cubicBezTo>
                  <a:cubicBezTo>
                    <a:pt x="0" y="165735"/>
                    <a:pt x="40132" y="207264"/>
                    <a:pt x="95377" y="207264"/>
                  </a:cubicBezTo>
                  <a:cubicBezTo>
                    <a:pt x="155067" y="207264"/>
                    <a:pt x="200152" y="160528"/>
                    <a:pt x="200152" y="98679"/>
                  </a:cubicBezTo>
                  <a:cubicBezTo>
                    <a:pt x="200152" y="41529"/>
                    <a:pt x="160020" y="0"/>
                    <a:pt x="104775" y="0"/>
                  </a:cubicBezTo>
                  <a:close/>
                  <a:moveTo>
                    <a:pt x="41021" y="96901"/>
                  </a:moveTo>
                  <a:cubicBezTo>
                    <a:pt x="41021" y="65278"/>
                    <a:pt x="57912" y="31242"/>
                    <a:pt x="94996" y="31242"/>
                  </a:cubicBezTo>
                  <a:cubicBezTo>
                    <a:pt x="137160" y="31242"/>
                    <a:pt x="159131" y="71120"/>
                    <a:pt x="159131" y="110363"/>
                  </a:cubicBezTo>
                  <a:cubicBezTo>
                    <a:pt x="159131" y="141986"/>
                    <a:pt x="142240" y="176022"/>
                    <a:pt x="105156" y="176022"/>
                  </a:cubicBezTo>
                  <a:cubicBezTo>
                    <a:pt x="62992" y="176022"/>
                    <a:pt x="41021" y="136144"/>
                    <a:pt x="41021" y="96901"/>
                  </a:cubicBezTo>
                  <a:close/>
                </a:path>
              </a:pathLst>
            </a:custGeom>
            <a:solidFill>
              <a:srgbClr val="FAF9F4"/>
            </a:solid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692" name="Google Shape;692;p38"/>
            <p:cNvSpPr/>
            <p:nvPr/>
          </p:nvSpPr>
          <p:spPr>
            <a:xfrm>
              <a:off x="560451" y="63500"/>
              <a:ext cx="103378" cy="291973"/>
            </a:xfrm>
            <a:custGeom>
              <a:avLst/>
              <a:gdLst/>
              <a:ahLst/>
              <a:cxnLst/>
              <a:rect l="l" t="t" r="r" b="b"/>
              <a:pathLst>
                <a:path w="103378" h="291973" extrusionOk="0">
                  <a:moveTo>
                    <a:pt x="89154" y="0"/>
                  </a:moveTo>
                  <a:lnTo>
                    <a:pt x="86995" y="2032"/>
                  </a:lnTo>
                  <a:cubicBezTo>
                    <a:pt x="58039" y="28067"/>
                    <a:pt x="30480" y="50038"/>
                    <a:pt x="5334" y="67564"/>
                  </a:cubicBezTo>
                  <a:lnTo>
                    <a:pt x="0" y="71247"/>
                  </a:lnTo>
                  <a:lnTo>
                    <a:pt x="8636" y="89408"/>
                  </a:lnTo>
                  <a:lnTo>
                    <a:pt x="60579" y="64643"/>
                  </a:lnTo>
                  <a:lnTo>
                    <a:pt x="60579" y="291973"/>
                  </a:lnTo>
                  <a:lnTo>
                    <a:pt x="103378" y="291973"/>
                  </a:lnTo>
                  <a:lnTo>
                    <a:pt x="103124" y="0"/>
                  </a:lnTo>
                  <a:close/>
                </a:path>
              </a:pathLst>
            </a:custGeom>
            <a:solidFill>
              <a:srgbClr val="FAF9F4"/>
            </a:solid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sp>
        <p:nvSpPr>
          <p:cNvPr id="693" name="Google Shape;693;p38" descr="preencoded.png"/>
          <p:cNvSpPr/>
          <p:nvPr/>
        </p:nvSpPr>
        <p:spPr>
          <a:xfrm>
            <a:off x="8326625" y="4476750"/>
            <a:ext cx="303026" cy="152400"/>
          </a:xfrm>
          <a:custGeom>
            <a:avLst/>
            <a:gdLst/>
            <a:ahLst/>
            <a:cxnLst/>
            <a:rect l="l" t="t" r="r" b="b"/>
            <a:pathLst>
              <a:path w="606051" h="304800" extrusionOk="0">
                <a:moveTo>
                  <a:pt x="0" y="0"/>
                </a:moveTo>
                <a:lnTo>
                  <a:pt x="606051" y="0"/>
                </a:lnTo>
                <a:lnTo>
                  <a:pt x="606051" y="304800"/>
                </a:lnTo>
                <a:lnTo>
                  <a:pt x="0" y="304800"/>
                </a:lnTo>
                <a:lnTo>
                  <a:pt x="0" y="0"/>
                </a:lnTo>
                <a:close/>
              </a:path>
            </a:pathLst>
          </a:custGeom>
          <a:blipFill rotWithShape="1">
            <a:blip r:embed="rId3">
              <a:alphaModFix/>
            </a:blip>
            <a:stretch>
              <a:fillRect r="-584"/>
            </a:stretch>
          </a:blip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nvGrpSpPr>
          <p:cNvPr id="694" name="Google Shape;694;p38"/>
          <p:cNvGrpSpPr/>
          <p:nvPr/>
        </p:nvGrpSpPr>
        <p:grpSpPr>
          <a:xfrm>
            <a:off x="0" y="-90413"/>
            <a:ext cx="4686929" cy="5233913"/>
            <a:chOff x="0" y="-47625"/>
            <a:chExt cx="2468835" cy="2756958"/>
          </a:xfrm>
        </p:grpSpPr>
        <p:sp>
          <p:nvSpPr>
            <p:cNvPr id="695" name="Google Shape;695;p38"/>
            <p:cNvSpPr/>
            <p:nvPr/>
          </p:nvSpPr>
          <p:spPr>
            <a:xfrm>
              <a:off x="0" y="0"/>
              <a:ext cx="2468835" cy="2709333"/>
            </a:xfrm>
            <a:custGeom>
              <a:avLst/>
              <a:gdLst/>
              <a:ahLst/>
              <a:cxnLst/>
              <a:rect l="l" t="t" r="r" b="b"/>
              <a:pathLst>
                <a:path w="2468835" h="2709333" extrusionOk="0">
                  <a:moveTo>
                    <a:pt x="0" y="0"/>
                  </a:moveTo>
                  <a:lnTo>
                    <a:pt x="2468835" y="0"/>
                  </a:lnTo>
                  <a:lnTo>
                    <a:pt x="2468835" y="2709333"/>
                  </a:lnTo>
                  <a:lnTo>
                    <a:pt x="0" y="2709333"/>
                  </a:lnTo>
                  <a:close/>
                </a:path>
              </a:pathLst>
            </a:custGeom>
            <a:solidFill>
              <a:srgbClr val="DAAB4E"/>
            </a:solid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696" name="Google Shape;696;p38"/>
            <p:cNvSpPr txBox="1"/>
            <p:nvPr/>
          </p:nvSpPr>
          <p:spPr>
            <a:xfrm>
              <a:off x="0" y="-47625"/>
              <a:ext cx="2468835" cy="2756958"/>
            </a:xfrm>
            <a:prstGeom prst="rect">
              <a:avLst/>
            </a:prstGeom>
            <a:noFill/>
            <a:ln>
              <a:noFill/>
            </a:ln>
          </p:spPr>
          <p:txBody>
            <a:bodyPr spcFirstLastPara="1" wrap="square" lIns="25400" tIns="25400" rIns="25400" bIns="25400" anchor="ctr" anchorCtr="0">
              <a:noAutofit/>
            </a:bodyPr>
            <a:lstStyle/>
            <a:p>
              <a:pPr marL="0" marR="0" lvl="0" indent="0" algn="ctr" rtl="0">
                <a:lnSpc>
                  <a:spcPct val="133333"/>
                </a:lnSpc>
                <a:spcBef>
                  <a:spcPts val="0"/>
                </a:spcBef>
                <a:spcAft>
                  <a:spcPts val="0"/>
                </a:spcAft>
                <a:buNone/>
              </a:pPr>
              <a:endParaRPr sz="900">
                <a:solidFill>
                  <a:schemeClr val="dk1"/>
                </a:solidFill>
                <a:latin typeface="Calibri"/>
                <a:ea typeface="Calibri"/>
                <a:cs typeface="Calibri"/>
                <a:sym typeface="Calibri"/>
              </a:endParaRPr>
            </a:p>
          </p:txBody>
        </p:sp>
      </p:grpSp>
      <p:sp>
        <p:nvSpPr>
          <p:cNvPr id="697" name="Google Shape;697;p38"/>
          <p:cNvSpPr/>
          <p:nvPr/>
        </p:nvSpPr>
        <p:spPr>
          <a:xfrm>
            <a:off x="14116" y="0"/>
            <a:ext cx="4686929" cy="5143500"/>
          </a:xfrm>
          <a:custGeom>
            <a:avLst/>
            <a:gdLst/>
            <a:ahLst/>
            <a:cxnLst/>
            <a:rect l="l" t="t" r="r" b="b"/>
            <a:pathLst>
              <a:path w="9373857" h="10287000" extrusionOk="0">
                <a:moveTo>
                  <a:pt x="0" y="0"/>
                </a:moveTo>
                <a:lnTo>
                  <a:pt x="9373856" y="0"/>
                </a:lnTo>
                <a:lnTo>
                  <a:pt x="9373856" y="10287000"/>
                </a:lnTo>
                <a:lnTo>
                  <a:pt x="0" y="10287000"/>
                </a:lnTo>
                <a:lnTo>
                  <a:pt x="0" y="0"/>
                </a:lnTo>
                <a:close/>
              </a:path>
            </a:pathLst>
          </a:custGeom>
          <a:blipFill rotWithShape="1">
            <a:blip r:embed="rId4">
              <a:alphaModFix/>
            </a:blip>
            <a:stretch>
              <a:fillRect r="-95087"/>
            </a:stretch>
          </a:blip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698" name="Google Shape;698;p38"/>
          <p:cNvSpPr txBox="1"/>
          <p:nvPr/>
        </p:nvSpPr>
        <p:spPr>
          <a:xfrm>
            <a:off x="628765" y="1632360"/>
            <a:ext cx="3457500" cy="1163700"/>
          </a:xfrm>
          <a:prstGeom prst="rect">
            <a:avLst/>
          </a:prstGeom>
          <a:noFill/>
          <a:ln>
            <a:noFill/>
          </a:ln>
        </p:spPr>
        <p:txBody>
          <a:bodyPr spcFirstLastPara="1" wrap="square" lIns="0" tIns="0" rIns="0" bIns="0" anchor="t" anchorCtr="0">
            <a:spAutoFit/>
          </a:bodyPr>
          <a:lstStyle/>
          <a:p>
            <a:pPr marL="0" marR="0" lvl="0" indent="0" algn="l" rtl="0">
              <a:lnSpc>
                <a:spcPct val="110000"/>
              </a:lnSpc>
              <a:spcBef>
                <a:spcPts val="0"/>
              </a:spcBef>
              <a:spcAft>
                <a:spcPts val="0"/>
              </a:spcAft>
              <a:buNone/>
            </a:pPr>
            <a:r>
              <a:rPr lang="fr" sz="3600">
                <a:solidFill>
                  <a:srgbClr val="FFFFFF"/>
                </a:solidFill>
                <a:latin typeface="Arial"/>
                <a:ea typeface="Arial"/>
                <a:cs typeface="Arial"/>
                <a:sym typeface="Arial"/>
              </a:rPr>
              <a:t>La</a:t>
            </a:r>
            <a:r>
              <a:rPr lang="fr" sz="3600">
                <a:solidFill>
                  <a:srgbClr val="FFFFFF"/>
                </a:solidFill>
              </a:rPr>
              <a:t>ncez</a:t>
            </a:r>
            <a:r>
              <a:rPr lang="fr" sz="3600">
                <a:solidFill>
                  <a:srgbClr val="FFFFFF"/>
                </a:solidFill>
                <a:latin typeface="Arial"/>
                <a:ea typeface="Arial"/>
                <a:cs typeface="Arial"/>
                <a:sym typeface="Arial"/>
              </a:rPr>
              <a:t> </a:t>
            </a:r>
            <a:r>
              <a:rPr lang="fr" sz="3600">
                <a:solidFill>
                  <a:srgbClr val="FFFFFF"/>
                </a:solidFill>
              </a:rPr>
              <a:t>avec</a:t>
            </a:r>
            <a:r>
              <a:rPr lang="fr" sz="3600">
                <a:solidFill>
                  <a:srgbClr val="FFFFFF"/>
                </a:solidFill>
                <a:latin typeface="Arial"/>
                <a:ea typeface="Arial"/>
                <a:cs typeface="Arial"/>
                <a:sym typeface="Arial"/>
              </a:rPr>
              <a:t> impact</a:t>
            </a:r>
            <a:endParaRPr sz="3600"/>
          </a:p>
        </p:txBody>
      </p:sp>
      <p:sp>
        <p:nvSpPr>
          <p:cNvPr id="699" name="Google Shape;699;p38"/>
          <p:cNvSpPr txBox="1"/>
          <p:nvPr/>
        </p:nvSpPr>
        <p:spPr>
          <a:xfrm>
            <a:off x="666243" y="3176798"/>
            <a:ext cx="2871000" cy="215400"/>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fr">
                <a:solidFill>
                  <a:srgbClr val="FFFFFF"/>
                </a:solidFill>
              </a:rPr>
              <a:t>Principales actions à entreprendre</a:t>
            </a:r>
            <a:endParaRPr sz="700"/>
          </a:p>
        </p:txBody>
      </p:sp>
      <p:grpSp>
        <p:nvGrpSpPr>
          <p:cNvPr id="700" name="Google Shape;700;p38"/>
          <p:cNvGrpSpPr/>
          <p:nvPr/>
        </p:nvGrpSpPr>
        <p:grpSpPr>
          <a:xfrm>
            <a:off x="5158979" y="1877217"/>
            <a:ext cx="289479" cy="361808"/>
            <a:chOff x="0" y="-38100"/>
            <a:chExt cx="152486" cy="190586"/>
          </a:xfrm>
        </p:grpSpPr>
        <p:sp>
          <p:nvSpPr>
            <p:cNvPr id="701" name="Google Shape;701;p38"/>
            <p:cNvSpPr/>
            <p:nvPr/>
          </p:nvSpPr>
          <p:spPr>
            <a:xfrm>
              <a:off x="0" y="0"/>
              <a:ext cx="152486" cy="152486"/>
            </a:xfrm>
            <a:custGeom>
              <a:avLst/>
              <a:gdLst/>
              <a:ahLst/>
              <a:cxnLst/>
              <a:rect l="l" t="t" r="r" b="b"/>
              <a:pathLst>
                <a:path w="152486" h="152486" extrusionOk="0">
                  <a:moveTo>
                    <a:pt x="76243" y="0"/>
                  </a:moveTo>
                  <a:lnTo>
                    <a:pt x="76243" y="0"/>
                  </a:lnTo>
                  <a:cubicBezTo>
                    <a:pt x="118350" y="0"/>
                    <a:pt x="152486" y="34135"/>
                    <a:pt x="152486" y="76243"/>
                  </a:cubicBezTo>
                  <a:lnTo>
                    <a:pt x="152486" y="76243"/>
                  </a:lnTo>
                  <a:cubicBezTo>
                    <a:pt x="152486" y="96464"/>
                    <a:pt x="144453" y="115856"/>
                    <a:pt x="130155" y="130155"/>
                  </a:cubicBezTo>
                  <a:cubicBezTo>
                    <a:pt x="115856" y="144453"/>
                    <a:pt x="96464" y="152486"/>
                    <a:pt x="76243" y="152486"/>
                  </a:cubicBezTo>
                  <a:lnTo>
                    <a:pt x="76243" y="152486"/>
                  </a:lnTo>
                  <a:cubicBezTo>
                    <a:pt x="56022" y="152486"/>
                    <a:pt x="36629" y="144453"/>
                    <a:pt x="22331" y="130155"/>
                  </a:cubicBezTo>
                  <a:cubicBezTo>
                    <a:pt x="8033" y="115856"/>
                    <a:pt x="0" y="96464"/>
                    <a:pt x="0" y="76243"/>
                  </a:cubicBezTo>
                  <a:lnTo>
                    <a:pt x="0" y="76243"/>
                  </a:lnTo>
                  <a:cubicBezTo>
                    <a:pt x="0" y="56022"/>
                    <a:pt x="8033" y="36629"/>
                    <a:pt x="22331" y="22331"/>
                  </a:cubicBezTo>
                  <a:cubicBezTo>
                    <a:pt x="36629" y="8033"/>
                    <a:pt x="56022" y="0"/>
                    <a:pt x="76243" y="0"/>
                  </a:cubicBezTo>
                  <a:close/>
                </a:path>
              </a:pathLst>
            </a:custGeom>
            <a:solidFill>
              <a:srgbClr val="FEE19A"/>
            </a:solid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702" name="Google Shape;702;p38"/>
            <p:cNvSpPr txBox="1"/>
            <p:nvPr/>
          </p:nvSpPr>
          <p:spPr>
            <a:xfrm>
              <a:off x="0" y="-38100"/>
              <a:ext cx="152486" cy="190586"/>
            </a:xfrm>
            <a:prstGeom prst="rect">
              <a:avLst/>
            </a:prstGeom>
            <a:noFill/>
            <a:ln>
              <a:noFill/>
            </a:ln>
          </p:spPr>
          <p:txBody>
            <a:bodyPr spcFirstLastPara="1" wrap="square" lIns="25400" tIns="25400" rIns="25400" bIns="25400" anchor="ctr" anchorCtr="0">
              <a:noAutofit/>
            </a:bodyPr>
            <a:lstStyle/>
            <a:p>
              <a:pPr marL="0" marR="0" lvl="0" indent="0" algn="ctr" rtl="0">
                <a:lnSpc>
                  <a:spcPct val="147722"/>
                </a:lnSpc>
                <a:spcBef>
                  <a:spcPts val="0"/>
                </a:spcBef>
                <a:spcAft>
                  <a:spcPts val="0"/>
                </a:spcAft>
                <a:buNone/>
              </a:pPr>
              <a:endParaRPr sz="900">
                <a:solidFill>
                  <a:schemeClr val="dk1"/>
                </a:solidFill>
                <a:latin typeface="Calibri"/>
                <a:ea typeface="Calibri"/>
                <a:cs typeface="Calibri"/>
                <a:sym typeface="Calibri"/>
              </a:endParaRPr>
            </a:p>
          </p:txBody>
        </p:sp>
      </p:grpSp>
      <p:grpSp>
        <p:nvGrpSpPr>
          <p:cNvPr id="703" name="Google Shape;703;p38"/>
          <p:cNvGrpSpPr/>
          <p:nvPr/>
        </p:nvGrpSpPr>
        <p:grpSpPr>
          <a:xfrm>
            <a:off x="5154046" y="2417488"/>
            <a:ext cx="289479" cy="361808"/>
            <a:chOff x="0" y="-38100"/>
            <a:chExt cx="152486" cy="190586"/>
          </a:xfrm>
        </p:grpSpPr>
        <p:sp>
          <p:nvSpPr>
            <p:cNvPr id="704" name="Google Shape;704;p38"/>
            <p:cNvSpPr/>
            <p:nvPr/>
          </p:nvSpPr>
          <p:spPr>
            <a:xfrm>
              <a:off x="0" y="0"/>
              <a:ext cx="152486" cy="152486"/>
            </a:xfrm>
            <a:custGeom>
              <a:avLst/>
              <a:gdLst/>
              <a:ahLst/>
              <a:cxnLst/>
              <a:rect l="l" t="t" r="r" b="b"/>
              <a:pathLst>
                <a:path w="152486" h="152486" extrusionOk="0">
                  <a:moveTo>
                    <a:pt x="76243" y="0"/>
                  </a:moveTo>
                  <a:lnTo>
                    <a:pt x="76243" y="0"/>
                  </a:lnTo>
                  <a:cubicBezTo>
                    <a:pt x="118350" y="0"/>
                    <a:pt x="152486" y="34135"/>
                    <a:pt x="152486" y="76243"/>
                  </a:cubicBezTo>
                  <a:lnTo>
                    <a:pt x="152486" y="76243"/>
                  </a:lnTo>
                  <a:cubicBezTo>
                    <a:pt x="152486" y="96464"/>
                    <a:pt x="144453" y="115856"/>
                    <a:pt x="130155" y="130155"/>
                  </a:cubicBezTo>
                  <a:cubicBezTo>
                    <a:pt x="115856" y="144453"/>
                    <a:pt x="96464" y="152486"/>
                    <a:pt x="76243" y="152486"/>
                  </a:cubicBezTo>
                  <a:lnTo>
                    <a:pt x="76243" y="152486"/>
                  </a:lnTo>
                  <a:cubicBezTo>
                    <a:pt x="56022" y="152486"/>
                    <a:pt x="36629" y="144453"/>
                    <a:pt x="22331" y="130155"/>
                  </a:cubicBezTo>
                  <a:cubicBezTo>
                    <a:pt x="8033" y="115856"/>
                    <a:pt x="0" y="96464"/>
                    <a:pt x="0" y="76243"/>
                  </a:cubicBezTo>
                  <a:lnTo>
                    <a:pt x="0" y="76243"/>
                  </a:lnTo>
                  <a:cubicBezTo>
                    <a:pt x="0" y="56022"/>
                    <a:pt x="8033" y="36629"/>
                    <a:pt x="22331" y="22331"/>
                  </a:cubicBezTo>
                  <a:cubicBezTo>
                    <a:pt x="36629" y="8033"/>
                    <a:pt x="56022" y="0"/>
                    <a:pt x="76243" y="0"/>
                  </a:cubicBezTo>
                  <a:close/>
                </a:path>
              </a:pathLst>
            </a:custGeom>
            <a:solidFill>
              <a:srgbClr val="FEE19A"/>
            </a:solid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705" name="Google Shape;705;p38"/>
            <p:cNvSpPr txBox="1"/>
            <p:nvPr/>
          </p:nvSpPr>
          <p:spPr>
            <a:xfrm>
              <a:off x="0" y="-38100"/>
              <a:ext cx="152486" cy="190586"/>
            </a:xfrm>
            <a:prstGeom prst="rect">
              <a:avLst/>
            </a:prstGeom>
            <a:noFill/>
            <a:ln>
              <a:noFill/>
            </a:ln>
          </p:spPr>
          <p:txBody>
            <a:bodyPr spcFirstLastPara="1" wrap="square" lIns="25400" tIns="25400" rIns="25400" bIns="25400" anchor="ctr" anchorCtr="0">
              <a:noAutofit/>
            </a:bodyPr>
            <a:lstStyle/>
            <a:p>
              <a:pPr marL="0" marR="0" lvl="0" indent="0" algn="ctr" rtl="0">
                <a:lnSpc>
                  <a:spcPct val="147722"/>
                </a:lnSpc>
                <a:spcBef>
                  <a:spcPts val="0"/>
                </a:spcBef>
                <a:spcAft>
                  <a:spcPts val="0"/>
                </a:spcAft>
                <a:buNone/>
              </a:pPr>
              <a:endParaRPr sz="900">
                <a:solidFill>
                  <a:schemeClr val="dk1"/>
                </a:solidFill>
                <a:latin typeface="Calibri"/>
                <a:ea typeface="Calibri"/>
                <a:cs typeface="Calibri"/>
                <a:sym typeface="Calibri"/>
              </a:endParaRPr>
            </a:p>
          </p:txBody>
        </p:sp>
      </p:grpSp>
      <p:sp>
        <p:nvSpPr>
          <p:cNvPr id="706" name="Google Shape;706;p38"/>
          <p:cNvSpPr/>
          <p:nvPr/>
        </p:nvSpPr>
        <p:spPr>
          <a:xfrm>
            <a:off x="5231526" y="2044498"/>
            <a:ext cx="144390" cy="99580"/>
          </a:xfrm>
          <a:custGeom>
            <a:avLst/>
            <a:gdLst/>
            <a:ahLst/>
            <a:cxnLst/>
            <a:rect l="l" t="t" r="r" b="b"/>
            <a:pathLst>
              <a:path w="288781" h="199159" extrusionOk="0">
                <a:moveTo>
                  <a:pt x="0" y="0"/>
                </a:moveTo>
                <a:lnTo>
                  <a:pt x="288781" y="0"/>
                </a:lnTo>
                <a:lnTo>
                  <a:pt x="288781" y="199159"/>
                </a:lnTo>
                <a:lnTo>
                  <a:pt x="0" y="199159"/>
                </a:lnTo>
                <a:lnTo>
                  <a:pt x="0" y="0"/>
                </a:lnTo>
                <a:close/>
              </a:path>
            </a:pathLst>
          </a:custGeom>
          <a:blipFill rotWithShape="1">
            <a:blip r:embed="rId5">
              <a:alphaModFix/>
            </a:blip>
            <a:stretch>
              <a:fillRect/>
            </a:stretch>
          </a:blip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707" name="Google Shape;707;p38"/>
          <p:cNvSpPr/>
          <p:nvPr/>
        </p:nvSpPr>
        <p:spPr>
          <a:xfrm>
            <a:off x="5226593" y="2584769"/>
            <a:ext cx="144390" cy="99580"/>
          </a:xfrm>
          <a:custGeom>
            <a:avLst/>
            <a:gdLst/>
            <a:ahLst/>
            <a:cxnLst/>
            <a:rect l="l" t="t" r="r" b="b"/>
            <a:pathLst>
              <a:path w="288781" h="199159" extrusionOk="0">
                <a:moveTo>
                  <a:pt x="0" y="0"/>
                </a:moveTo>
                <a:lnTo>
                  <a:pt x="288780" y="0"/>
                </a:lnTo>
                <a:lnTo>
                  <a:pt x="288780" y="199159"/>
                </a:lnTo>
                <a:lnTo>
                  <a:pt x="0" y="199159"/>
                </a:lnTo>
                <a:lnTo>
                  <a:pt x="0" y="0"/>
                </a:lnTo>
                <a:close/>
              </a:path>
            </a:pathLst>
          </a:custGeom>
          <a:blipFill rotWithShape="1">
            <a:blip r:embed="rId5">
              <a:alphaModFix/>
            </a:blip>
            <a:stretch>
              <a:fillRect/>
            </a:stretch>
          </a:blip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708" name="Google Shape;708;p38"/>
          <p:cNvSpPr txBox="1"/>
          <p:nvPr/>
        </p:nvSpPr>
        <p:spPr>
          <a:xfrm>
            <a:off x="5613865" y="2006433"/>
            <a:ext cx="3015900" cy="153900"/>
          </a:xfrm>
          <a:prstGeom prst="rect">
            <a:avLst/>
          </a:prstGeom>
          <a:noFill/>
          <a:ln>
            <a:noFill/>
          </a:ln>
        </p:spPr>
        <p:txBody>
          <a:bodyPr spcFirstLastPara="1" wrap="square" lIns="0" tIns="0" rIns="0" bIns="0" anchor="t" anchorCtr="0">
            <a:spAutoFit/>
          </a:bodyPr>
          <a:lstStyle/>
          <a:p>
            <a:pPr marL="0" lvl="0" indent="0" algn="l" rtl="0">
              <a:lnSpc>
                <a:spcPct val="120000"/>
              </a:lnSpc>
              <a:spcBef>
                <a:spcPts val="0"/>
              </a:spcBef>
              <a:spcAft>
                <a:spcPts val="0"/>
              </a:spcAft>
              <a:buNone/>
            </a:pPr>
            <a:r>
              <a:rPr lang="fr" sz="1000">
                <a:solidFill>
                  <a:srgbClr val="666666"/>
                </a:solidFill>
              </a:rPr>
              <a:t>Annoncez Go1 avec clarté et confiance </a:t>
            </a:r>
            <a:endParaRPr sz="1100">
              <a:solidFill>
                <a:srgbClr val="666666"/>
              </a:solidFill>
            </a:endParaRPr>
          </a:p>
        </p:txBody>
      </p:sp>
      <p:sp>
        <p:nvSpPr>
          <p:cNvPr id="709" name="Google Shape;709;p38"/>
          <p:cNvSpPr txBox="1"/>
          <p:nvPr/>
        </p:nvSpPr>
        <p:spPr>
          <a:xfrm>
            <a:off x="5613865" y="2481169"/>
            <a:ext cx="3015900" cy="338700"/>
          </a:xfrm>
          <a:prstGeom prst="rect">
            <a:avLst/>
          </a:prstGeom>
          <a:noFill/>
          <a:ln>
            <a:noFill/>
          </a:ln>
        </p:spPr>
        <p:txBody>
          <a:bodyPr spcFirstLastPara="1" wrap="square" lIns="0" tIns="0" rIns="0" bIns="0" anchor="t" anchorCtr="0">
            <a:spAutoFit/>
          </a:bodyPr>
          <a:lstStyle/>
          <a:p>
            <a:pPr marL="0" lvl="0" indent="0" algn="l" rtl="0">
              <a:lnSpc>
                <a:spcPct val="120000"/>
              </a:lnSpc>
              <a:spcBef>
                <a:spcPts val="0"/>
              </a:spcBef>
              <a:spcAft>
                <a:spcPts val="0"/>
              </a:spcAft>
              <a:buNone/>
            </a:pPr>
            <a:r>
              <a:rPr lang="fr" sz="1000">
                <a:solidFill>
                  <a:srgbClr val="666666"/>
                </a:solidFill>
              </a:rPr>
              <a:t>Accédez aux ressources promotionnelles prêtes à l’emploi et personnalisez-les</a:t>
            </a:r>
            <a:endParaRPr sz="1100">
              <a:solidFill>
                <a:srgbClr val="666666"/>
              </a:solidFill>
            </a:endParaRPr>
          </a:p>
        </p:txBody>
      </p:sp>
      <p:grpSp>
        <p:nvGrpSpPr>
          <p:cNvPr id="710" name="Google Shape;710;p38"/>
          <p:cNvGrpSpPr/>
          <p:nvPr/>
        </p:nvGrpSpPr>
        <p:grpSpPr>
          <a:xfrm>
            <a:off x="5154046" y="2990685"/>
            <a:ext cx="289479" cy="361808"/>
            <a:chOff x="0" y="-38100"/>
            <a:chExt cx="152486" cy="190586"/>
          </a:xfrm>
        </p:grpSpPr>
        <p:sp>
          <p:nvSpPr>
            <p:cNvPr id="711" name="Google Shape;711;p38"/>
            <p:cNvSpPr/>
            <p:nvPr/>
          </p:nvSpPr>
          <p:spPr>
            <a:xfrm>
              <a:off x="0" y="0"/>
              <a:ext cx="152486" cy="152486"/>
            </a:xfrm>
            <a:custGeom>
              <a:avLst/>
              <a:gdLst/>
              <a:ahLst/>
              <a:cxnLst/>
              <a:rect l="l" t="t" r="r" b="b"/>
              <a:pathLst>
                <a:path w="152486" h="152486" extrusionOk="0">
                  <a:moveTo>
                    <a:pt x="76243" y="0"/>
                  </a:moveTo>
                  <a:lnTo>
                    <a:pt x="76243" y="0"/>
                  </a:lnTo>
                  <a:cubicBezTo>
                    <a:pt x="118350" y="0"/>
                    <a:pt x="152486" y="34135"/>
                    <a:pt x="152486" y="76243"/>
                  </a:cubicBezTo>
                  <a:lnTo>
                    <a:pt x="152486" y="76243"/>
                  </a:lnTo>
                  <a:cubicBezTo>
                    <a:pt x="152486" y="96464"/>
                    <a:pt x="144453" y="115856"/>
                    <a:pt x="130155" y="130155"/>
                  </a:cubicBezTo>
                  <a:cubicBezTo>
                    <a:pt x="115856" y="144453"/>
                    <a:pt x="96464" y="152486"/>
                    <a:pt x="76243" y="152486"/>
                  </a:cubicBezTo>
                  <a:lnTo>
                    <a:pt x="76243" y="152486"/>
                  </a:lnTo>
                  <a:cubicBezTo>
                    <a:pt x="56022" y="152486"/>
                    <a:pt x="36629" y="144453"/>
                    <a:pt x="22331" y="130155"/>
                  </a:cubicBezTo>
                  <a:cubicBezTo>
                    <a:pt x="8033" y="115856"/>
                    <a:pt x="0" y="96464"/>
                    <a:pt x="0" y="76243"/>
                  </a:cubicBezTo>
                  <a:lnTo>
                    <a:pt x="0" y="76243"/>
                  </a:lnTo>
                  <a:cubicBezTo>
                    <a:pt x="0" y="56022"/>
                    <a:pt x="8033" y="36629"/>
                    <a:pt x="22331" y="22331"/>
                  </a:cubicBezTo>
                  <a:cubicBezTo>
                    <a:pt x="36629" y="8033"/>
                    <a:pt x="56022" y="0"/>
                    <a:pt x="76243" y="0"/>
                  </a:cubicBezTo>
                  <a:close/>
                </a:path>
              </a:pathLst>
            </a:custGeom>
            <a:solidFill>
              <a:srgbClr val="FEE19A"/>
            </a:solid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712" name="Google Shape;712;p38"/>
            <p:cNvSpPr txBox="1"/>
            <p:nvPr/>
          </p:nvSpPr>
          <p:spPr>
            <a:xfrm>
              <a:off x="0" y="-38100"/>
              <a:ext cx="152486" cy="190586"/>
            </a:xfrm>
            <a:prstGeom prst="rect">
              <a:avLst/>
            </a:prstGeom>
            <a:noFill/>
            <a:ln>
              <a:noFill/>
            </a:ln>
          </p:spPr>
          <p:txBody>
            <a:bodyPr spcFirstLastPara="1" wrap="square" lIns="25400" tIns="25400" rIns="25400" bIns="25400" anchor="ctr" anchorCtr="0">
              <a:noAutofit/>
            </a:bodyPr>
            <a:lstStyle/>
            <a:p>
              <a:pPr marL="0" marR="0" lvl="0" indent="0" algn="ctr" rtl="0">
                <a:lnSpc>
                  <a:spcPct val="147722"/>
                </a:lnSpc>
                <a:spcBef>
                  <a:spcPts val="0"/>
                </a:spcBef>
                <a:spcAft>
                  <a:spcPts val="0"/>
                </a:spcAft>
                <a:buNone/>
              </a:pPr>
              <a:endParaRPr sz="900">
                <a:solidFill>
                  <a:schemeClr val="dk1"/>
                </a:solidFill>
                <a:latin typeface="Calibri"/>
                <a:ea typeface="Calibri"/>
                <a:cs typeface="Calibri"/>
                <a:sym typeface="Calibri"/>
              </a:endParaRPr>
            </a:p>
          </p:txBody>
        </p:sp>
      </p:grpSp>
      <p:sp>
        <p:nvSpPr>
          <p:cNvPr id="713" name="Google Shape;713;p38"/>
          <p:cNvSpPr txBox="1"/>
          <p:nvPr/>
        </p:nvSpPr>
        <p:spPr>
          <a:xfrm>
            <a:off x="5613865" y="3034439"/>
            <a:ext cx="3015900" cy="338700"/>
          </a:xfrm>
          <a:prstGeom prst="rect">
            <a:avLst/>
          </a:prstGeom>
          <a:noFill/>
          <a:ln>
            <a:noFill/>
          </a:ln>
        </p:spPr>
        <p:txBody>
          <a:bodyPr spcFirstLastPara="1" wrap="square" lIns="0" tIns="0" rIns="0" bIns="0" anchor="t" anchorCtr="0">
            <a:spAutoFit/>
          </a:bodyPr>
          <a:lstStyle/>
          <a:p>
            <a:pPr marL="0" lvl="0" indent="0" algn="l" rtl="0">
              <a:lnSpc>
                <a:spcPct val="120000"/>
              </a:lnSpc>
              <a:spcBef>
                <a:spcPts val="0"/>
              </a:spcBef>
              <a:spcAft>
                <a:spcPts val="0"/>
              </a:spcAft>
              <a:buNone/>
            </a:pPr>
            <a:r>
              <a:rPr lang="fr" sz="1000">
                <a:solidFill>
                  <a:srgbClr val="666666"/>
                </a:solidFill>
              </a:rPr>
              <a:t>Familiarisez les apprenants, les administrateurs et les managers, et montrez-leur par où commencer </a:t>
            </a:r>
            <a:endParaRPr sz="1100">
              <a:solidFill>
                <a:srgbClr val="666666"/>
              </a:solidFill>
            </a:endParaRPr>
          </a:p>
        </p:txBody>
      </p:sp>
      <p:sp>
        <p:nvSpPr>
          <p:cNvPr id="714" name="Google Shape;714;p38"/>
          <p:cNvSpPr/>
          <p:nvPr/>
        </p:nvSpPr>
        <p:spPr>
          <a:xfrm>
            <a:off x="5226593" y="3157966"/>
            <a:ext cx="144390" cy="99580"/>
          </a:xfrm>
          <a:custGeom>
            <a:avLst/>
            <a:gdLst/>
            <a:ahLst/>
            <a:cxnLst/>
            <a:rect l="l" t="t" r="r" b="b"/>
            <a:pathLst>
              <a:path w="288781" h="199159" extrusionOk="0">
                <a:moveTo>
                  <a:pt x="0" y="0"/>
                </a:moveTo>
                <a:lnTo>
                  <a:pt x="288780" y="0"/>
                </a:lnTo>
                <a:lnTo>
                  <a:pt x="288780" y="199159"/>
                </a:lnTo>
                <a:lnTo>
                  <a:pt x="0" y="199159"/>
                </a:lnTo>
                <a:lnTo>
                  <a:pt x="0" y="0"/>
                </a:lnTo>
                <a:close/>
              </a:path>
            </a:pathLst>
          </a:custGeom>
          <a:blipFill rotWithShape="1">
            <a:blip r:embed="rId5">
              <a:alphaModFix/>
            </a:blip>
            <a:stretch>
              <a:fillRect/>
            </a:stretch>
          </a:blip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715" name="Google Shape;715;p38"/>
          <p:cNvSpPr txBox="1"/>
          <p:nvPr/>
        </p:nvSpPr>
        <p:spPr>
          <a:xfrm>
            <a:off x="666333" y="1226978"/>
            <a:ext cx="1677000" cy="231000"/>
          </a:xfrm>
          <a:prstGeom prst="rect">
            <a:avLst/>
          </a:prstGeom>
          <a:noFill/>
          <a:ln>
            <a:noFill/>
          </a:ln>
        </p:spPr>
        <p:txBody>
          <a:bodyPr spcFirstLastPara="1" wrap="square" lIns="0" tIns="0" rIns="0" bIns="0" anchor="t" anchorCtr="0">
            <a:spAutoFit/>
          </a:bodyPr>
          <a:lstStyle/>
          <a:p>
            <a:pPr marL="0" lvl="0" indent="0" algn="l" rtl="0">
              <a:lnSpc>
                <a:spcPct val="120000"/>
              </a:lnSpc>
              <a:spcBef>
                <a:spcPts val="0"/>
              </a:spcBef>
              <a:spcAft>
                <a:spcPts val="0"/>
              </a:spcAft>
              <a:buSzPts val="1100"/>
              <a:buNone/>
            </a:pPr>
            <a:r>
              <a:rPr lang="fr" sz="1500">
                <a:solidFill>
                  <a:srgbClr val="FFFFFF"/>
                </a:solidFill>
              </a:rPr>
              <a:t>Étape 2</a:t>
            </a:r>
            <a:endParaRPr>
              <a:solidFill>
                <a:srgbClr val="FFFFFF"/>
              </a:solidFill>
            </a:endParaRPr>
          </a:p>
        </p:txBody>
      </p:sp>
      <p:sp>
        <p:nvSpPr>
          <p:cNvPr id="716" name="Google Shape;716;p38"/>
          <p:cNvSpPr txBox="1"/>
          <p:nvPr/>
        </p:nvSpPr>
        <p:spPr>
          <a:xfrm>
            <a:off x="5613865" y="3707282"/>
            <a:ext cx="3015900" cy="153900"/>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None/>
            </a:pPr>
            <a:r>
              <a:rPr lang="fr" sz="1000">
                <a:solidFill>
                  <a:srgbClr val="666666"/>
                </a:solidFill>
              </a:rPr>
              <a:t>Lancez votre plan d’action pour le jour du lancement</a:t>
            </a:r>
            <a:endParaRPr sz="1000">
              <a:solidFill>
                <a:srgbClr val="666666"/>
              </a:solidFill>
            </a:endParaRPr>
          </a:p>
        </p:txBody>
      </p:sp>
      <p:grpSp>
        <p:nvGrpSpPr>
          <p:cNvPr id="717" name="Google Shape;717;p38"/>
          <p:cNvGrpSpPr/>
          <p:nvPr/>
        </p:nvGrpSpPr>
        <p:grpSpPr>
          <a:xfrm>
            <a:off x="5158979" y="3575953"/>
            <a:ext cx="289479" cy="361808"/>
            <a:chOff x="0" y="-38100"/>
            <a:chExt cx="152486" cy="190586"/>
          </a:xfrm>
        </p:grpSpPr>
        <p:sp>
          <p:nvSpPr>
            <p:cNvPr id="718" name="Google Shape;718;p38"/>
            <p:cNvSpPr/>
            <p:nvPr/>
          </p:nvSpPr>
          <p:spPr>
            <a:xfrm>
              <a:off x="0" y="0"/>
              <a:ext cx="152486" cy="152486"/>
            </a:xfrm>
            <a:custGeom>
              <a:avLst/>
              <a:gdLst/>
              <a:ahLst/>
              <a:cxnLst/>
              <a:rect l="l" t="t" r="r" b="b"/>
              <a:pathLst>
                <a:path w="152486" h="152486" extrusionOk="0">
                  <a:moveTo>
                    <a:pt x="76243" y="0"/>
                  </a:moveTo>
                  <a:lnTo>
                    <a:pt x="76243" y="0"/>
                  </a:lnTo>
                  <a:cubicBezTo>
                    <a:pt x="118350" y="0"/>
                    <a:pt x="152486" y="34135"/>
                    <a:pt x="152486" y="76243"/>
                  </a:cubicBezTo>
                  <a:lnTo>
                    <a:pt x="152486" y="76243"/>
                  </a:lnTo>
                  <a:cubicBezTo>
                    <a:pt x="152486" y="96464"/>
                    <a:pt x="144453" y="115856"/>
                    <a:pt x="130155" y="130155"/>
                  </a:cubicBezTo>
                  <a:cubicBezTo>
                    <a:pt x="115856" y="144453"/>
                    <a:pt x="96464" y="152486"/>
                    <a:pt x="76243" y="152486"/>
                  </a:cubicBezTo>
                  <a:lnTo>
                    <a:pt x="76243" y="152486"/>
                  </a:lnTo>
                  <a:cubicBezTo>
                    <a:pt x="56022" y="152486"/>
                    <a:pt x="36629" y="144453"/>
                    <a:pt x="22331" y="130155"/>
                  </a:cubicBezTo>
                  <a:cubicBezTo>
                    <a:pt x="8033" y="115856"/>
                    <a:pt x="0" y="96464"/>
                    <a:pt x="0" y="76243"/>
                  </a:cubicBezTo>
                  <a:lnTo>
                    <a:pt x="0" y="76243"/>
                  </a:lnTo>
                  <a:cubicBezTo>
                    <a:pt x="0" y="56022"/>
                    <a:pt x="8033" y="36629"/>
                    <a:pt x="22331" y="22331"/>
                  </a:cubicBezTo>
                  <a:cubicBezTo>
                    <a:pt x="36629" y="8033"/>
                    <a:pt x="56022" y="0"/>
                    <a:pt x="76243" y="0"/>
                  </a:cubicBezTo>
                  <a:close/>
                </a:path>
              </a:pathLst>
            </a:custGeom>
            <a:solidFill>
              <a:srgbClr val="FEE19A"/>
            </a:solid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719" name="Google Shape;719;p38"/>
            <p:cNvSpPr txBox="1"/>
            <p:nvPr/>
          </p:nvSpPr>
          <p:spPr>
            <a:xfrm>
              <a:off x="0" y="-38100"/>
              <a:ext cx="152486" cy="190586"/>
            </a:xfrm>
            <a:prstGeom prst="rect">
              <a:avLst/>
            </a:prstGeom>
            <a:noFill/>
            <a:ln>
              <a:noFill/>
            </a:ln>
          </p:spPr>
          <p:txBody>
            <a:bodyPr spcFirstLastPara="1" wrap="square" lIns="25400" tIns="25400" rIns="25400" bIns="25400" anchor="ctr" anchorCtr="0">
              <a:noAutofit/>
            </a:bodyPr>
            <a:lstStyle/>
            <a:p>
              <a:pPr marL="0" marR="0" lvl="0" indent="0" algn="ctr" rtl="0">
                <a:lnSpc>
                  <a:spcPct val="147722"/>
                </a:lnSpc>
                <a:spcBef>
                  <a:spcPts val="0"/>
                </a:spcBef>
                <a:spcAft>
                  <a:spcPts val="0"/>
                </a:spcAft>
                <a:buNone/>
              </a:pPr>
              <a:endParaRPr sz="900">
                <a:solidFill>
                  <a:schemeClr val="dk1"/>
                </a:solidFill>
                <a:latin typeface="Calibri"/>
                <a:ea typeface="Calibri"/>
                <a:cs typeface="Calibri"/>
                <a:sym typeface="Calibri"/>
              </a:endParaRPr>
            </a:p>
          </p:txBody>
        </p:sp>
      </p:grpSp>
      <p:sp>
        <p:nvSpPr>
          <p:cNvPr id="720" name="Google Shape;720;p38"/>
          <p:cNvSpPr/>
          <p:nvPr/>
        </p:nvSpPr>
        <p:spPr>
          <a:xfrm>
            <a:off x="5231526" y="3743234"/>
            <a:ext cx="144390" cy="99579"/>
          </a:xfrm>
          <a:custGeom>
            <a:avLst/>
            <a:gdLst/>
            <a:ahLst/>
            <a:cxnLst/>
            <a:rect l="l" t="t" r="r" b="b"/>
            <a:pathLst>
              <a:path w="288781" h="199159" extrusionOk="0">
                <a:moveTo>
                  <a:pt x="0" y="0"/>
                </a:moveTo>
                <a:lnTo>
                  <a:pt x="288781" y="0"/>
                </a:lnTo>
                <a:lnTo>
                  <a:pt x="288781" y="199159"/>
                </a:lnTo>
                <a:lnTo>
                  <a:pt x="0" y="199159"/>
                </a:lnTo>
                <a:lnTo>
                  <a:pt x="0" y="0"/>
                </a:lnTo>
                <a:close/>
              </a:path>
            </a:pathLst>
          </a:custGeom>
          <a:blipFill rotWithShape="1">
            <a:blip r:embed="rId5">
              <a:alphaModFix/>
            </a:blip>
            <a:stretch>
              <a:fillRect/>
            </a:stretch>
          </a:blip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AF9F4"/>
        </a:solidFill>
        <a:effectLst/>
      </p:bgPr>
    </p:bg>
    <p:spTree>
      <p:nvGrpSpPr>
        <p:cNvPr id="1" name="Shape 724"/>
        <p:cNvGrpSpPr/>
        <p:nvPr/>
      </p:nvGrpSpPr>
      <p:grpSpPr>
        <a:xfrm>
          <a:off x="0" y="0"/>
          <a:ext cx="0" cy="0"/>
          <a:chOff x="0" y="0"/>
          <a:chExt cx="0" cy="0"/>
        </a:xfrm>
      </p:grpSpPr>
      <p:sp>
        <p:nvSpPr>
          <p:cNvPr id="725" name="Google Shape;725;p39"/>
          <p:cNvSpPr txBox="1"/>
          <p:nvPr/>
        </p:nvSpPr>
        <p:spPr>
          <a:xfrm>
            <a:off x="899175" y="1958501"/>
            <a:ext cx="3283800" cy="415200"/>
          </a:xfrm>
          <a:prstGeom prst="rect">
            <a:avLst/>
          </a:prstGeom>
          <a:noFill/>
          <a:ln>
            <a:noFill/>
          </a:ln>
        </p:spPr>
        <p:txBody>
          <a:bodyPr spcFirstLastPara="1" wrap="square" lIns="0" tIns="0" rIns="0" bIns="0" anchor="t" anchorCtr="0">
            <a:spAutoFit/>
          </a:bodyPr>
          <a:lstStyle/>
          <a:p>
            <a:pPr marL="0" marR="0" lvl="0" indent="0" algn="l" rtl="0">
              <a:lnSpc>
                <a:spcPct val="124791"/>
              </a:lnSpc>
              <a:spcBef>
                <a:spcPts val="0"/>
              </a:spcBef>
              <a:spcAft>
                <a:spcPts val="0"/>
              </a:spcAft>
              <a:buNone/>
            </a:pPr>
            <a:r>
              <a:rPr lang="fr" sz="1200">
                <a:solidFill>
                  <a:srgbClr val="242C2C"/>
                </a:solidFill>
              </a:rPr>
              <a:t>Confirmez auprès de votre équipe informatique que vos publics cibles peuvent accéder à Go1</a:t>
            </a:r>
            <a:endParaRPr sz="700"/>
          </a:p>
        </p:txBody>
      </p:sp>
      <p:sp>
        <p:nvSpPr>
          <p:cNvPr id="726" name="Google Shape;726;p39"/>
          <p:cNvSpPr txBox="1"/>
          <p:nvPr/>
        </p:nvSpPr>
        <p:spPr>
          <a:xfrm>
            <a:off x="514350" y="557213"/>
            <a:ext cx="7871100" cy="369300"/>
          </a:xfrm>
          <a:prstGeom prst="rect">
            <a:avLst/>
          </a:prstGeom>
          <a:noFill/>
          <a:ln>
            <a:noFill/>
          </a:ln>
        </p:spPr>
        <p:txBody>
          <a:bodyPr spcFirstLastPara="1" wrap="square" lIns="0" tIns="0" rIns="0" bIns="0" anchor="t" anchorCtr="0">
            <a:spAutoFit/>
          </a:bodyPr>
          <a:lstStyle/>
          <a:p>
            <a:pPr marL="0" lvl="0" indent="0" algn="l" rtl="0">
              <a:lnSpc>
                <a:spcPct val="120000"/>
              </a:lnSpc>
              <a:spcBef>
                <a:spcPts val="0"/>
              </a:spcBef>
              <a:spcAft>
                <a:spcPts val="0"/>
              </a:spcAft>
              <a:buNone/>
            </a:pPr>
            <a:r>
              <a:rPr lang="fr" sz="2400">
                <a:solidFill>
                  <a:schemeClr val="dk1"/>
                </a:solidFill>
              </a:rPr>
              <a:t>Annoncez Go1 avec clarté et confiance </a:t>
            </a:r>
            <a:endParaRPr sz="2400">
              <a:solidFill>
                <a:schemeClr val="dk1"/>
              </a:solidFill>
            </a:endParaRPr>
          </a:p>
        </p:txBody>
      </p:sp>
      <p:sp>
        <p:nvSpPr>
          <p:cNvPr id="727" name="Google Shape;727;p39"/>
          <p:cNvSpPr txBox="1"/>
          <p:nvPr/>
        </p:nvSpPr>
        <p:spPr>
          <a:xfrm>
            <a:off x="514350" y="1417869"/>
            <a:ext cx="5808000" cy="231000"/>
          </a:xfrm>
          <a:prstGeom prst="rect">
            <a:avLst/>
          </a:prstGeom>
          <a:noFill/>
          <a:ln>
            <a:noFill/>
          </a:ln>
        </p:spPr>
        <p:txBody>
          <a:bodyPr spcFirstLastPara="1" wrap="square" lIns="0" tIns="0" rIns="0" bIns="0" anchor="t" anchorCtr="0">
            <a:spAutoFit/>
          </a:bodyPr>
          <a:lstStyle/>
          <a:p>
            <a:pPr marL="0" marR="0" lvl="0" indent="0" algn="l" rtl="0">
              <a:lnSpc>
                <a:spcPct val="156000"/>
              </a:lnSpc>
              <a:spcBef>
                <a:spcPts val="0"/>
              </a:spcBef>
              <a:spcAft>
                <a:spcPts val="0"/>
              </a:spcAft>
              <a:buNone/>
            </a:pPr>
            <a:r>
              <a:rPr lang="fr" sz="1500">
                <a:solidFill>
                  <a:srgbClr val="394646"/>
                </a:solidFill>
              </a:rPr>
              <a:t>Liste de contrôle recommandée par Go1 pour le jour du lancement</a:t>
            </a:r>
            <a:endParaRPr sz="700"/>
          </a:p>
        </p:txBody>
      </p:sp>
      <p:sp>
        <p:nvSpPr>
          <p:cNvPr id="728" name="Google Shape;728;p39"/>
          <p:cNvSpPr txBox="1"/>
          <p:nvPr/>
        </p:nvSpPr>
        <p:spPr>
          <a:xfrm>
            <a:off x="899175" y="2560425"/>
            <a:ext cx="3362700" cy="876300"/>
          </a:xfrm>
          <a:prstGeom prst="rect">
            <a:avLst/>
          </a:prstGeom>
          <a:noFill/>
          <a:ln>
            <a:noFill/>
          </a:ln>
        </p:spPr>
        <p:txBody>
          <a:bodyPr spcFirstLastPara="1" wrap="square" lIns="0" tIns="0" rIns="0" bIns="0" anchor="t" anchorCtr="0">
            <a:spAutoFit/>
          </a:bodyPr>
          <a:lstStyle/>
          <a:p>
            <a:pPr marL="0" marR="0" lvl="0" indent="0" algn="l" rtl="0">
              <a:lnSpc>
                <a:spcPct val="124791"/>
              </a:lnSpc>
              <a:spcBef>
                <a:spcPts val="0"/>
              </a:spcBef>
              <a:spcAft>
                <a:spcPts val="0"/>
              </a:spcAft>
              <a:buNone/>
            </a:pPr>
            <a:r>
              <a:rPr lang="fr" sz="1200">
                <a:solidFill>
                  <a:srgbClr val="242C2C"/>
                </a:solidFill>
              </a:rPr>
              <a:t>Utilisez plusieurs canaux : e-mails, Teams/Slack, intranet, newsletters, imprimés ou affiches numériques sur les écrans de télévision du bureau</a:t>
            </a:r>
            <a:endParaRPr sz="700"/>
          </a:p>
        </p:txBody>
      </p:sp>
      <p:sp>
        <p:nvSpPr>
          <p:cNvPr id="729" name="Google Shape;729;p39"/>
          <p:cNvSpPr txBox="1"/>
          <p:nvPr/>
        </p:nvSpPr>
        <p:spPr>
          <a:xfrm>
            <a:off x="4958851" y="1958500"/>
            <a:ext cx="3783000" cy="645600"/>
          </a:xfrm>
          <a:prstGeom prst="rect">
            <a:avLst/>
          </a:prstGeom>
          <a:noFill/>
          <a:ln>
            <a:noFill/>
          </a:ln>
        </p:spPr>
        <p:txBody>
          <a:bodyPr spcFirstLastPara="1" wrap="square" lIns="0" tIns="0" rIns="0" bIns="0" anchor="t" anchorCtr="0">
            <a:spAutoFit/>
          </a:bodyPr>
          <a:lstStyle/>
          <a:p>
            <a:pPr marL="0" lvl="0" indent="0" algn="l" rtl="0">
              <a:lnSpc>
                <a:spcPct val="124791"/>
              </a:lnSpc>
              <a:spcBef>
                <a:spcPts val="0"/>
              </a:spcBef>
              <a:spcAft>
                <a:spcPts val="0"/>
              </a:spcAft>
              <a:buSzPts val="1100"/>
              <a:buNone/>
            </a:pPr>
            <a:r>
              <a:rPr lang="fr" sz="1200">
                <a:solidFill>
                  <a:srgbClr val="242C2C"/>
                </a:solidFill>
              </a:rPr>
              <a:t>Envoyez des messages de lancement à vos publics cibles (apprenants, managers, dirigeants ou autres administrateurs)</a:t>
            </a:r>
            <a:endParaRPr sz="1200">
              <a:solidFill>
                <a:srgbClr val="242C2C"/>
              </a:solidFill>
            </a:endParaRPr>
          </a:p>
        </p:txBody>
      </p:sp>
      <p:sp>
        <p:nvSpPr>
          <p:cNvPr id="730" name="Google Shape;730;p39"/>
          <p:cNvSpPr txBox="1"/>
          <p:nvPr/>
        </p:nvSpPr>
        <p:spPr>
          <a:xfrm>
            <a:off x="4951726" y="2701900"/>
            <a:ext cx="3904200" cy="415200"/>
          </a:xfrm>
          <a:prstGeom prst="rect">
            <a:avLst/>
          </a:prstGeom>
          <a:noFill/>
          <a:ln>
            <a:noFill/>
          </a:ln>
        </p:spPr>
        <p:txBody>
          <a:bodyPr spcFirstLastPara="1" wrap="square" lIns="0" tIns="0" rIns="0" bIns="0" anchor="t" anchorCtr="0">
            <a:spAutoFit/>
          </a:bodyPr>
          <a:lstStyle/>
          <a:p>
            <a:pPr marL="0" lvl="0" indent="0" algn="l" rtl="0">
              <a:lnSpc>
                <a:spcPct val="124791"/>
              </a:lnSpc>
              <a:spcBef>
                <a:spcPts val="0"/>
              </a:spcBef>
              <a:spcAft>
                <a:spcPts val="0"/>
              </a:spcAft>
              <a:buSzPts val="1100"/>
              <a:buNone/>
            </a:pPr>
            <a:r>
              <a:rPr lang="fr" sz="1200">
                <a:solidFill>
                  <a:srgbClr val="242C2C"/>
                </a:solidFill>
              </a:rPr>
              <a:t>Incluez des liens vers quelques cours pour que les apprenants puissent se lancer. </a:t>
            </a:r>
            <a:endParaRPr sz="1200">
              <a:solidFill>
                <a:srgbClr val="242C2C"/>
              </a:solidFill>
            </a:endParaRPr>
          </a:p>
        </p:txBody>
      </p:sp>
      <p:sp>
        <p:nvSpPr>
          <p:cNvPr id="731" name="Google Shape;731;p39"/>
          <p:cNvSpPr txBox="1"/>
          <p:nvPr/>
        </p:nvSpPr>
        <p:spPr>
          <a:xfrm>
            <a:off x="899178" y="3538070"/>
            <a:ext cx="3051600" cy="876300"/>
          </a:xfrm>
          <a:prstGeom prst="rect">
            <a:avLst/>
          </a:prstGeom>
          <a:noFill/>
          <a:ln>
            <a:noFill/>
          </a:ln>
        </p:spPr>
        <p:txBody>
          <a:bodyPr spcFirstLastPara="1" wrap="square" lIns="0" tIns="0" rIns="0" bIns="0" anchor="t" anchorCtr="0">
            <a:spAutoFit/>
          </a:bodyPr>
          <a:lstStyle/>
          <a:p>
            <a:pPr marL="0" lvl="0" indent="0" algn="l" rtl="0">
              <a:lnSpc>
                <a:spcPct val="124791"/>
              </a:lnSpc>
              <a:spcBef>
                <a:spcPts val="0"/>
              </a:spcBef>
              <a:spcAft>
                <a:spcPts val="0"/>
              </a:spcAft>
              <a:buSzPts val="1100"/>
              <a:buNone/>
            </a:pPr>
            <a:r>
              <a:rPr lang="fr" sz="1200">
                <a:solidFill>
                  <a:srgbClr val="242C2C"/>
                </a:solidFill>
              </a:rPr>
              <a:t>Demandez aux cadres et aux responsables de faire passer le message et de partager les raisons pour lesquelles ils sont enthousiasmés par le lancement.</a:t>
            </a:r>
            <a:endParaRPr sz="1200">
              <a:solidFill>
                <a:srgbClr val="242C2C"/>
              </a:solidFill>
            </a:endParaRPr>
          </a:p>
        </p:txBody>
      </p:sp>
      <p:grpSp>
        <p:nvGrpSpPr>
          <p:cNvPr id="732" name="Google Shape;732;p39"/>
          <p:cNvGrpSpPr/>
          <p:nvPr/>
        </p:nvGrpSpPr>
        <p:grpSpPr>
          <a:xfrm>
            <a:off x="514350" y="1946092"/>
            <a:ext cx="196341" cy="245398"/>
            <a:chOff x="0" y="-38100"/>
            <a:chExt cx="152486" cy="190586"/>
          </a:xfrm>
        </p:grpSpPr>
        <p:sp>
          <p:nvSpPr>
            <p:cNvPr id="733" name="Google Shape;733;p39"/>
            <p:cNvSpPr/>
            <p:nvPr/>
          </p:nvSpPr>
          <p:spPr>
            <a:xfrm>
              <a:off x="0" y="0"/>
              <a:ext cx="152486" cy="152486"/>
            </a:xfrm>
            <a:custGeom>
              <a:avLst/>
              <a:gdLst/>
              <a:ahLst/>
              <a:cxnLst/>
              <a:rect l="l" t="t" r="r" b="b"/>
              <a:pathLst>
                <a:path w="152486" h="152486" extrusionOk="0">
                  <a:moveTo>
                    <a:pt x="76243" y="0"/>
                  </a:moveTo>
                  <a:lnTo>
                    <a:pt x="76243" y="0"/>
                  </a:lnTo>
                  <a:cubicBezTo>
                    <a:pt x="118350" y="0"/>
                    <a:pt x="152486" y="34135"/>
                    <a:pt x="152486" y="76243"/>
                  </a:cubicBezTo>
                  <a:lnTo>
                    <a:pt x="152486" y="76243"/>
                  </a:lnTo>
                  <a:cubicBezTo>
                    <a:pt x="152486" y="96464"/>
                    <a:pt x="144453" y="115856"/>
                    <a:pt x="130155" y="130155"/>
                  </a:cubicBezTo>
                  <a:cubicBezTo>
                    <a:pt x="115856" y="144453"/>
                    <a:pt x="96464" y="152486"/>
                    <a:pt x="76243" y="152486"/>
                  </a:cubicBezTo>
                  <a:lnTo>
                    <a:pt x="76243" y="152486"/>
                  </a:lnTo>
                  <a:cubicBezTo>
                    <a:pt x="56022" y="152486"/>
                    <a:pt x="36629" y="144453"/>
                    <a:pt x="22331" y="130155"/>
                  </a:cubicBezTo>
                  <a:cubicBezTo>
                    <a:pt x="8033" y="115856"/>
                    <a:pt x="0" y="96464"/>
                    <a:pt x="0" y="76243"/>
                  </a:cubicBezTo>
                  <a:lnTo>
                    <a:pt x="0" y="76243"/>
                  </a:lnTo>
                  <a:cubicBezTo>
                    <a:pt x="0" y="56022"/>
                    <a:pt x="8033" y="36629"/>
                    <a:pt x="22331" y="22331"/>
                  </a:cubicBezTo>
                  <a:cubicBezTo>
                    <a:pt x="36629" y="8033"/>
                    <a:pt x="56022" y="0"/>
                    <a:pt x="76243" y="0"/>
                  </a:cubicBezTo>
                  <a:close/>
                </a:path>
              </a:pathLst>
            </a:custGeom>
            <a:solidFill>
              <a:srgbClr val="D3E9EE"/>
            </a:solid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734" name="Google Shape;734;p39"/>
            <p:cNvSpPr txBox="1"/>
            <p:nvPr/>
          </p:nvSpPr>
          <p:spPr>
            <a:xfrm>
              <a:off x="0" y="-38100"/>
              <a:ext cx="152486" cy="190586"/>
            </a:xfrm>
            <a:prstGeom prst="rect">
              <a:avLst/>
            </a:prstGeom>
            <a:noFill/>
            <a:ln>
              <a:noFill/>
            </a:ln>
          </p:spPr>
          <p:txBody>
            <a:bodyPr spcFirstLastPara="1" wrap="square" lIns="25400" tIns="25400" rIns="25400" bIns="25400" anchor="ctr" anchorCtr="0">
              <a:noAutofit/>
            </a:bodyPr>
            <a:lstStyle/>
            <a:p>
              <a:pPr marL="0" marR="0" lvl="0" indent="0" algn="ctr" rtl="0">
                <a:lnSpc>
                  <a:spcPct val="147722"/>
                </a:lnSpc>
                <a:spcBef>
                  <a:spcPts val="0"/>
                </a:spcBef>
                <a:spcAft>
                  <a:spcPts val="0"/>
                </a:spcAft>
                <a:buNone/>
              </a:pPr>
              <a:endParaRPr sz="900">
                <a:solidFill>
                  <a:schemeClr val="dk1"/>
                </a:solidFill>
                <a:latin typeface="Calibri"/>
                <a:ea typeface="Calibri"/>
                <a:cs typeface="Calibri"/>
                <a:sym typeface="Calibri"/>
              </a:endParaRPr>
            </a:p>
          </p:txBody>
        </p:sp>
      </p:grpSp>
      <p:grpSp>
        <p:nvGrpSpPr>
          <p:cNvPr id="735" name="Google Shape;735;p39"/>
          <p:cNvGrpSpPr/>
          <p:nvPr/>
        </p:nvGrpSpPr>
        <p:grpSpPr>
          <a:xfrm>
            <a:off x="4572000" y="1918973"/>
            <a:ext cx="196340" cy="245398"/>
            <a:chOff x="0" y="-38100"/>
            <a:chExt cx="152486" cy="190586"/>
          </a:xfrm>
        </p:grpSpPr>
        <p:sp>
          <p:nvSpPr>
            <p:cNvPr id="736" name="Google Shape;736;p39"/>
            <p:cNvSpPr/>
            <p:nvPr/>
          </p:nvSpPr>
          <p:spPr>
            <a:xfrm>
              <a:off x="0" y="0"/>
              <a:ext cx="152486" cy="152486"/>
            </a:xfrm>
            <a:custGeom>
              <a:avLst/>
              <a:gdLst/>
              <a:ahLst/>
              <a:cxnLst/>
              <a:rect l="l" t="t" r="r" b="b"/>
              <a:pathLst>
                <a:path w="152486" h="152486" extrusionOk="0">
                  <a:moveTo>
                    <a:pt x="76243" y="0"/>
                  </a:moveTo>
                  <a:lnTo>
                    <a:pt x="76243" y="0"/>
                  </a:lnTo>
                  <a:cubicBezTo>
                    <a:pt x="118350" y="0"/>
                    <a:pt x="152486" y="34135"/>
                    <a:pt x="152486" y="76243"/>
                  </a:cubicBezTo>
                  <a:lnTo>
                    <a:pt x="152486" y="76243"/>
                  </a:lnTo>
                  <a:cubicBezTo>
                    <a:pt x="152486" y="96464"/>
                    <a:pt x="144453" y="115856"/>
                    <a:pt x="130155" y="130155"/>
                  </a:cubicBezTo>
                  <a:cubicBezTo>
                    <a:pt x="115856" y="144453"/>
                    <a:pt x="96464" y="152486"/>
                    <a:pt x="76243" y="152486"/>
                  </a:cubicBezTo>
                  <a:lnTo>
                    <a:pt x="76243" y="152486"/>
                  </a:lnTo>
                  <a:cubicBezTo>
                    <a:pt x="56022" y="152486"/>
                    <a:pt x="36629" y="144453"/>
                    <a:pt x="22331" y="130155"/>
                  </a:cubicBezTo>
                  <a:cubicBezTo>
                    <a:pt x="8033" y="115856"/>
                    <a:pt x="0" y="96464"/>
                    <a:pt x="0" y="76243"/>
                  </a:cubicBezTo>
                  <a:lnTo>
                    <a:pt x="0" y="76243"/>
                  </a:lnTo>
                  <a:cubicBezTo>
                    <a:pt x="0" y="56022"/>
                    <a:pt x="8033" y="36629"/>
                    <a:pt x="22331" y="22331"/>
                  </a:cubicBezTo>
                  <a:cubicBezTo>
                    <a:pt x="36629" y="8033"/>
                    <a:pt x="56022" y="0"/>
                    <a:pt x="76243" y="0"/>
                  </a:cubicBezTo>
                  <a:close/>
                </a:path>
              </a:pathLst>
            </a:custGeom>
            <a:solidFill>
              <a:srgbClr val="D3E9EE"/>
            </a:solid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737" name="Google Shape;737;p39"/>
            <p:cNvSpPr txBox="1"/>
            <p:nvPr/>
          </p:nvSpPr>
          <p:spPr>
            <a:xfrm>
              <a:off x="0" y="-38100"/>
              <a:ext cx="152486" cy="190586"/>
            </a:xfrm>
            <a:prstGeom prst="rect">
              <a:avLst/>
            </a:prstGeom>
            <a:noFill/>
            <a:ln>
              <a:noFill/>
            </a:ln>
          </p:spPr>
          <p:txBody>
            <a:bodyPr spcFirstLastPara="1" wrap="square" lIns="25400" tIns="25400" rIns="25400" bIns="25400" anchor="ctr" anchorCtr="0">
              <a:noAutofit/>
            </a:bodyPr>
            <a:lstStyle/>
            <a:p>
              <a:pPr marL="0" marR="0" lvl="0" indent="0" algn="ctr" rtl="0">
                <a:lnSpc>
                  <a:spcPct val="147722"/>
                </a:lnSpc>
                <a:spcBef>
                  <a:spcPts val="0"/>
                </a:spcBef>
                <a:spcAft>
                  <a:spcPts val="0"/>
                </a:spcAft>
                <a:buNone/>
              </a:pPr>
              <a:endParaRPr sz="900">
                <a:solidFill>
                  <a:schemeClr val="dk1"/>
                </a:solidFill>
                <a:latin typeface="Calibri"/>
                <a:ea typeface="Calibri"/>
                <a:cs typeface="Calibri"/>
                <a:sym typeface="Calibri"/>
              </a:endParaRPr>
            </a:p>
          </p:txBody>
        </p:sp>
      </p:grpSp>
      <p:grpSp>
        <p:nvGrpSpPr>
          <p:cNvPr id="738" name="Google Shape;738;p39"/>
          <p:cNvGrpSpPr/>
          <p:nvPr/>
        </p:nvGrpSpPr>
        <p:grpSpPr>
          <a:xfrm>
            <a:off x="4572000" y="2690235"/>
            <a:ext cx="196341" cy="245399"/>
            <a:chOff x="0" y="-38100"/>
            <a:chExt cx="152486" cy="190586"/>
          </a:xfrm>
        </p:grpSpPr>
        <p:sp>
          <p:nvSpPr>
            <p:cNvPr id="739" name="Google Shape;739;p39"/>
            <p:cNvSpPr/>
            <p:nvPr/>
          </p:nvSpPr>
          <p:spPr>
            <a:xfrm>
              <a:off x="0" y="0"/>
              <a:ext cx="152486" cy="152486"/>
            </a:xfrm>
            <a:custGeom>
              <a:avLst/>
              <a:gdLst/>
              <a:ahLst/>
              <a:cxnLst/>
              <a:rect l="l" t="t" r="r" b="b"/>
              <a:pathLst>
                <a:path w="152486" h="152486" extrusionOk="0">
                  <a:moveTo>
                    <a:pt x="76243" y="0"/>
                  </a:moveTo>
                  <a:lnTo>
                    <a:pt x="76243" y="0"/>
                  </a:lnTo>
                  <a:cubicBezTo>
                    <a:pt x="118350" y="0"/>
                    <a:pt x="152486" y="34135"/>
                    <a:pt x="152486" y="76243"/>
                  </a:cubicBezTo>
                  <a:lnTo>
                    <a:pt x="152486" y="76243"/>
                  </a:lnTo>
                  <a:cubicBezTo>
                    <a:pt x="152486" y="96464"/>
                    <a:pt x="144453" y="115856"/>
                    <a:pt x="130155" y="130155"/>
                  </a:cubicBezTo>
                  <a:cubicBezTo>
                    <a:pt x="115856" y="144453"/>
                    <a:pt x="96464" y="152486"/>
                    <a:pt x="76243" y="152486"/>
                  </a:cubicBezTo>
                  <a:lnTo>
                    <a:pt x="76243" y="152486"/>
                  </a:lnTo>
                  <a:cubicBezTo>
                    <a:pt x="56022" y="152486"/>
                    <a:pt x="36629" y="144453"/>
                    <a:pt x="22331" y="130155"/>
                  </a:cubicBezTo>
                  <a:cubicBezTo>
                    <a:pt x="8033" y="115856"/>
                    <a:pt x="0" y="96464"/>
                    <a:pt x="0" y="76243"/>
                  </a:cubicBezTo>
                  <a:lnTo>
                    <a:pt x="0" y="76243"/>
                  </a:lnTo>
                  <a:cubicBezTo>
                    <a:pt x="0" y="56022"/>
                    <a:pt x="8033" y="36629"/>
                    <a:pt x="22331" y="22331"/>
                  </a:cubicBezTo>
                  <a:cubicBezTo>
                    <a:pt x="36629" y="8033"/>
                    <a:pt x="56022" y="0"/>
                    <a:pt x="76243" y="0"/>
                  </a:cubicBezTo>
                  <a:close/>
                </a:path>
              </a:pathLst>
            </a:custGeom>
            <a:solidFill>
              <a:srgbClr val="D3E9EE"/>
            </a:solid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740" name="Google Shape;740;p39"/>
            <p:cNvSpPr txBox="1"/>
            <p:nvPr/>
          </p:nvSpPr>
          <p:spPr>
            <a:xfrm>
              <a:off x="0" y="-38100"/>
              <a:ext cx="152486" cy="190586"/>
            </a:xfrm>
            <a:prstGeom prst="rect">
              <a:avLst/>
            </a:prstGeom>
            <a:noFill/>
            <a:ln>
              <a:noFill/>
            </a:ln>
          </p:spPr>
          <p:txBody>
            <a:bodyPr spcFirstLastPara="1" wrap="square" lIns="25400" tIns="25400" rIns="25400" bIns="25400" anchor="ctr" anchorCtr="0">
              <a:noAutofit/>
            </a:bodyPr>
            <a:lstStyle/>
            <a:p>
              <a:pPr marL="0" marR="0" lvl="0" indent="0" algn="ctr" rtl="0">
                <a:lnSpc>
                  <a:spcPct val="147722"/>
                </a:lnSpc>
                <a:spcBef>
                  <a:spcPts val="0"/>
                </a:spcBef>
                <a:spcAft>
                  <a:spcPts val="0"/>
                </a:spcAft>
                <a:buNone/>
              </a:pPr>
              <a:endParaRPr sz="900">
                <a:solidFill>
                  <a:schemeClr val="dk1"/>
                </a:solidFill>
                <a:latin typeface="Calibri"/>
                <a:ea typeface="Calibri"/>
                <a:cs typeface="Calibri"/>
                <a:sym typeface="Calibri"/>
              </a:endParaRPr>
            </a:p>
          </p:txBody>
        </p:sp>
      </p:grpSp>
      <p:grpSp>
        <p:nvGrpSpPr>
          <p:cNvPr id="741" name="Google Shape;741;p39"/>
          <p:cNvGrpSpPr/>
          <p:nvPr/>
        </p:nvGrpSpPr>
        <p:grpSpPr>
          <a:xfrm>
            <a:off x="514350" y="2520902"/>
            <a:ext cx="196341" cy="245398"/>
            <a:chOff x="0" y="-38100"/>
            <a:chExt cx="152486" cy="190586"/>
          </a:xfrm>
        </p:grpSpPr>
        <p:sp>
          <p:nvSpPr>
            <p:cNvPr id="742" name="Google Shape;742;p39"/>
            <p:cNvSpPr/>
            <p:nvPr/>
          </p:nvSpPr>
          <p:spPr>
            <a:xfrm>
              <a:off x="0" y="0"/>
              <a:ext cx="152486" cy="152486"/>
            </a:xfrm>
            <a:custGeom>
              <a:avLst/>
              <a:gdLst/>
              <a:ahLst/>
              <a:cxnLst/>
              <a:rect l="l" t="t" r="r" b="b"/>
              <a:pathLst>
                <a:path w="152486" h="152486" extrusionOk="0">
                  <a:moveTo>
                    <a:pt x="76243" y="0"/>
                  </a:moveTo>
                  <a:lnTo>
                    <a:pt x="76243" y="0"/>
                  </a:lnTo>
                  <a:cubicBezTo>
                    <a:pt x="118350" y="0"/>
                    <a:pt x="152486" y="34135"/>
                    <a:pt x="152486" y="76243"/>
                  </a:cubicBezTo>
                  <a:lnTo>
                    <a:pt x="152486" y="76243"/>
                  </a:lnTo>
                  <a:cubicBezTo>
                    <a:pt x="152486" y="96464"/>
                    <a:pt x="144453" y="115856"/>
                    <a:pt x="130155" y="130155"/>
                  </a:cubicBezTo>
                  <a:cubicBezTo>
                    <a:pt x="115856" y="144453"/>
                    <a:pt x="96464" y="152486"/>
                    <a:pt x="76243" y="152486"/>
                  </a:cubicBezTo>
                  <a:lnTo>
                    <a:pt x="76243" y="152486"/>
                  </a:lnTo>
                  <a:cubicBezTo>
                    <a:pt x="56022" y="152486"/>
                    <a:pt x="36629" y="144453"/>
                    <a:pt x="22331" y="130155"/>
                  </a:cubicBezTo>
                  <a:cubicBezTo>
                    <a:pt x="8033" y="115856"/>
                    <a:pt x="0" y="96464"/>
                    <a:pt x="0" y="76243"/>
                  </a:cubicBezTo>
                  <a:lnTo>
                    <a:pt x="0" y="76243"/>
                  </a:lnTo>
                  <a:cubicBezTo>
                    <a:pt x="0" y="56022"/>
                    <a:pt x="8033" y="36629"/>
                    <a:pt x="22331" y="22331"/>
                  </a:cubicBezTo>
                  <a:cubicBezTo>
                    <a:pt x="36629" y="8033"/>
                    <a:pt x="56022" y="0"/>
                    <a:pt x="76243" y="0"/>
                  </a:cubicBezTo>
                  <a:close/>
                </a:path>
              </a:pathLst>
            </a:custGeom>
            <a:solidFill>
              <a:srgbClr val="D3E9EE"/>
            </a:solid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743" name="Google Shape;743;p39"/>
            <p:cNvSpPr txBox="1"/>
            <p:nvPr/>
          </p:nvSpPr>
          <p:spPr>
            <a:xfrm>
              <a:off x="0" y="-38100"/>
              <a:ext cx="152486" cy="190586"/>
            </a:xfrm>
            <a:prstGeom prst="rect">
              <a:avLst/>
            </a:prstGeom>
            <a:noFill/>
            <a:ln>
              <a:noFill/>
            </a:ln>
          </p:spPr>
          <p:txBody>
            <a:bodyPr spcFirstLastPara="1" wrap="square" lIns="25400" tIns="25400" rIns="25400" bIns="25400" anchor="ctr" anchorCtr="0">
              <a:noAutofit/>
            </a:bodyPr>
            <a:lstStyle/>
            <a:p>
              <a:pPr marL="0" marR="0" lvl="0" indent="0" algn="ctr" rtl="0">
                <a:lnSpc>
                  <a:spcPct val="147722"/>
                </a:lnSpc>
                <a:spcBef>
                  <a:spcPts val="0"/>
                </a:spcBef>
                <a:spcAft>
                  <a:spcPts val="0"/>
                </a:spcAft>
                <a:buNone/>
              </a:pPr>
              <a:endParaRPr sz="900">
                <a:solidFill>
                  <a:schemeClr val="dk1"/>
                </a:solidFill>
                <a:latin typeface="Calibri"/>
                <a:ea typeface="Calibri"/>
                <a:cs typeface="Calibri"/>
                <a:sym typeface="Calibri"/>
              </a:endParaRPr>
            </a:p>
          </p:txBody>
        </p:sp>
      </p:grpSp>
      <p:grpSp>
        <p:nvGrpSpPr>
          <p:cNvPr id="744" name="Google Shape;744;p39"/>
          <p:cNvGrpSpPr/>
          <p:nvPr/>
        </p:nvGrpSpPr>
        <p:grpSpPr>
          <a:xfrm>
            <a:off x="514350" y="3493929"/>
            <a:ext cx="196341" cy="245399"/>
            <a:chOff x="0" y="-38100"/>
            <a:chExt cx="152486" cy="190586"/>
          </a:xfrm>
        </p:grpSpPr>
        <p:sp>
          <p:nvSpPr>
            <p:cNvPr id="745" name="Google Shape;745;p39"/>
            <p:cNvSpPr/>
            <p:nvPr/>
          </p:nvSpPr>
          <p:spPr>
            <a:xfrm>
              <a:off x="0" y="0"/>
              <a:ext cx="152486" cy="152486"/>
            </a:xfrm>
            <a:custGeom>
              <a:avLst/>
              <a:gdLst/>
              <a:ahLst/>
              <a:cxnLst/>
              <a:rect l="l" t="t" r="r" b="b"/>
              <a:pathLst>
                <a:path w="152486" h="152486" extrusionOk="0">
                  <a:moveTo>
                    <a:pt x="76243" y="0"/>
                  </a:moveTo>
                  <a:lnTo>
                    <a:pt x="76243" y="0"/>
                  </a:lnTo>
                  <a:cubicBezTo>
                    <a:pt x="118350" y="0"/>
                    <a:pt x="152486" y="34135"/>
                    <a:pt x="152486" y="76243"/>
                  </a:cubicBezTo>
                  <a:lnTo>
                    <a:pt x="152486" y="76243"/>
                  </a:lnTo>
                  <a:cubicBezTo>
                    <a:pt x="152486" y="96464"/>
                    <a:pt x="144453" y="115856"/>
                    <a:pt x="130155" y="130155"/>
                  </a:cubicBezTo>
                  <a:cubicBezTo>
                    <a:pt x="115856" y="144453"/>
                    <a:pt x="96464" y="152486"/>
                    <a:pt x="76243" y="152486"/>
                  </a:cubicBezTo>
                  <a:lnTo>
                    <a:pt x="76243" y="152486"/>
                  </a:lnTo>
                  <a:cubicBezTo>
                    <a:pt x="56022" y="152486"/>
                    <a:pt x="36629" y="144453"/>
                    <a:pt x="22331" y="130155"/>
                  </a:cubicBezTo>
                  <a:cubicBezTo>
                    <a:pt x="8033" y="115856"/>
                    <a:pt x="0" y="96464"/>
                    <a:pt x="0" y="76243"/>
                  </a:cubicBezTo>
                  <a:lnTo>
                    <a:pt x="0" y="76243"/>
                  </a:lnTo>
                  <a:cubicBezTo>
                    <a:pt x="0" y="56022"/>
                    <a:pt x="8033" y="36629"/>
                    <a:pt x="22331" y="22331"/>
                  </a:cubicBezTo>
                  <a:cubicBezTo>
                    <a:pt x="36629" y="8033"/>
                    <a:pt x="56022" y="0"/>
                    <a:pt x="76243" y="0"/>
                  </a:cubicBezTo>
                  <a:close/>
                </a:path>
              </a:pathLst>
            </a:custGeom>
            <a:solidFill>
              <a:srgbClr val="D3E9EE"/>
            </a:solid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746" name="Google Shape;746;p39"/>
            <p:cNvSpPr txBox="1"/>
            <p:nvPr/>
          </p:nvSpPr>
          <p:spPr>
            <a:xfrm>
              <a:off x="0" y="-38100"/>
              <a:ext cx="152486" cy="190586"/>
            </a:xfrm>
            <a:prstGeom prst="rect">
              <a:avLst/>
            </a:prstGeom>
            <a:noFill/>
            <a:ln>
              <a:noFill/>
            </a:ln>
          </p:spPr>
          <p:txBody>
            <a:bodyPr spcFirstLastPara="1" wrap="square" lIns="25400" tIns="25400" rIns="25400" bIns="25400" anchor="ctr" anchorCtr="0">
              <a:noAutofit/>
            </a:bodyPr>
            <a:lstStyle/>
            <a:p>
              <a:pPr marL="0" marR="0" lvl="0" indent="0" algn="ctr" rtl="0">
                <a:lnSpc>
                  <a:spcPct val="147722"/>
                </a:lnSpc>
                <a:spcBef>
                  <a:spcPts val="0"/>
                </a:spcBef>
                <a:spcAft>
                  <a:spcPts val="0"/>
                </a:spcAft>
                <a:buNone/>
              </a:pPr>
              <a:endParaRPr sz="900">
                <a:solidFill>
                  <a:schemeClr val="dk1"/>
                </a:solidFill>
                <a:latin typeface="Calibri"/>
                <a:ea typeface="Calibri"/>
                <a:cs typeface="Calibri"/>
                <a:sym typeface="Calibri"/>
              </a:endParaRPr>
            </a:p>
          </p:txBody>
        </p:sp>
      </p:grpSp>
      <p:sp>
        <p:nvSpPr>
          <p:cNvPr id="747" name="Google Shape;747;p39"/>
          <p:cNvSpPr/>
          <p:nvPr/>
        </p:nvSpPr>
        <p:spPr>
          <a:xfrm>
            <a:off x="563555" y="2059550"/>
            <a:ext cx="97932" cy="67539"/>
          </a:xfrm>
          <a:custGeom>
            <a:avLst/>
            <a:gdLst/>
            <a:ahLst/>
            <a:cxnLst/>
            <a:rect l="l" t="t" r="r" b="b"/>
            <a:pathLst>
              <a:path w="195863" h="135078" extrusionOk="0">
                <a:moveTo>
                  <a:pt x="0" y="0"/>
                </a:moveTo>
                <a:lnTo>
                  <a:pt x="195863" y="0"/>
                </a:lnTo>
                <a:lnTo>
                  <a:pt x="195863" y="135079"/>
                </a:lnTo>
                <a:lnTo>
                  <a:pt x="0" y="135079"/>
                </a:lnTo>
                <a:lnTo>
                  <a:pt x="0" y="0"/>
                </a:lnTo>
                <a:close/>
              </a:path>
            </a:pathLst>
          </a:custGeom>
          <a:blipFill rotWithShape="1">
            <a:blip r:embed="rId3">
              <a:alphaModFix/>
            </a:blip>
            <a:stretch>
              <a:fillRect/>
            </a:stretch>
          </a:blip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748" name="Google Shape;748;p39"/>
          <p:cNvSpPr/>
          <p:nvPr/>
        </p:nvSpPr>
        <p:spPr>
          <a:xfrm>
            <a:off x="4621205" y="2032432"/>
            <a:ext cx="97932" cy="67539"/>
          </a:xfrm>
          <a:custGeom>
            <a:avLst/>
            <a:gdLst/>
            <a:ahLst/>
            <a:cxnLst/>
            <a:rect l="l" t="t" r="r" b="b"/>
            <a:pathLst>
              <a:path w="195863" h="135078" extrusionOk="0">
                <a:moveTo>
                  <a:pt x="0" y="0"/>
                </a:moveTo>
                <a:lnTo>
                  <a:pt x="195863" y="0"/>
                </a:lnTo>
                <a:lnTo>
                  <a:pt x="195863" y="135078"/>
                </a:lnTo>
                <a:lnTo>
                  <a:pt x="0" y="135078"/>
                </a:lnTo>
                <a:lnTo>
                  <a:pt x="0" y="0"/>
                </a:lnTo>
                <a:close/>
              </a:path>
            </a:pathLst>
          </a:custGeom>
          <a:blipFill rotWithShape="1">
            <a:blip r:embed="rId3">
              <a:alphaModFix/>
            </a:blip>
            <a:stretch>
              <a:fillRect/>
            </a:stretch>
          </a:blip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749" name="Google Shape;749;p39"/>
          <p:cNvSpPr/>
          <p:nvPr/>
        </p:nvSpPr>
        <p:spPr>
          <a:xfrm>
            <a:off x="4621205" y="2803694"/>
            <a:ext cx="97932" cy="67539"/>
          </a:xfrm>
          <a:custGeom>
            <a:avLst/>
            <a:gdLst/>
            <a:ahLst/>
            <a:cxnLst/>
            <a:rect l="l" t="t" r="r" b="b"/>
            <a:pathLst>
              <a:path w="195863" h="135078" extrusionOk="0">
                <a:moveTo>
                  <a:pt x="0" y="0"/>
                </a:moveTo>
                <a:lnTo>
                  <a:pt x="195863" y="0"/>
                </a:lnTo>
                <a:lnTo>
                  <a:pt x="195863" y="135078"/>
                </a:lnTo>
                <a:lnTo>
                  <a:pt x="0" y="135078"/>
                </a:lnTo>
                <a:lnTo>
                  <a:pt x="0" y="0"/>
                </a:lnTo>
                <a:close/>
              </a:path>
            </a:pathLst>
          </a:custGeom>
          <a:blipFill rotWithShape="1">
            <a:blip r:embed="rId3">
              <a:alphaModFix/>
            </a:blip>
            <a:stretch>
              <a:fillRect/>
            </a:stretch>
          </a:blip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750" name="Google Shape;750;p39"/>
          <p:cNvSpPr/>
          <p:nvPr/>
        </p:nvSpPr>
        <p:spPr>
          <a:xfrm>
            <a:off x="563555" y="2634361"/>
            <a:ext cx="97932" cy="67539"/>
          </a:xfrm>
          <a:custGeom>
            <a:avLst/>
            <a:gdLst/>
            <a:ahLst/>
            <a:cxnLst/>
            <a:rect l="l" t="t" r="r" b="b"/>
            <a:pathLst>
              <a:path w="195863" h="135078" extrusionOk="0">
                <a:moveTo>
                  <a:pt x="0" y="0"/>
                </a:moveTo>
                <a:lnTo>
                  <a:pt x="195863" y="0"/>
                </a:lnTo>
                <a:lnTo>
                  <a:pt x="195863" y="135078"/>
                </a:lnTo>
                <a:lnTo>
                  <a:pt x="0" y="135078"/>
                </a:lnTo>
                <a:lnTo>
                  <a:pt x="0" y="0"/>
                </a:lnTo>
                <a:close/>
              </a:path>
            </a:pathLst>
          </a:custGeom>
          <a:blipFill rotWithShape="1">
            <a:blip r:embed="rId3">
              <a:alphaModFix/>
            </a:blip>
            <a:stretch>
              <a:fillRect/>
            </a:stretch>
          </a:blip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751" name="Google Shape;751;p39"/>
          <p:cNvSpPr/>
          <p:nvPr/>
        </p:nvSpPr>
        <p:spPr>
          <a:xfrm>
            <a:off x="563555" y="3610488"/>
            <a:ext cx="97932" cy="67539"/>
          </a:xfrm>
          <a:custGeom>
            <a:avLst/>
            <a:gdLst/>
            <a:ahLst/>
            <a:cxnLst/>
            <a:rect l="l" t="t" r="r" b="b"/>
            <a:pathLst>
              <a:path w="195863" h="135078" extrusionOk="0">
                <a:moveTo>
                  <a:pt x="0" y="0"/>
                </a:moveTo>
                <a:lnTo>
                  <a:pt x="195863" y="0"/>
                </a:lnTo>
                <a:lnTo>
                  <a:pt x="195863" y="135078"/>
                </a:lnTo>
                <a:lnTo>
                  <a:pt x="0" y="135078"/>
                </a:lnTo>
                <a:lnTo>
                  <a:pt x="0" y="0"/>
                </a:lnTo>
                <a:close/>
              </a:path>
            </a:pathLst>
          </a:custGeom>
          <a:blipFill rotWithShape="1">
            <a:blip r:embed="rId3">
              <a:alphaModFix/>
            </a:blip>
            <a:stretch>
              <a:fillRect/>
            </a:stretch>
          </a:blip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nvGrpSpPr>
          <p:cNvPr id="752" name="Google Shape;752;p39"/>
          <p:cNvGrpSpPr/>
          <p:nvPr/>
        </p:nvGrpSpPr>
        <p:grpSpPr>
          <a:xfrm>
            <a:off x="4572000" y="3779990"/>
            <a:ext cx="4663738" cy="392472"/>
            <a:chOff x="0" y="-9525"/>
            <a:chExt cx="2456619" cy="206734"/>
          </a:xfrm>
        </p:grpSpPr>
        <p:sp>
          <p:nvSpPr>
            <p:cNvPr id="753" name="Google Shape;753;p39"/>
            <p:cNvSpPr/>
            <p:nvPr/>
          </p:nvSpPr>
          <p:spPr>
            <a:xfrm>
              <a:off x="0" y="0"/>
              <a:ext cx="2456619" cy="197209"/>
            </a:xfrm>
            <a:custGeom>
              <a:avLst/>
              <a:gdLst/>
              <a:ahLst/>
              <a:cxnLst/>
              <a:rect l="l" t="t" r="r" b="b"/>
              <a:pathLst>
                <a:path w="2456619" h="197209" extrusionOk="0">
                  <a:moveTo>
                    <a:pt x="4980" y="0"/>
                  </a:moveTo>
                  <a:lnTo>
                    <a:pt x="2451639" y="0"/>
                  </a:lnTo>
                  <a:cubicBezTo>
                    <a:pt x="2454389" y="0"/>
                    <a:pt x="2456619" y="2230"/>
                    <a:pt x="2456619" y="4980"/>
                  </a:cubicBezTo>
                  <a:lnTo>
                    <a:pt x="2456619" y="192229"/>
                  </a:lnTo>
                  <a:cubicBezTo>
                    <a:pt x="2456619" y="194979"/>
                    <a:pt x="2454389" y="197209"/>
                    <a:pt x="2451639" y="197209"/>
                  </a:cubicBezTo>
                  <a:lnTo>
                    <a:pt x="4980" y="197209"/>
                  </a:lnTo>
                  <a:cubicBezTo>
                    <a:pt x="2230" y="197209"/>
                    <a:pt x="0" y="194979"/>
                    <a:pt x="0" y="192229"/>
                  </a:cubicBezTo>
                  <a:lnTo>
                    <a:pt x="0" y="4980"/>
                  </a:lnTo>
                  <a:cubicBezTo>
                    <a:pt x="0" y="2230"/>
                    <a:pt x="2230" y="0"/>
                    <a:pt x="4980" y="0"/>
                  </a:cubicBezTo>
                  <a:close/>
                </a:path>
              </a:pathLst>
            </a:custGeom>
            <a:solidFill>
              <a:srgbClr val="FEE19A"/>
            </a:solid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754" name="Google Shape;754;p39"/>
            <p:cNvSpPr txBox="1"/>
            <p:nvPr/>
          </p:nvSpPr>
          <p:spPr>
            <a:xfrm>
              <a:off x="0" y="-9525"/>
              <a:ext cx="2456619" cy="206734"/>
            </a:xfrm>
            <a:prstGeom prst="rect">
              <a:avLst/>
            </a:prstGeom>
            <a:noFill/>
            <a:ln>
              <a:noFill/>
            </a:ln>
          </p:spPr>
          <p:txBody>
            <a:bodyPr spcFirstLastPara="1" wrap="square" lIns="25400" tIns="25400" rIns="25400" bIns="25400" anchor="ctr" anchorCtr="0">
              <a:noAutofit/>
            </a:bodyPr>
            <a:lstStyle/>
            <a:p>
              <a:pPr marL="0" marR="0" lvl="0" indent="0" algn="r" rtl="0">
                <a:lnSpc>
                  <a:spcPct val="133333"/>
                </a:lnSpc>
                <a:spcBef>
                  <a:spcPts val="0"/>
                </a:spcBef>
                <a:spcAft>
                  <a:spcPts val="0"/>
                </a:spcAft>
                <a:buNone/>
              </a:pPr>
              <a:endParaRPr sz="900">
                <a:solidFill>
                  <a:schemeClr val="dk1"/>
                </a:solidFill>
                <a:latin typeface="Calibri"/>
                <a:ea typeface="Calibri"/>
                <a:cs typeface="Calibri"/>
                <a:sym typeface="Calibri"/>
              </a:endParaRPr>
            </a:p>
          </p:txBody>
        </p:sp>
      </p:grpSp>
      <p:sp>
        <p:nvSpPr>
          <p:cNvPr id="755" name="Google Shape;755;p39"/>
          <p:cNvSpPr txBox="1"/>
          <p:nvPr/>
        </p:nvSpPr>
        <p:spPr>
          <a:xfrm>
            <a:off x="4768341" y="3829692"/>
            <a:ext cx="4094700" cy="270900"/>
          </a:xfrm>
          <a:prstGeom prst="rect">
            <a:avLst/>
          </a:prstGeom>
          <a:noFill/>
          <a:ln>
            <a:noFill/>
          </a:ln>
        </p:spPr>
        <p:txBody>
          <a:bodyPr spcFirstLastPara="1" wrap="square" lIns="0" tIns="0" rIns="0" bIns="0" anchor="t" anchorCtr="0">
            <a:spAutoFit/>
          </a:bodyPr>
          <a:lstStyle/>
          <a:p>
            <a:pPr marL="0" marR="0" lvl="0" indent="0" algn="l" rtl="0">
              <a:lnSpc>
                <a:spcPct val="120012"/>
              </a:lnSpc>
              <a:spcBef>
                <a:spcPts val="0"/>
              </a:spcBef>
              <a:spcAft>
                <a:spcPts val="0"/>
              </a:spcAft>
              <a:buNone/>
            </a:pPr>
            <a:r>
              <a:rPr lang="fr" sz="800" b="1">
                <a:solidFill>
                  <a:srgbClr val="394646"/>
                </a:solidFill>
              </a:rPr>
              <a:t>Idée : </a:t>
            </a:r>
            <a:r>
              <a:rPr lang="fr" sz="800">
                <a:solidFill>
                  <a:srgbClr val="394646"/>
                </a:solidFill>
              </a:rPr>
              <a:t>pour les employés de bureau, placez quelque chose sur leur bureau, comme une pomme ou un mot, afin de renforcer leur engagement envers leur apprentissage.</a:t>
            </a:r>
            <a:endParaRPr sz="700"/>
          </a:p>
        </p:txBody>
      </p:sp>
      <p:grpSp>
        <p:nvGrpSpPr>
          <p:cNvPr id="756" name="Google Shape;756;p39"/>
          <p:cNvGrpSpPr/>
          <p:nvPr/>
        </p:nvGrpSpPr>
        <p:grpSpPr>
          <a:xfrm>
            <a:off x="7516906" y="366707"/>
            <a:ext cx="1905002" cy="277203"/>
            <a:chOff x="0" y="-9525"/>
            <a:chExt cx="1003458" cy="146016"/>
          </a:xfrm>
        </p:grpSpPr>
        <p:sp>
          <p:nvSpPr>
            <p:cNvPr id="757" name="Google Shape;757;p39"/>
            <p:cNvSpPr/>
            <p:nvPr/>
          </p:nvSpPr>
          <p:spPr>
            <a:xfrm>
              <a:off x="0" y="0"/>
              <a:ext cx="1003458" cy="136491"/>
            </a:xfrm>
            <a:custGeom>
              <a:avLst/>
              <a:gdLst/>
              <a:ahLst/>
              <a:cxnLst/>
              <a:rect l="l" t="t" r="r" b="b"/>
              <a:pathLst>
                <a:path w="1003458" h="136491" extrusionOk="0">
                  <a:moveTo>
                    <a:pt x="12192" y="0"/>
                  </a:moveTo>
                  <a:lnTo>
                    <a:pt x="991266" y="0"/>
                  </a:lnTo>
                  <a:cubicBezTo>
                    <a:pt x="998000" y="0"/>
                    <a:pt x="1003458" y="5459"/>
                    <a:pt x="1003458" y="12192"/>
                  </a:cubicBezTo>
                  <a:lnTo>
                    <a:pt x="1003458" y="124299"/>
                  </a:lnTo>
                  <a:cubicBezTo>
                    <a:pt x="1003458" y="131033"/>
                    <a:pt x="998000" y="136491"/>
                    <a:pt x="991266" y="136491"/>
                  </a:cubicBezTo>
                  <a:lnTo>
                    <a:pt x="12192" y="136491"/>
                  </a:lnTo>
                  <a:cubicBezTo>
                    <a:pt x="8958" y="136491"/>
                    <a:pt x="5857" y="135207"/>
                    <a:pt x="3571" y="132920"/>
                  </a:cubicBezTo>
                  <a:cubicBezTo>
                    <a:pt x="1285" y="130634"/>
                    <a:pt x="0" y="127533"/>
                    <a:pt x="0" y="124299"/>
                  </a:cubicBezTo>
                  <a:lnTo>
                    <a:pt x="0" y="12192"/>
                  </a:lnTo>
                  <a:cubicBezTo>
                    <a:pt x="0" y="8958"/>
                    <a:pt x="1285" y="5857"/>
                    <a:pt x="3571" y="3571"/>
                  </a:cubicBezTo>
                  <a:cubicBezTo>
                    <a:pt x="5857" y="1285"/>
                    <a:pt x="8958" y="0"/>
                    <a:pt x="12192" y="0"/>
                  </a:cubicBezTo>
                  <a:close/>
                </a:path>
              </a:pathLst>
            </a:custGeom>
            <a:solidFill>
              <a:srgbClr val="DAAB4E"/>
            </a:solid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758" name="Google Shape;758;p39"/>
            <p:cNvSpPr txBox="1"/>
            <p:nvPr/>
          </p:nvSpPr>
          <p:spPr>
            <a:xfrm>
              <a:off x="0" y="-9525"/>
              <a:ext cx="1003458" cy="146016"/>
            </a:xfrm>
            <a:prstGeom prst="rect">
              <a:avLst/>
            </a:prstGeom>
            <a:noFill/>
            <a:ln>
              <a:noFill/>
            </a:ln>
          </p:spPr>
          <p:txBody>
            <a:bodyPr spcFirstLastPara="1" wrap="square" lIns="25400" tIns="25400" rIns="25400" bIns="25400" anchor="ctr" anchorCtr="0">
              <a:noAutofit/>
            </a:bodyPr>
            <a:lstStyle/>
            <a:p>
              <a:pPr marL="0" marR="0" lvl="0" indent="0" algn="r" rtl="0">
                <a:lnSpc>
                  <a:spcPct val="133333"/>
                </a:lnSpc>
                <a:spcBef>
                  <a:spcPts val="0"/>
                </a:spcBef>
                <a:spcAft>
                  <a:spcPts val="0"/>
                </a:spcAft>
                <a:buNone/>
              </a:pPr>
              <a:endParaRPr sz="900">
                <a:solidFill>
                  <a:schemeClr val="dk1"/>
                </a:solidFill>
                <a:latin typeface="Calibri"/>
                <a:ea typeface="Calibri"/>
                <a:cs typeface="Calibri"/>
                <a:sym typeface="Calibri"/>
              </a:endParaRPr>
            </a:p>
          </p:txBody>
        </p:sp>
      </p:grpSp>
      <p:sp>
        <p:nvSpPr>
          <p:cNvPr id="759" name="Google Shape;759;p39"/>
          <p:cNvSpPr txBox="1"/>
          <p:nvPr/>
        </p:nvSpPr>
        <p:spPr>
          <a:xfrm>
            <a:off x="7516906" y="433396"/>
            <a:ext cx="1326300" cy="153900"/>
          </a:xfrm>
          <a:prstGeom prst="rect">
            <a:avLst/>
          </a:prstGeom>
          <a:noFill/>
          <a:ln>
            <a:noFill/>
          </a:ln>
        </p:spPr>
        <p:txBody>
          <a:bodyPr spcFirstLastPara="1" wrap="square" lIns="0" tIns="0" rIns="0" bIns="0" anchor="t" anchorCtr="0">
            <a:spAutoFit/>
          </a:bodyPr>
          <a:lstStyle/>
          <a:p>
            <a:pPr marL="0" marR="0" lvl="0" indent="0" algn="ctr" rtl="0">
              <a:lnSpc>
                <a:spcPct val="120000"/>
              </a:lnSpc>
              <a:spcBef>
                <a:spcPts val="0"/>
              </a:spcBef>
              <a:spcAft>
                <a:spcPts val="0"/>
              </a:spcAft>
              <a:buNone/>
            </a:pPr>
            <a:r>
              <a:rPr lang="fr" sz="1000">
                <a:solidFill>
                  <a:srgbClr val="FFFFFF"/>
                </a:solidFill>
                <a:latin typeface="Arial"/>
                <a:ea typeface="Arial"/>
                <a:cs typeface="Arial"/>
                <a:sym typeface="Arial"/>
              </a:rPr>
              <a:t>La</a:t>
            </a:r>
            <a:r>
              <a:rPr lang="fr" sz="1000">
                <a:solidFill>
                  <a:srgbClr val="FFFFFF"/>
                </a:solidFill>
              </a:rPr>
              <a:t>ncez avec</a:t>
            </a:r>
            <a:r>
              <a:rPr lang="fr" sz="1000">
                <a:solidFill>
                  <a:srgbClr val="FFFFFF"/>
                </a:solidFill>
                <a:latin typeface="Arial"/>
                <a:ea typeface="Arial"/>
                <a:cs typeface="Arial"/>
                <a:sym typeface="Arial"/>
              </a:rPr>
              <a:t> impact</a:t>
            </a:r>
            <a:endParaRPr sz="70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AF9F4"/>
        </a:solidFill>
        <a:effectLst/>
      </p:bgPr>
    </p:bg>
    <p:spTree>
      <p:nvGrpSpPr>
        <p:cNvPr id="1" name="Shape 763"/>
        <p:cNvGrpSpPr/>
        <p:nvPr/>
      </p:nvGrpSpPr>
      <p:grpSpPr>
        <a:xfrm>
          <a:off x="0" y="0"/>
          <a:ext cx="0" cy="0"/>
          <a:chOff x="0" y="0"/>
          <a:chExt cx="0" cy="0"/>
        </a:xfrm>
      </p:grpSpPr>
      <p:grpSp>
        <p:nvGrpSpPr>
          <p:cNvPr id="764" name="Google Shape;764;p40"/>
          <p:cNvGrpSpPr/>
          <p:nvPr/>
        </p:nvGrpSpPr>
        <p:grpSpPr>
          <a:xfrm>
            <a:off x="705804" y="699948"/>
            <a:ext cx="4418192" cy="3725522"/>
            <a:chOff x="0" y="-9525"/>
            <a:chExt cx="2327278" cy="1962415"/>
          </a:xfrm>
        </p:grpSpPr>
        <p:sp>
          <p:nvSpPr>
            <p:cNvPr id="765" name="Google Shape;765;p40"/>
            <p:cNvSpPr/>
            <p:nvPr/>
          </p:nvSpPr>
          <p:spPr>
            <a:xfrm>
              <a:off x="0" y="0"/>
              <a:ext cx="2327278" cy="1952890"/>
            </a:xfrm>
            <a:custGeom>
              <a:avLst/>
              <a:gdLst/>
              <a:ahLst/>
              <a:cxnLst/>
              <a:rect l="l" t="t" r="r" b="b"/>
              <a:pathLst>
                <a:path w="2327278" h="1952890" extrusionOk="0">
                  <a:moveTo>
                    <a:pt x="15771" y="0"/>
                  </a:moveTo>
                  <a:lnTo>
                    <a:pt x="2311507" y="0"/>
                  </a:lnTo>
                  <a:cubicBezTo>
                    <a:pt x="2320217" y="0"/>
                    <a:pt x="2327278" y="7061"/>
                    <a:pt x="2327278" y="15771"/>
                  </a:cubicBezTo>
                  <a:lnTo>
                    <a:pt x="2327278" y="1937119"/>
                  </a:lnTo>
                  <a:cubicBezTo>
                    <a:pt x="2327278" y="1941302"/>
                    <a:pt x="2325616" y="1945313"/>
                    <a:pt x="2322659" y="1948271"/>
                  </a:cubicBezTo>
                  <a:cubicBezTo>
                    <a:pt x="2319701" y="1951228"/>
                    <a:pt x="2315690" y="1952890"/>
                    <a:pt x="2311507" y="1952890"/>
                  </a:cubicBezTo>
                  <a:lnTo>
                    <a:pt x="15771" y="1952890"/>
                  </a:lnTo>
                  <a:cubicBezTo>
                    <a:pt x="7061" y="1952890"/>
                    <a:pt x="0" y="1945829"/>
                    <a:pt x="0" y="1937119"/>
                  </a:cubicBezTo>
                  <a:lnTo>
                    <a:pt x="0" y="15771"/>
                  </a:lnTo>
                  <a:cubicBezTo>
                    <a:pt x="0" y="7061"/>
                    <a:pt x="7061" y="0"/>
                    <a:pt x="15771" y="0"/>
                  </a:cubicBezTo>
                  <a:close/>
                </a:path>
              </a:pathLst>
            </a:custGeom>
            <a:solidFill>
              <a:srgbClr val="FFFFFF"/>
            </a:solid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766" name="Google Shape;766;p40"/>
            <p:cNvSpPr txBox="1"/>
            <p:nvPr/>
          </p:nvSpPr>
          <p:spPr>
            <a:xfrm>
              <a:off x="0" y="-9525"/>
              <a:ext cx="2327278" cy="1962415"/>
            </a:xfrm>
            <a:prstGeom prst="rect">
              <a:avLst/>
            </a:prstGeom>
            <a:noFill/>
            <a:ln>
              <a:noFill/>
            </a:ln>
          </p:spPr>
          <p:txBody>
            <a:bodyPr spcFirstLastPara="1" wrap="square" lIns="25400" tIns="25400" rIns="25400" bIns="25400" anchor="ctr" anchorCtr="0">
              <a:noAutofit/>
            </a:bodyPr>
            <a:lstStyle/>
            <a:p>
              <a:pPr marL="0" marR="0" lvl="0" indent="0" algn="r" rtl="0">
                <a:lnSpc>
                  <a:spcPct val="133333"/>
                </a:lnSpc>
                <a:spcBef>
                  <a:spcPts val="0"/>
                </a:spcBef>
                <a:spcAft>
                  <a:spcPts val="0"/>
                </a:spcAft>
                <a:buNone/>
              </a:pPr>
              <a:endParaRPr sz="900">
                <a:solidFill>
                  <a:schemeClr val="dk1"/>
                </a:solidFill>
                <a:latin typeface="Calibri"/>
                <a:ea typeface="Calibri"/>
                <a:cs typeface="Calibri"/>
                <a:sym typeface="Calibri"/>
              </a:endParaRPr>
            </a:p>
          </p:txBody>
        </p:sp>
      </p:grpSp>
      <p:grpSp>
        <p:nvGrpSpPr>
          <p:cNvPr id="767" name="Google Shape;767;p40"/>
          <p:cNvGrpSpPr/>
          <p:nvPr/>
        </p:nvGrpSpPr>
        <p:grpSpPr>
          <a:xfrm>
            <a:off x="1153984" y="1709618"/>
            <a:ext cx="3360514" cy="1023245"/>
            <a:chOff x="0" y="-9525"/>
            <a:chExt cx="8961371" cy="2728653"/>
          </a:xfrm>
        </p:grpSpPr>
        <p:sp>
          <p:nvSpPr>
            <p:cNvPr id="768" name="Google Shape;768;p40"/>
            <p:cNvSpPr/>
            <p:nvPr/>
          </p:nvSpPr>
          <p:spPr>
            <a:xfrm>
              <a:off x="0" y="0"/>
              <a:ext cx="8961371" cy="2719128"/>
            </a:xfrm>
            <a:custGeom>
              <a:avLst/>
              <a:gdLst/>
              <a:ahLst/>
              <a:cxnLst/>
              <a:rect l="l" t="t" r="r" b="b"/>
              <a:pathLst>
                <a:path w="8961371" h="2719128" extrusionOk="0">
                  <a:moveTo>
                    <a:pt x="0" y="0"/>
                  </a:moveTo>
                  <a:lnTo>
                    <a:pt x="8961371" y="0"/>
                  </a:lnTo>
                  <a:lnTo>
                    <a:pt x="8961371" y="2719128"/>
                  </a:lnTo>
                  <a:lnTo>
                    <a:pt x="0" y="2719128"/>
                  </a:lnTo>
                  <a:close/>
                </a:path>
              </a:pathLst>
            </a:custGeom>
            <a:solidFill>
              <a:srgbClr val="FAF9F4">
                <a:alpha val="0"/>
              </a:srgbClr>
            </a:solid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769" name="Google Shape;769;p40"/>
            <p:cNvSpPr txBox="1"/>
            <p:nvPr/>
          </p:nvSpPr>
          <p:spPr>
            <a:xfrm>
              <a:off x="0" y="-9525"/>
              <a:ext cx="8961370" cy="2728653"/>
            </a:xfrm>
            <a:prstGeom prst="rect">
              <a:avLst/>
            </a:prstGeom>
            <a:noFill/>
            <a:ln>
              <a:noFill/>
            </a:ln>
          </p:spPr>
          <p:txBody>
            <a:bodyPr spcFirstLastPara="1" wrap="square" lIns="0" tIns="0" rIns="0" bIns="0" anchor="t" anchorCtr="0">
              <a:noAutofit/>
            </a:bodyPr>
            <a:lstStyle/>
            <a:p>
              <a:pPr marL="0" marR="0" lvl="0" indent="0" algn="l" rtl="0">
                <a:lnSpc>
                  <a:spcPct val="120000"/>
                </a:lnSpc>
                <a:spcBef>
                  <a:spcPts val="0"/>
                </a:spcBef>
                <a:spcAft>
                  <a:spcPts val="0"/>
                </a:spcAft>
                <a:buNone/>
              </a:pPr>
              <a:r>
                <a:rPr lang="fr" sz="2300">
                  <a:solidFill>
                    <a:srgbClr val="394646"/>
                  </a:solidFill>
                </a:rPr>
                <a:t>Ressources et modèles qui marquent les esprits</a:t>
              </a:r>
              <a:endParaRPr sz="2300"/>
            </a:p>
          </p:txBody>
        </p:sp>
      </p:grpSp>
      <p:grpSp>
        <p:nvGrpSpPr>
          <p:cNvPr id="770" name="Google Shape;770;p40"/>
          <p:cNvGrpSpPr/>
          <p:nvPr/>
        </p:nvGrpSpPr>
        <p:grpSpPr>
          <a:xfrm>
            <a:off x="1153984" y="941873"/>
            <a:ext cx="3037848" cy="570918"/>
            <a:chOff x="0" y="-9525"/>
            <a:chExt cx="1266474" cy="238015"/>
          </a:xfrm>
        </p:grpSpPr>
        <p:sp>
          <p:nvSpPr>
            <p:cNvPr id="771" name="Google Shape;771;p40"/>
            <p:cNvSpPr/>
            <p:nvPr/>
          </p:nvSpPr>
          <p:spPr>
            <a:xfrm>
              <a:off x="0" y="0"/>
              <a:ext cx="1266474" cy="228490"/>
            </a:xfrm>
            <a:custGeom>
              <a:avLst/>
              <a:gdLst/>
              <a:ahLst/>
              <a:cxnLst/>
              <a:rect l="l" t="t" r="r" b="b"/>
              <a:pathLst>
                <a:path w="1266474" h="228490" extrusionOk="0">
                  <a:moveTo>
                    <a:pt x="7645" y="0"/>
                  </a:moveTo>
                  <a:lnTo>
                    <a:pt x="1258828" y="0"/>
                  </a:lnTo>
                  <a:cubicBezTo>
                    <a:pt x="1263051" y="0"/>
                    <a:pt x="1266474" y="3423"/>
                    <a:pt x="1266474" y="7645"/>
                  </a:cubicBezTo>
                  <a:lnTo>
                    <a:pt x="1266474" y="220844"/>
                  </a:lnTo>
                  <a:cubicBezTo>
                    <a:pt x="1266474" y="225067"/>
                    <a:pt x="1263051" y="228490"/>
                    <a:pt x="1258828" y="228490"/>
                  </a:cubicBezTo>
                  <a:lnTo>
                    <a:pt x="7645" y="228490"/>
                  </a:lnTo>
                  <a:cubicBezTo>
                    <a:pt x="3423" y="228490"/>
                    <a:pt x="0" y="225067"/>
                    <a:pt x="0" y="220844"/>
                  </a:cubicBezTo>
                  <a:lnTo>
                    <a:pt x="0" y="7645"/>
                  </a:lnTo>
                  <a:cubicBezTo>
                    <a:pt x="0" y="3423"/>
                    <a:pt x="3423" y="0"/>
                    <a:pt x="7645" y="0"/>
                  </a:cubicBezTo>
                  <a:close/>
                </a:path>
              </a:pathLst>
            </a:custGeom>
            <a:solidFill>
              <a:srgbClr val="FEE19A"/>
            </a:solid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772" name="Google Shape;772;p40"/>
            <p:cNvSpPr txBox="1"/>
            <p:nvPr/>
          </p:nvSpPr>
          <p:spPr>
            <a:xfrm>
              <a:off x="0" y="-9525"/>
              <a:ext cx="1266474" cy="238015"/>
            </a:xfrm>
            <a:prstGeom prst="rect">
              <a:avLst/>
            </a:prstGeom>
            <a:noFill/>
            <a:ln>
              <a:noFill/>
            </a:ln>
          </p:spPr>
          <p:txBody>
            <a:bodyPr spcFirstLastPara="1" wrap="square" lIns="25400" tIns="25400" rIns="25400" bIns="25400" anchor="ctr" anchorCtr="0">
              <a:noAutofit/>
            </a:bodyPr>
            <a:lstStyle/>
            <a:p>
              <a:pPr marL="0" marR="0" lvl="0" indent="0" algn="r" rtl="0">
                <a:lnSpc>
                  <a:spcPct val="133333"/>
                </a:lnSpc>
                <a:spcBef>
                  <a:spcPts val="0"/>
                </a:spcBef>
                <a:spcAft>
                  <a:spcPts val="0"/>
                </a:spcAft>
                <a:buNone/>
              </a:pPr>
              <a:endParaRPr sz="900">
                <a:solidFill>
                  <a:schemeClr val="dk1"/>
                </a:solidFill>
                <a:latin typeface="Calibri"/>
                <a:ea typeface="Calibri"/>
                <a:cs typeface="Calibri"/>
                <a:sym typeface="Calibri"/>
              </a:endParaRPr>
            </a:p>
          </p:txBody>
        </p:sp>
      </p:grpSp>
      <p:sp>
        <p:nvSpPr>
          <p:cNvPr id="773" name="Google Shape;773;p40"/>
          <p:cNvSpPr txBox="1"/>
          <p:nvPr/>
        </p:nvSpPr>
        <p:spPr>
          <a:xfrm>
            <a:off x="1153984" y="2792845"/>
            <a:ext cx="3248100" cy="1422300"/>
          </a:xfrm>
          <a:prstGeom prst="rect">
            <a:avLst/>
          </a:prstGeom>
          <a:noFill/>
          <a:ln>
            <a:noFill/>
          </a:ln>
        </p:spPr>
        <p:txBody>
          <a:bodyPr spcFirstLastPara="1" wrap="square" lIns="0" tIns="0" rIns="0" bIns="0" anchor="t" anchorCtr="0">
            <a:spAutoFit/>
          </a:bodyPr>
          <a:lstStyle/>
          <a:p>
            <a:pPr marL="0" marR="0" lvl="0" indent="0" algn="l" rtl="0">
              <a:lnSpc>
                <a:spcPct val="140007"/>
              </a:lnSpc>
              <a:spcBef>
                <a:spcPts val="0"/>
              </a:spcBef>
              <a:spcAft>
                <a:spcPts val="0"/>
              </a:spcAft>
              <a:buNone/>
            </a:pPr>
            <a:r>
              <a:rPr lang="fr">
                <a:solidFill>
                  <a:srgbClr val="242C2C"/>
                </a:solidFill>
              </a:rPr>
              <a:t>Que votre équipe soit composée d’une ou de dix personnes pour soutenir le déploiement de Go1, nous pouvons vous donner une longueur d’avance grâce à des ressources prêtes à l’emploi.</a:t>
            </a:r>
            <a:endParaRPr sz="700"/>
          </a:p>
        </p:txBody>
      </p:sp>
      <p:sp>
        <p:nvSpPr>
          <p:cNvPr id="774" name="Google Shape;774;p40"/>
          <p:cNvSpPr txBox="1"/>
          <p:nvPr/>
        </p:nvSpPr>
        <p:spPr>
          <a:xfrm>
            <a:off x="1247358" y="977623"/>
            <a:ext cx="2852400" cy="471000"/>
          </a:xfrm>
          <a:prstGeom prst="rect">
            <a:avLst/>
          </a:prstGeom>
          <a:noFill/>
          <a:ln>
            <a:noFill/>
          </a:ln>
        </p:spPr>
        <p:txBody>
          <a:bodyPr spcFirstLastPara="1" wrap="square" lIns="0" tIns="0" rIns="0" bIns="0" anchor="t" anchorCtr="0">
            <a:spAutoFit/>
          </a:bodyPr>
          <a:lstStyle/>
          <a:p>
            <a:pPr marL="0" marR="0" lvl="0" indent="0" algn="l" rtl="0">
              <a:lnSpc>
                <a:spcPct val="120049"/>
              </a:lnSpc>
              <a:spcBef>
                <a:spcPts val="0"/>
              </a:spcBef>
              <a:spcAft>
                <a:spcPts val="0"/>
              </a:spcAft>
              <a:buNone/>
            </a:pPr>
            <a:r>
              <a:rPr lang="fr" sz="900">
                <a:solidFill>
                  <a:srgbClr val="394646"/>
                </a:solidFill>
              </a:rPr>
              <a:t>Accédez, personnalisez et partagez avec les apprenants, les managers et les ambassadeurs internes de la formation et du développement</a:t>
            </a:r>
            <a:endParaRPr sz="600"/>
          </a:p>
        </p:txBody>
      </p:sp>
      <p:grpSp>
        <p:nvGrpSpPr>
          <p:cNvPr id="775" name="Google Shape;775;p40"/>
          <p:cNvGrpSpPr/>
          <p:nvPr/>
        </p:nvGrpSpPr>
        <p:grpSpPr>
          <a:xfrm>
            <a:off x="7516906" y="366707"/>
            <a:ext cx="1905002" cy="277203"/>
            <a:chOff x="0" y="-9525"/>
            <a:chExt cx="1003458" cy="146016"/>
          </a:xfrm>
        </p:grpSpPr>
        <p:sp>
          <p:nvSpPr>
            <p:cNvPr id="776" name="Google Shape;776;p40"/>
            <p:cNvSpPr/>
            <p:nvPr/>
          </p:nvSpPr>
          <p:spPr>
            <a:xfrm>
              <a:off x="0" y="0"/>
              <a:ext cx="1003458" cy="136491"/>
            </a:xfrm>
            <a:custGeom>
              <a:avLst/>
              <a:gdLst/>
              <a:ahLst/>
              <a:cxnLst/>
              <a:rect l="l" t="t" r="r" b="b"/>
              <a:pathLst>
                <a:path w="1003458" h="136491" extrusionOk="0">
                  <a:moveTo>
                    <a:pt x="12192" y="0"/>
                  </a:moveTo>
                  <a:lnTo>
                    <a:pt x="991266" y="0"/>
                  </a:lnTo>
                  <a:cubicBezTo>
                    <a:pt x="998000" y="0"/>
                    <a:pt x="1003458" y="5459"/>
                    <a:pt x="1003458" y="12192"/>
                  </a:cubicBezTo>
                  <a:lnTo>
                    <a:pt x="1003458" y="124299"/>
                  </a:lnTo>
                  <a:cubicBezTo>
                    <a:pt x="1003458" y="131033"/>
                    <a:pt x="998000" y="136491"/>
                    <a:pt x="991266" y="136491"/>
                  </a:cubicBezTo>
                  <a:lnTo>
                    <a:pt x="12192" y="136491"/>
                  </a:lnTo>
                  <a:cubicBezTo>
                    <a:pt x="8958" y="136491"/>
                    <a:pt x="5857" y="135207"/>
                    <a:pt x="3571" y="132920"/>
                  </a:cubicBezTo>
                  <a:cubicBezTo>
                    <a:pt x="1285" y="130634"/>
                    <a:pt x="0" y="127533"/>
                    <a:pt x="0" y="124299"/>
                  </a:cubicBezTo>
                  <a:lnTo>
                    <a:pt x="0" y="12192"/>
                  </a:lnTo>
                  <a:cubicBezTo>
                    <a:pt x="0" y="8958"/>
                    <a:pt x="1285" y="5857"/>
                    <a:pt x="3571" y="3571"/>
                  </a:cubicBezTo>
                  <a:cubicBezTo>
                    <a:pt x="5857" y="1285"/>
                    <a:pt x="8958" y="0"/>
                    <a:pt x="12192" y="0"/>
                  </a:cubicBezTo>
                  <a:close/>
                </a:path>
              </a:pathLst>
            </a:custGeom>
            <a:solidFill>
              <a:srgbClr val="DAAB4E"/>
            </a:solid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777" name="Google Shape;777;p40"/>
            <p:cNvSpPr txBox="1"/>
            <p:nvPr/>
          </p:nvSpPr>
          <p:spPr>
            <a:xfrm>
              <a:off x="0" y="-9525"/>
              <a:ext cx="1003458" cy="146016"/>
            </a:xfrm>
            <a:prstGeom prst="rect">
              <a:avLst/>
            </a:prstGeom>
            <a:noFill/>
            <a:ln>
              <a:noFill/>
            </a:ln>
          </p:spPr>
          <p:txBody>
            <a:bodyPr spcFirstLastPara="1" wrap="square" lIns="25400" tIns="25400" rIns="25400" bIns="25400" anchor="ctr" anchorCtr="0">
              <a:noAutofit/>
            </a:bodyPr>
            <a:lstStyle/>
            <a:p>
              <a:pPr marL="0" marR="0" lvl="0" indent="0" algn="r" rtl="0">
                <a:lnSpc>
                  <a:spcPct val="133333"/>
                </a:lnSpc>
                <a:spcBef>
                  <a:spcPts val="0"/>
                </a:spcBef>
                <a:spcAft>
                  <a:spcPts val="0"/>
                </a:spcAft>
                <a:buNone/>
              </a:pPr>
              <a:endParaRPr sz="900">
                <a:solidFill>
                  <a:schemeClr val="dk1"/>
                </a:solidFill>
                <a:latin typeface="Calibri"/>
                <a:ea typeface="Calibri"/>
                <a:cs typeface="Calibri"/>
                <a:sym typeface="Calibri"/>
              </a:endParaRPr>
            </a:p>
          </p:txBody>
        </p:sp>
      </p:grpSp>
      <p:sp>
        <p:nvSpPr>
          <p:cNvPr id="778" name="Google Shape;778;p40"/>
          <p:cNvSpPr txBox="1"/>
          <p:nvPr/>
        </p:nvSpPr>
        <p:spPr>
          <a:xfrm>
            <a:off x="7516906" y="433396"/>
            <a:ext cx="1326300" cy="153900"/>
          </a:xfrm>
          <a:prstGeom prst="rect">
            <a:avLst/>
          </a:prstGeom>
          <a:noFill/>
          <a:ln>
            <a:noFill/>
          </a:ln>
        </p:spPr>
        <p:txBody>
          <a:bodyPr spcFirstLastPara="1" wrap="square" lIns="0" tIns="0" rIns="0" bIns="0" anchor="t" anchorCtr="0">
            <a:spAutoFit/>
          </a:bodyPr>
          <a:lstStyle/>
          <a:p>
            <a:pPr marL="0" lvl="0" indent="0" algn="ctr" rtl="0">
              <a:lnSpc>
                <a:spcPct val="120000"/>
              </a:lnSpc>
              <a:spcBef>
                <a:spcPts val="0"/>
              </a:spcBef>
              <a:spcAft>
                <a:spcPts val="0"/>
              </a:spcAft>
              <a:buNone/>
            </a:pPr>
            <a:r>
              <a:rPr lang="fr" sz="1000">
                <a:solidFill>
                  <a:schemeClr val="lt1"/>
                </a:solidFill>
              </a:rPr>
              <a:t>Lancez avec impact</a:t>
            </a:r>
            <a:endParaRPr sz="1000">
              <a:solidFill>
                <a:srgbClr val="FFFFFF"/>
              </a:solidFill>
            </a:endParaRPr>
          </a:p>
        </p:txBody>
      </p:sp>
      <p:sp>
        <p:nvSpPr>
          <p:cNvPr id="779" name="Google Shape;779;p40"/>
          <p:cNvSpPr/>
          <p:nvPr/>
        </p:nvSpPr>
        <p:spPr>
          <a:xfrm>
            <a:off x="5708294" y="-867041"/>
            <a:ext cx="4202996" cy="3998019"/>
          </a:xfrm>
          <a:custGeom>
            <a:avLst/>
            <a:gdLst/>
            <a:ahLst/>
            <a:cxnLst/>
            <a:rect l="l" t="t" r="r" b="b"/>
            <a:pathLst>
              <a:path w="8405991" h="7996038" extrusionOk="0">
                <a:moveTo>
                  <a:pt x="0" y="0"/>
                </a:moveTo>
                <a:lnTo>
                  <a:pt x="8405991" y="0"/>
                </a:lnTo>
                <a:lnTo>
                  <a:pt x="8405991" y="7996038"/>
                </a:lnTo>
                <a:lnTo>
                  <a:pt x="0" y="7996038"/>
                </a:lnTo>
                <a:lnTo>
                  <a:pt x="0" y="0"/>
                </a:lnTo>
                <a:close/>
              </a:path>
            </a:pathLst>
          </a:custGeom>
          <a:blipFill rotWithShape="1">
            <a:blip r:embed="rId3">
              <a:alphaModFix amt="42000"/>
            </a:blip>
            <a:stretch>
              <a:fillRect b="-1879"/>
            </a:stretch>
          </a:blip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rgbClr val="000000"/>
              </a:solidFill>
              <a:latin typeface="Calibri"/>
              <a:ea typeface="Calibri"/>
              <a:cs typeface="Calibri"/>
              <a:sym typeface="Calibri"/>
            </a:endParaRPr>
          </a:p>
        </p:txBody>
      </p:sp>
      <p:sp>
        <p:nvSpPr>
          <p:cNvPr id="780" name="Google Shape;780;p40"/>
          <p:cNvSpPr/>
          <p:nvPr/>
        </p:nvSpPr>
        <p:spPr>
          <a:xfrm rot="4293903">
            <a:off x="6195447" y="-202456"/>
            <a:ext cx="3079005" cy="3096446"/>
          </a:xfrm>
          <a:custGeom>
            <a:avLst/>
            <a:gdLst/>
            <a:ahLst/>
            <a:cxnLst/>
            <a:rect l="l" t="t" r="r" b="b"/>
            <a:pathLst>
              <a:path w="7348429" h="7121325" extrusionOk="0">
                <a:moveTo>
                  <a:pt x="0" y="0"/>
                </a:moveTo>
                <a:lnTo>
                  <a:pt x="7348429" y="0"/>
                </a:lnTo>
                <a:lnTo>
                  <a:pt x="7348429" y="7121325"/>
                </a:lnTo>
                <a:lnTo>
                  <a:pt x="0" y="7121325"/>
                </a:lnTo>
                <a:lnTo>
                  <a:pt x="0" y="0"/>
                </a:lnTo>
                <a:close/>
              </a:path>
            </a:pathLst>
          </a:custGeom>
          <a:blipFill rotWithShape="1">
            <a:blip r:embed="rId3">
              <a:alphaModFix amt="42000"/>
            </a:blip>
            <a:stretch>
              <a:fillRect/>
            </a:stretch>
          </a:blip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rgbClr val="000000"/>
              </a:solidFill>
              <a:latin typeface="Calibri"/>
              <a:ea typeface="Calibri"/>
              <a:cs typeface="Calibri"/>
              <a:sym typeface="Calibri"/>
            </a:endParaRPr>
          </a:p>
        </p:txBody>
      </p:sp>
      <p:grpSp>
        <p:nvGrpSpPr>
          <p:cNvPr id="781" name="Google Shape;781;p40"/>
          <p:cNvGrpSpPr/>
          <p:nvPr/>
        </p:nvGrpSpPr>
        <p:grpSpPr>
          <a:xfrm>
            <a:off x="5213979" y="566392"/>
            <a:ext cx="3662583" cy="4292941"/>
            <a:chOff x="0" y="-9525"/>
            <a:chExt cx="1929300" cy="2113500"/>
          </a:xfrm>
        </p:grpSpPr>
        <p:sp>
          <p:nvSpPr>
            <p:cNvPr id="782" name="Google Shape;782;p40"/>
            <p:cNvSpPr/>
            <p:nvPr/>
          </p:nvSpPr>
          <p:spPr>
            <a:xfrm>
              <a:off x="0" y="0"/>
              <a:ext cx="1929174" cy="2103851"/>
            </a:xfrm>
            <a:custGeom>
              <a:avLst/>
              <a:gdLst/>
              <a:ahLst/>
              <a:cxnLst/>
              <a:rect l="l" t="t" r="r" b="b"/>
              <a:pathLst>
                <a:path w="1929174" h="2103851" extrusionOk="0">
                  <a:moveTo>
                    <a:pt x="19025" y="0"/>
                  </a:moveTo>
                  <a:lnTo>
                    <a:pt x="1910149" y="0"/>
                  </a:lnTo>
                  <a:cubicBezTo>
                    <a:pt x="1920656" y="0"/>
                    <a:pt x="1929174" y="8518"/>
                    <a:pt x="1929174" y="19025"/>
                  </a:cubicBezTo>
                  <a:lnTo>
                    <a:pt x="1929174" y="2084826"/>
                  </a:lnTo>
                  <a:cubicBezTo>
                    <a:pt x="1929174" y="2089872"/>
                    <a:pt x="1927169" y="2094711"/>
                    <a:pt x="1923601" y="2098279"/>
                  </a:cubicBezTo>
                  <a:cubicBezTo>
                    <a:pt x="1920033" y="2101847"/>
                    <a:pt x="1915194" y="2103851"/>
                    <a:pt x="1910149" y="2103851"/>
                  </a:cubicBezTo>
                  <a:lnTo>
                    <a:pt x="19025" y="2103851"/>
                  </a:lnTo>
                  <a:cubicBezTo>
                    <a:pt x="13979" y="2103851"/>
                    <a:pt x="9140" y="2101847"/>
                    <a:pt x="5572" y="2098279"/>
                  </a:cubicBezTo>
                  <a:cubicBezTo>
                    <a:pt x="2004" y="2094711"/>
                    <a:pt x="0" y="2089872"/>
                    <a:pt x="0" y="2084826"/>
                  </a:cubicBezTo>
                  <a:lnTo>
                    <a:pt x="0" y="19025"/>
                  </a:lnTo>
                  <a:cubicBezTo>
                    <a:pt x="0" y="13979"/>
                    <a:pt x="2004" y="9140"/>
                    <a:pt x="5572" y="5572"/>
                  </a:cubicBezTo>
                  <a:cubicBezTo>
                    <a:pt x="9140" y="2004"/>
                    <a:pt x="13979" y="0"/>
                    <a:pt x="19025" y="0"/>
                  </a:cubicBezTo>
                  <a:close/>
                </a:path>
              </a:pathLst>
            </a:custGeom>
            <a:solidFill>
              <a:srgbClr val="FFFFFF"/>
            </a:solid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rgbClr val="000000"/>
                </a:solidFill>
                <a:latin typeface="Calibri"/>
                <a:ea typeface="Calibri"/>
                <a:cs typeface="Calibri"/>
                <a:sym typeface="Calibri"/>
              </a:endParaRPr>
            </a:p>
          </p:txBody>
        </p:sp>
        <p:sp>
          <p:nvSpPr>
            <p:cNvPr id="783" name="Google Shape;783;p40"/>
            <p:cNvSpPr txBox="1"/>
            <p:nvPr/>
          </p:nvSpPr>
          <p:spPr>
            <a:xfrm>
              <a:off x="0" y="-9525"/>
              <a:ext cx="1929300" cy="2113500"/>
            </a:xfrm>
            <a:prstGeom prst="rect">
              <a:avLst/>
            </a:prstGeom>
            <a:noFill/>
            <a:ln>
              <a:noFill/>
            </a:ln>
          </p:spPr>
          <p:txBody>
            <a:bodyPr spcFirstLastPara="1" wrap="square" lIns="25400" tIns="25400" rIns="25400" bIns="25400" anchor="ctr" anchorCtr="0">
              <a:noAutofit/>
            </a:bodyPr>
            <a:lstStyle/>
            <a:p>
              <a:pPr marL="0" marR="0" lvl="0" indent="0" algn="r" rtl="0">
                <a:lnSpc>
                  <a:spcPct val="133333"/>
                </a:lnSpc>
                <a:spcBef>
                  <a:spcPts val="0"/>
                </a:spcBef>
                <a:spcAft>
                  <a:spcPts val="0"/>
                </a:spcAft>
                <a:buNone/>
              </a:pPr>
              <a:endParaRPr sz="900">
                <a:solidFill>
                  <a:srgbClr val="000000"/>
                </a:solidFill>
                <a:latin typeface="Calibri"/>
                <a:ea typeface="Calibri"/>
                <a:cs typeface="Calibri"/>
                <a:sym typeface="Calibri"/>
              </a:endParaRPr>
            </a:p>
          </p:txBody>
        </p:sp>
      </p:grpSp>
      <p:sp>
        <p:nvSpPr>
          <p:cNvPr id="784" name="Google Shape;784;p40"/>
          <p:cNvSpPr txBox="1"/>
          <p:nvPr/>
        </p:nvSpPr>
        <p:spPr>
          <a:xfrm>
            <a:off x="5541772" y="717575"/>
            <a:ext cx="3248100" cy="510900"/>
          </a:xfrm>
          <a:prstGeom prst="rect">
            <a:avLst/>
          </a:prstGeom>
          <a:noFill/>
          <a:ln>
            <a:noFill/>
          </a:ln>
        </p:spPr>
        <p:txBody>
          <a:bodyPr spcFirstLastPara="1" wrap="square" lIns="0" tIns="0" rIns="0" bIns="0" anchor="t" anchorCtr="0">
            <a:spAutoFit/>
          </a:bodyPr>
          <a:lstStyle/>
          <a:p>
            <a:pPr marL="0" lvl="0" indent="0" algn="l" rtl="0">
              <a:lnSpc>
                <a:spcPct val="140000"/>
              </a:lnSpc>
              <a:spcBef>
                <a:spcPts val="0"/>
              </a:spcBef>
              <a:spcAft>
                <a:spcPts val="0"/>
              </a:spcAft>
              <a:buClr>
                <a:srgbClr val="000000"/>
              </a:buClr>
              <a:buFont typeface="Arial"/>
              <a:buNone/>
            </a:pPr>
            <a:r>
              <a:rPr lang="fr" sz="1300">
                <a:solidFill>
                  <a:srgbClr val="394646"/>
                </a:solidFill>
              </a:rPr>
              <a:t>Principales ressources avant le lancement</a:t>
            </a:r>
            <a:endParaRPr sz="1300">
              <a:solidFill>
                <a:srgbClr val="000000"/>
              </a:solidFill>
            </a:endParaRPr>
          </a:p>
          <a:p>
            <a:pPr marL="0" marR="0" lvl="0" indent="0" algn="l" rtl="0">
              <a:lnSpc>
                <a:spcPct val="140000"/>
              </a:lnSpc>
              <a:spcBef>
                <a:spcPts val="0"/>
              </a:spcBef>
              <a:spcAft>
                <a:spcPts val="0"/>
              </a:spcAft>
              <a:buNone/>
            </a:pPr>
            <a:endParaRPr sz="1500">
              <a:solidFill>
                <a:srgbClr val="394646"/>
              </a:solidFill>
            </a:endParaRPr>
          </a:p>
        </p:txBody>
      </p:sp>
      <p:grpSp>
        <p:nvGrpSpPr>
          <p:cNvPr id="785" name="Google Shape;785;p40"/>
          <p:cNvGrpSpPr/>
          <p:nvPr/>
        </p:nvGrpSpPr>
        <p:grpSpPr>
          <a:xfrm>
            <a:off x="5319258" y="1030782"/>
            <a:ext cx="3578864" cy="3678028"/>
            <a:chOff x="0" y="-9525"/>
            <a:chExt cx="1885200" cy="1538216"/>
          </a:xfrm>
        </p:grpSpPr>
        <p:sp>
          <p:nvSpPr>
            <p:cNvPr id="786" name="Google Shape;786;p40"/>
            <p:cNvSpPr/>
            <p:nvPr/>
          </p:nvSpPr>
          <p:spPr>
            <a:xfrm>
              <a:off x="0" y="0"/>
              <a:ext cx="1885053" cy="1528691"/>
            </a:xfrm>
            <a:custGeom>
              <a:avLst/>
              <a:gdLst/>
              <a:ahLst/>
              <a:cxnLst/>
              <a:rect l="l" t="t" r="r" b="b"/>
              <a:pathLst>
                <a:path w="1885053" h="1528691" extrusionOk="0">
                  <a:moveTo>
                    <a:pt x="19470" y="0"/>
                  </a:moveTo>
                  <a:lnTo>
                    <a:pt x="1865582" y="0"/>
                  </a:lnTo>
                  <a:cubicBezTo>
                    <a:pt x="1870746" y="0"/>
                    <a:pt x="1875699" y="2051"/>
                    <a:pt x="1879350" y="5703"/>
                  </a:cubicBezTo>
                  <a:cubicBezTo>
                    <a:pt x="1883002" y="9354"/>
                    <a:pt x="1885053" y="14306"/>
                    <a:pt x="1885053" y="19470"/>
                  </a:cubicBezTo>
                  <a:lnTo>
                    <a:pt x="1885053" y="1509220"/>
                  </a:lnTo>
                  <a:cubicBezTo>
                    <a:pt x="1885053" y="1514384"/>
                    <a:pt x="1883002" y="1519336"/>
                    <a:pt x="1879350" y="1522988"/>
                  </a:cubicBezTo>
                  <a:cubicBezTo>
                    <a:pt x="1875699" y="1526639"/>
                    <a:pt x="1870746" y="1528691"/>
                    <a:pt x="1865582" y="1528691"/>
                  </a:cubicBezTo>
                  <a:lnTo>
                    <a:pt x="19470" y="1528691"/>
                  </a:lnTo>
                  <a:cubicBezTo>
                    <a:pt x="14306" y="1528691"/>
                    <a:pt x="9354" y="1526639"/>
                    <a:pt x="5703" y="1522988"/>
                  </a:cubicBezTo>
                  <a:cubicBezTo>
                    <a:pt x="2051" y="1519336"/>
                    <a:pt x="0" y="1514384"/>
                    <a:pt x="0" y="1509220"/>
                  </a:cubicBezTo>
                  <a:lnTo>
                    <a:pt x="0" y="19470"/>
                  </a:lnTo>
                  <a:cubicBezTo>
                    <a:pt x="0" y="14306"/>
                    <a:pt x="2051" y="9354"/>
                    <a:pt x="5703" y="5703"/>
                  </a:cubicBezTo>
                  <a:cubicBezTo>
                    <a:pt x="9354" y="2051"/>
                    <a:pt x="14306" y="0"/>
                    <a:pt x="19470" y="0"/>
                  </a:cubicBezTo>
                  <a:close/>
                </a:path>
              </a:pathLst>
            </a:custGeom>
            <a:solidFill>
              <a:srgbClr val="FEE19A"/>
            </a:solid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rgbClr val="000000"/>
                </a:solidFill>
                <a:latin typeface="Calibri"/>
                <a:ea typeface="Calibri"/>
                <a:cs typeface="Calibri"/>
                <a:sym typeface="Calibri"/>
              </a:endParaRPr>
            </a:p>
          </p:txBody>
        </p:sp>
        <p:sp>
          <p:nvSpPr>
            <p:cNvPr id="787" name="Google Shape;787;p40"/>
            <p:cNvSpPr txBox="1"/>
            <p:nvPr/>
          </p:nvSpPr>
          <p:spPr>
            <a:xfrm>
              <a:off x="0" y="-9525"/>
              <a:ext cx="1885200" cy="1538100"/>
            </a:xfrm>
            <a:prstGeom prst="rect">
              <a:avLst/>
            </a:prstGeom>
            <a:noFill/>
            <a:ln>
              <a:noFill/>
            </a:ln>
          </p:spPr>
          <p:txBody>
            <a:bodyPr spcFirstLastPara="1" wrap="square" lIns="25400" tIns="25400" rIns="25400" bIns="25400" anchor="ctr" anchorCtr="0">
              <a:noAutofit/>
            </a:bodyPr>
            <a:lstStyle/>
            <a:p>
              <a:pPr marL="0" marR="0" lvl="0" indent="0" algn="r" rtl="0">
                <a:lnSpc>
                  <a:spcPct val="133333"/>
                </a:lnSpc>
                <a:spcBef>
                  <a:spcPts val="0"/>
                </a:spcBef>
                <a:spcAft>
                  <a:spcPts val="0"/>
                </a:spcAft>
                <a:buNone/>
              </a:pPr>
              <a:endParaRPr sz="900">
                <a:solidFill>
                  <a:srgbClr val="000000"/>
                </a:solidFill>
                <a:latin typeface="Calibri"/>
                <a:ea typeface="Calibri"/>
                <a:cs typeface="Calibri"/>
                <a:sym typeface="Calibri"/>
              </a:endParaRPr>
            </a:p>
          </p:txBody>
        </p:sp>
      </p:grpSp>
      <p:sp>
        <p:nvSpPr>
          <p:cNvPr id="788" name="Google Shape;788;p40"/>
          <p:cNvSpPr/>
          <p:nvPr/>
        </p:nvSpPr>
        <p:spPr>
          <a:xfrm>
            <a:off x="5654608" y="1200150"/>
            <a:ext cx="264226" cy="264226"/>
          </a:xfrm>
          <a:custGeom>
            <a:avLst/>
            <a:gdLst/>
            <a:ahLst/>
            <a:cxnLst/>
            <a:rect l="l" t="t" r="r" b="b"/>
            <a:pathLst>
              <a:path w="1016254" h="1016254" extrusionOk="0">
                <a:moveTo>
                  <a:pt x="0" y="169418"/>
                </a:moveTo>
                <a:cubicBezTo>
                  <a:pt x="0" y="75819"/>
                  <a:pt x="75819" y="0"/>
                  <a:pt x="169418" y="0"/>
                </a:cubicBezTo>
                <a:lnTo>
                  <a:pt x="846836" y="0"/>
                </a:lnTo>
                <a:cubicBezTo>
                  <a:pt x="940435" y="0"/>
                  <a:pt x="1016254" y="75819"/>
                  <a:pt x="1016254" y="169418"/>
                </a:cubicBezTo>
                <a:lnTo>
                  <a:pt x="1016254" y="846836"/>
                </a:lnTo>
                <a:cubicBezTo>
                  <a:pt x="1016254" y="940435"/>
                  <a:pt x="940435" y="1016254"/>
                  <a:pt x="846836" y="1016254"/>
                </a:cubicBezTo>
                <a:lnTo>
                  <a:pt x="169418" y="1016254"/>
                </a:lnTo>
                <a:cubicBezTo>
                  <a:pt x="75819" y="1016254"/>
                  <a:pt x="0" y="940435"/>
                  <a:pt x="0" y="846836"/>
                </a:cubicBezTo>
                <a:close/>
              </a:path>
            </a:pathLst>
          </a:custGeom>
          <a:solidFill>
            <a:srgbClr val="FFFFFF"/>
          </a:solid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rgbClr val="000000"/>
              </a:solidFill>
              <a:latin typeface="Calibri"/>
              <a:ea typeface="Calibri"/>
              <a:cs typeface="Calibri"/>
              <a:sym typeface="Calibri"/>
            </a:endParaRPr>
          </a:p>
        </p:txBody>
      </p:sp>
      <p:sp>
        <p:nvSpPr>
          <p:cNvPr id="789" name="Google Shape;789;p40"/>
          <p:cNvSpPr/>
          <p:nvPr/>
        </p:nvSpPr>
        <p:spPr>
          <a:xfrm>
            <a:off x="5654608" y="2093492"/>
            <a:ext cx="264226" cy="264226"/>
          </a:xfrm>
          <a:custGeom>
            <a:avLst/>
            <a:gdLst/>
            <a:ahLst/>
            <a:cxnLst/>
            <a:rect l="l" t="t" r="r" b="b"/>
            <a:pathLst>
              <a:path w="1016254" h="1016254" extrusionOk="0">
                <a:moveTo>
                  <a:pt x="0" y="169418"/>
                </a:moveTo>
                <a:cubicBezTo>
                  <a:pt x="0" y="75819"/>
                  <a:pt x="75819" y="0"/>
                  <a:pt x="169418" y="0"/>
                </a:cubicBezTo>
                <a:lnTo>
                  <a:pt x="846836" y="0"/>
                </a:lnTo>
                <a:cubicBezTo>
                  <a:pt x="940435" y="0"/>
                  <a:pt x="1016254" y="75819"/>
                  <a:pt x="1016254" y="169418"/>
                </a:cubicBezTo>
                <a:lnTo>
                  <a:pt x="1016254" y="846836"/>
                </a:lnTo>
                <a:cubicBezTo>
                  <a:pt x="1016254" y="940435"/>
                  <a:pt x="940435" y="1016254"/>
                  <a:pt x="846836" y="1016254"/>
                </a:cubicBezTo>
                <a:lnTo>
                  <a:pt x="169418" y="1016254"/>
                </a:lnTo>
                <a:cubicBezTo>
                  <a:pt x="75819" y="1016254"/>
                  <a:pt x="0" y="940435"/>
                  <a:pt x="0" y="846836"/>
                </a:cubicBezTo>
                <a:close/>
              </a:path>
            </a:pathLst>
          </a:custGeom>
          <a:solidFill>
            <a:srgbClr val="FFFFFF"/>
          </a:solid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rgbClr val="000000"/>
              </a:solidFill>
              <a:latin typeface="Calibri"/>
              <a:ea typeface="Calibri"/>
              <a:cs typeface="Calibri"/>
              <a:sym typeface="Calibri"/>
            </a:endParaRPr>
          </a:p>
        </p:txBody>
      </p:sp>
      <p:sp>
        <p:nvSpPr>
          <p:cNvPr id="790" name="Google Shape;790;p40">
            <a:hlinkClick r:id="rId4"/>
          </p:cNvPr>
          <p:cNvSpPr/>
          <p:nvPr/>
        </p:nvSpPr>
        <p:spPr>
          <a:xfrm>
            <a:off x="5654608" y="2986834"/>
            <a:ext cx="264226" cy="264226"/>
          </a:xfrm>
          <a:custGeom>
            <a:avLst/>
            <a:gdLst/>
            <a:ahLst/>
            <a:cxnLst/>
            <a:rect l="l" t="t" r="r" b="b"/>
            <a:pathLst>
              <a:path w="1016254" h="1016254" extrusionOk="0">
                <a:moveTo>
                  <a:pt x="0" y="169418"/>
                </a:moveTo>
                <a:cubicBezTo>
                  <a:pt x="0" y="75819"/>
                  <a:pt x="75819" y="0"/>
                  <a:pt x="169418" y="0"/>
                </a:cubicBezTo>
                <a:lnTo>
                  <a:pt x="846836" y="0"/>
                </a:lnTo>
                <a:cubicBezTo>
                  <a:pt x="940435" y="0"/>
                  <a:pt x="1016254" y="75819"/>
                  <a:pt x="1016254" y="169418"/>
                </a:cubicBezTo>
                <a:lnTo>
                  <a:pt x="1016254" y="846836"/>
                </a:lnTo>
                <a:cubicBezTo>
                  <a:pt x="1016254" y="940435"/>
                  <a:pt x="940435" y="1016254"/>
                  <a:pt x="846836" y="1016254"/>
                </a:cubicBezTo>
                <a:lnTo>
                  <a:pt x="169418" y="1016254"/>
                </a:lnTo>
                <a:cubicBezTo>
                  <a:pt x="75819" y="1016254"/>
                  <a:pt x="0" y="940435"/>
                  <a:pt x="0" y="846836"/>
                </a:cubicBezTo>
                <a:close/>
              </a:path>
            </a:pathLst>
          </a:custGeom>
          <a:solidFill>
            <a:srgbClr val="FFFFFF"/>
          </a:solid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rgbClr val="000000"/>
              </a:solidFill>
              <a:latin typeface="Calibri"/>
              <a:ea typeface="Calibri"/>
              <a:cs typeface="Calibri"/>
              <a:sym typeface="Calibri"/>
            </a:endParaRPr>
          </a:p>
        </p:txBody>
      </p:sp>
      <p:sp>
        <p:nvSpPr>
          <p:cNvPr id="791" name="Google Shape;791;p40">
            <a:hlinkClick r:id="rId5"/>
          </p:cNvPr>
          <p:cNvSpPr/>
          <p:nvPr/>
        </p:nvSpPr>
        <p:spPr>
          <a:xfrm>
            <a:off x="5654608" y="3880176"/>
            <a:ext cx="264226" cy="264226"/>
          </a:xfrm>
          <a:custGeom>
            <a:avLst/>
            <a:gdLst/>
            <a:ahLst/>
            <a:cxnLst/>
            <a:rect l="l" t="t" r="r" b="b"/>
            <a:pathLst>
              <a:path w="1016254" h="1016254" extrusionOk="0">
                <a:moveTo>
                  <a:pt x="0" y="169418"/>
                </a:moveTo>
                <a:cubicBezTo>
                  <a:pt x="0" y="75819"/>
                  <a:pt x="75819" y="0"/>
                  <a:pt x="169418" y="0"/>
                </a:cubicBezTo>
                <a:lnTo>
                  <a:pt x="846836" y="0"/>
                </a:lnTo>
                <a:cubicBezTo>
                  <a:pt x="940435" y="0"/>
                  <a:pt x="1016254" y="75819"/>
                  <a:pt x="1016254" y="169418"/>
                </a:cubicBezTo>
                <a:lnTo>
                  <a:pt x="1016254" y="846836"/>
                </a:lnTo>
                <a:cubicBezTo>
                  <a:pt x="1016254" y="940435"/>
                  <a:pt x="940435" y="1016254"/>
                  <a:pt x="846836" y="1016254"/>
                </a:cubicBezTo>
                <a:lnTo>
                  <a:pt x="169418" y="1016254"/>
                </a:lnTo>
                <a:cubicBezTo>
                  <a:pt x="75819" y="1016254"/>
                  <a:pt x="0" y="940435"/>
                  <a:pt x="0" y="846836"/>
                </a:cubicBezTo>
                <a:close/>
              </a:path>
            </a:pathLst>
          </a:custGeom>
          <a:solidFill>
            <a:srgbClr val="FFFFFF"/>
          </a:solid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rgbClr val="000000"/>
              </a:solidFill>
              <a:latin typeface="Calibri"/>
              <a:ea typeface="Calibri"/>
              <a:cs typeface="Calibri"/>
              <a:sym typeface="Calibri"/>
            </a:endParaRPr>
          </a:p>
        </p:txBody>
      </p:sp>
      <p:sp>
        <p:nvSpPr>
          <p:cNvPr id="792" name="Google Shape;792;p40"/>
          <p:cNvSpPr/>
          <p:nvPr/>
        </p:nvSpPr>
        <p:spPr>
          <a:xfrm>
            <a:off x="5654608" y="4326848"/>
            <a:ext cx="264226" cy="264226"/>
          </a:xfrm>
          <a:custGeom>
            <a:avLst/>
            <a:gdLst/>
            <a:ahLst/>
            <a:cxnLst/>
            <a:rect l="l" t="t" r="r" b="b"/>
            <a:pathLst>
              <a:path w="1016254" h="1016254" extrusionOk="0">
                <a:moveTo>
                  <a:pt x="0" y="169418"/>
                </a:moveTo>
                <a:cubicBezTo>
                  <a:pt x="0" y="75819"/>
                  <a:pt x="75819" y="0"/>
                  <a:pt x="169418" y="0"/>
                </a:cubicBezTo>
                <a:lnTo>
                  <a:pt x="846836" y="0"/>
                </a:lnTo>
                <a:cubicBezTo>
                  <a:pt x="940435" y="0"/>
                  <a:pt x="1016254" y="75819"/>
                  <a:pt x="1016254" y="169418"/>
                </a:cubicBezTo>
                <a:lnTo>
                  <a:pt x="1016254" y="846836"/>
                </a:lnTo>
                <a:cubicBezTo>
                  <a:pt x="1016254" y="940435"/>
                  <a:pt x="940435" y="1016254"/>
                  <a:pt x="846836" y="1016254"/>
                </a:cubicBezTo>
                <a:lnTo>
                  <a:pt x="169418" y="1016254"/>
                </a:lnTo>
                <a:cubicBezTo>
                  <a:pt x="75819" y="1016254"/>
                  <a:pt x="0" y="940435"/>
                  <a:pt x="0" y="846836"/>
                </a:cubicBezTo>
                <a:close/>
              </a:path>
            </a:pathLst>
          </a:custGeom>
          <a:solidFill>
            <a:srgbClr val="FFFFFF"/>
          </a:solid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rgbClr val="000000"/>
              </a:solidFill>
              <a:latin typeface="Calibri"/>
              <a:ea typeface="Calibri"/>
              <a:cs typeface="Calibri"/>
              <a:sym typeface="Calibri"/>
            </a:endParaRPr>
          </a:p>
        </p:txBody>
      </p:sp>
      <p:sp>
        <p:nvSpPr>
          <p:cNvPr id="793" name="Google Shape;793;p40">
            <a:hlinkClick r:id="rId5"/>
          </p:cNvPr>
          <p:cNvSpPr/>
          <p:nvPr/>
        </p:nvSpPr>
        <p:spPr>
          <a:xfrm>
            <a:off x="5654608" y="3433505"/>
            <a:ext cx="264226" cy="264226"/>
          </a:xfrm>
          <a:custGeom>
            <a:avLst/>
            <a:gdLst/>
            <a:ahLst/>
            <a:cxnLst/>
            <a:rect l="l" t="t" r="r" b="b"/>
            <a:pathLst>
              <a:path w="1016254" h="1016254" extrusionOk="0">
                <a:moveTo>
                  <a:pt x="0" y="169418"/>
                </a:moveTo>
                <a:cubicBezTo>
                  <a:pt x="0" y="75819"/>
                  <a:pt x="75819" y="0"/>
                  <a:pt x="169418" y="0"/>
                </a:cubicBezTo>
                <a:lnTo>
                  <a:pt x="846836" y="0"/>
                </a:lnTo>
                <a:cubicBezTo>
                  <a:pt x="940435" y="0"/>
                  <a:pt x="1016254" y="75819"/>
                  <a:pt x="1016254" y="169418"/>
                </a:cubicBezTo>
                <a:lnTo>
                  <a:pt x="1016254" y="846836"/>
                </a:lnTo>
                <a:cubicBezTo>
                  <a:pt x="1016254" y="940435"/>
                  <a:pt x="940435" y="1016254"/>
                  <a:pt x="846836" y="1016254"/>
                </a:cubicBezTo>
                <a:lnTo>
                  <a:pt x="169418" y="1016254"/>
                </a:lnTo>
                <a:cubicBezTo>
                  <a:pt x="75819" y="1016254"/>
                  <a:pt x="0" y="940435"/>
                  <a:pt x="0" y="846836"/>
                </a:cubicBezTo>
                <a:close/>
              </a:path>
            </a:pathLst>
          </a:custGeom>
          <a:solidFill>
            <a:srgbClr val="FFFFFF"/>
          </a:solid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rgbClr val="000000"/>
              </a:solidFill>
              <a:latin typeface="Calibri"/>
              <a:ea typeface="Calibri"/>
              <a:cs typeface="Calibri"/>
              <a:sym typeface="Calibri"/>
            </a:endParaRPr>
          </a:p>
        </p:txBody>
      </p:sp>
      <p:sp>
        <p:nvSpPr>
          <p:cNvPr id="794" name="Google Shape;794;p40">
            <a:hlinkClick r:id="rId6"/>
          </p:cNvPr>
          <p:cNvSpPr/>
          <p:nvPr/>
        </p:nvSpPr>
        <p:spPr>
          <a:xfrm>
            <a:off x="5702509" y="1245114"/>
            <a:ext cx="174274" cy="174274"/>
          </a:xfrm>
          <a:custGeom>
            <a:avLst/>
            <a:gdLst/>
            <a:ahLst/>
            <a:cxnLst/>
            <a:rect l="l" t="t" r="r" b="b"/>
            <a:pathLst>
              <a:path w="348548" h="348548" extrusionOk="0">
                <a:moveTo>
                  <a:pt x="0" y="0"/>
                </a:moveTo>
                <a:lnTo>
                  <a:pt x="348547" y="0"/>
                </a:lnTo>
                <a:lnTo>
                  <a:pt x="348547" y="348548"/>
                </a:lnTo>
                <a:lnTo>
                  <a:pt x="0" y="348548"/>
                </a:lnTo>
                <a:lnTo>
                  <a:pt x="0" y="0"/>
                </a:lnTo>
                <a:close/>
              </a:path>
            </a:pathLst>
          </a:custGeom>
          <a:blipFill rotWithShape="1">
            <a:blip r:embed="rId7">
              <a:alphaModFix/>
            </a:blip>
            <a:stretch>
              <a:fillRect/>
            </a:stretch>
          </a:blip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rgbClr val="000000"/>
              </a:solidFill>
              <a:latin typeface="Calibri"/>
              <a:ea typeface="Calibri"/>
              <a:cs typeface="Calibri"/>
              <a:sym typeface="Calibri"/>
            </a:endParaRPr>
          </a:p>
        </p:txBody>
      </p:sp>
      <p:sp>
        <p:nvSpPr>
          <p:cNvPr id="795" name="Google Shape;795;p40">
            <a:hlinkClick r:id="rId8"/>
          </p:cNvPr>
          <p:cNvSpPr/>
          <p:nvPr/>
        </p:nvSpPr>
        <p:spPr>
          <a:xfrm>
            <a:off x="5702509" y="2153316"/>
            <a:ext cx="174274" cy="174274"/>
          </a:xfrm>
          <a:custGeom>
            <a:avLst/>
            <a:gdLst/>
            <a:ahLst/>
            <a:cxnLst/>
            <a:rect l="l" t="t" r="r" b="b"/>
            <a:pathLst>
              <a:path w="348548" h="348548" extrusionOk="0">
                <a:moveTo>
                  <a:pt x="0" y="0"/>
                </a:moveTo>
                <a:lnTo>
                  <a:pt x="348547" y="0"/>
                </a:lnTo>
                <a:lnTo>
                  <a:pt x="348547" y="348548"/>
                </a:lnTo>
                <a:lnTo>
                  <a:pt x="0" y="348548"/>
                </a:lnTo>
                <a:lnTo>
                  <a:pt x="0" y="0"/>
                </a:lnTo>
                <a:close/>
              </a:path>
            </a:pathLst>
          </a:custGeom>
          <a:blipFill rotWithShape="1">
            <a:blip r:embed="rId7">
              <a:alphaModFix/>
            </a:blip>
            <a:stretch>
              <a:fillRect/>
            </a:stretch>
          </a:blip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rgbClr val="000000"/>
              </a:solidFill>
              <a:latin typeface="Calibri"/>
              <a:ea typeface="Calibri"/>
              <a:cs typeface="Calibri"/>
              <a:sym typeface="Calibri"/>
            </a:endParaRPr>
          </a:p>
        </p:txBody>
      </p:sp>
      <p:sp>
        <p:nvSpPr>
          <p:cNvPr id="796" name="Google Shape;796;p40">
            <a:hlinkClick r:id="rId9"/>
          </p:cNvPr>
          <p:cNvSpPr/>
          <p:nvPr/>
        </p:nvSpPr>
        <p:spPr>
          <a:xfrm>
            <a:off x="5702509" y="3481372"/>
            <a:ext cx="174274" cy="174274"/>
          </a:xfrm>
          <a:custGeom>
            <a:avLst/>
            <a:gdLst/>
            <a:ahLst/>
            <a:cxnLst/>
            <a:rect l="l" t="t" r="r" b="b"/>
            <a:pathLst>
              <a:path w="348548" h="348548" extrusionOk="0">
                <a:moveTo>
                  <a:pt x="0" y="0"/>
                </a:moveTo>
                <a:lnTo>
                  <a:pt x="348548" y="0"/>
                </a:lnTo>
                <a:lnTo>
                  <a:pt x="348548" y="348547"/>
                </a:lnTo>
                <a:lnTo>
                  <a:pt x="0" y="348547"/>
                </a:lnTo>
                <a:lnTo>
                  <a:pt x="0" y="0"/>
                </a:lnTo>
                <a:close/>
              </a:path>
            </a:pathLst>
          </a:custGeom>
          <a:blipFill rotWithShape="1">
            <a:blip r:embed="rId7">
              <a:alphaModFix/>
            </a:blip>
            <a:stretch>
              <a:fillRect/>
            </a:stretch>
          </a:blip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rgbClr val="000000"/>
              </a:solidFill>
              <a:latin typeface="Calibri"/>
              <a:ea typeface="Calibri"/>
              <a:cs typeface="Calibri"/>
              <a:sym typeface="Calibri"/>
            </a:endParaRPr>
          </a:p>
        </p:txBody>
      </p:sp>
      <p:sp>
        <p:nvSpPr>
          <p:cNvPr id="797" name="Google Shape;797;p40">
            <a:hlinkClick r:id="rId10"/>
          </p:cNvPr>
          <p:cNvSpPr/>
          <p:nvPr/>
        </p:nvSpPr>
        <p:spPr>
          <a:xfrm>
            <a:off x="5702509" y="3935473"/>
            <a:ext cx="174274" cy="174274"/>
          </a:xfrm>
          <a:custGeom>
            <a:avLst/>
            <a:gdLst/>
            <a:ahLst/>
            <a:cxnLst/>
            <a:rect l="l" t="t" r="r" b="b"/>
            <a:pathLst>
              <a:path w="348548" h="348548" extrusionOk="0">
                <a:moveTo>
                  <a:pt x="0" y="0"/>
                </a:moveTo>
                <a:lnTo>
                  <a:pt x="348548" y="0"/>
                </a:lnTo>
                <a:lnTo>
                  <a:pt x="348548" y="348547"/>
                </a:lnTo>
                <a:lnTo>
                  <a:pt x="0" y="348547"/>
                </a:lnTo>
                <a:lnTo>
                  <a:pt x="0" y="0"/>
                </a:lnTo>
                <a:close/>
              </a:path>
            </a:pathLst>
          </a:custGeom>
          <a:blipFill rotWithShape="1">
            <a:blip r:embed="rId7">
              <a:alphaModFix/>
            </a:blip>
            <a:stretch>
              <a:fillRect/>
            </a:stretch>
          </a:blip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rgbClr val="000000"/>
              </a:solidFill>
              <a:latin typeface="Calibri"/>
              <a:ea typeface="Calibri"/>
              <a:cs typeface="Calibri"/>
              <a:sym typeface="Calibri"/>
            </a:endParaRPr>
          </a:p>
        </p:txBody>
      </p:sp>
      <p:sp>
        <p:nvSpPr>
          <p:cNvPr id="798" name="Google Shape;798;p40"/>
          <p:cNvSpPr txBox="1"/>
          <p:nvPr/>
        </p:nvSpPr>
        <p:spPr>
          <a:xfrm>
            <a:off x="6054852" y="1185259"/>
            <a:ext cx="2185200" cy="3387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fr" sz="1100">
                <a:solidFill>
                  <a:srgbClr val="394646"/>
                </a:solidFill>
              </a:rPr>
              <a:t>Guide de la plateforme pour les administrateurs</a:t>
            </a:r>
            <a:endParaRPr sz="1100"/>
          </a:p>
        </p:txBody>
      </p:sp>
      <p:sp>
        <p:nvSpPr>
          <p:cNvPr id="799" name="Google Shape;799;p40"/>
          <p:cNvSpPr txBox="1"/>
          <p:nvPr/>
        </p:nvSpPr>
        <p:spPr>
          <a:xfrm>
            <a:off x="6067552" y="2088926"/>
            <a:ext cx="1914900" cy="3387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fr" sz="1100">
                <a:solidFill>
                  <a:srgbClr val="394646"/>
                </a:solidFill>
              </a:rPr>
              <a:t>Guide de la plateforme pour les apprenants</a:t>
            </a:r>
            <a:endParaRPr sz="1100"/>
          </a:p>
        </p:txBody>
      </p:sp>
      <p:sp>
        <p:nvSpPr>
          <p:cNvPr id="800" name="Google Shape;800;p40"/>
          <p:cNvSpPr txBox="1"/>
          <p:nvPr/>
        </p:nvSpPr>
        <p:spPr>
          <a:xfrm>
            <a:off x="6054852" y="2992592"/>
            <a:ext cx="2495400" cy="3387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fr" sz="1100">
                <a:solidFill>
                  <a:srgbClr val="394646"/>
                </a:solidFill>
              </a:rPr>
              <a:t>Vidéo promotionnelle pour les apprenants</a:t>
            </a:r>
            <a:endParaRPr sz="1100"/>
          </a:p>
        </p:txBody>
      </p:sp>
      <p:sp>
        <p:nvSpPr>
          <p:cNvPr id="801" name="Google Shape;801;p40"/>
          <p:cNvSpPr txBox="1"/>
          <p:nvPr/>
        </p:nvSpPr>
        <p:spPr>
          <a:xfrm>
            <a:off x="6054852" y="3927879"/>
            <a:ext cx="2215800" cy="169200"/>
          </a:xfrm>
          <a:prstGeom prst="rect">
            <a:avLst/>
          </a:prstGeom>
          <a:noFill/>
          <a:ln>
            <a:noFill/>
          </a:ln>
        </p:spPr>
        <p:txBody>
          <a:bodyPr spcFirstLastPara="1" wrap="square" lIns="0" tIns="0" rIns="0" bIns="0" anchor="t" anchorCtr="0">
            <a:spAutoFit/>
          </a:bodyPr>
          <a:lstStyle/>
          <a:p>
            <a:pPr marL="0" marR="0" lvl="0" indent="0" algn="l" rtl="0">
              <a:lnSpc>
                <a:spcPct val="140023"/>
              </a:lnSpc>
              <a:spcBef>
                <a:spcPts val="0"/>
              </a:spcBef>
              <a:spcAft>
                <a:spcPts val="0"/>
              </a:spcAft>
              <a:buNone/>
            </a:pPr>
            <a:r>
              <a:rPr lang="fr" sz="1100">
                <a:solidFill>
                  <a:srgbClr val="394646"/>
                </a:solidFill>
              </a:rPr>
              <a:t>E-mail de lancement – texte brut</a:t>
            </a:r>
            <a:endParaRPr sz="1100">
              <a:solidFill>
                <a:srgbClr val="394646"/>
              </a:solidFill>
            </a:endParaRPr>
          </a:p>
        </p:txBody>
      </p:sp>
      <p:sp>
        <p:nvSpPr>
          <p:cNvPr id="802" name="Google Shape;802;p40"/>
          <p:cNvSpPr txBox="1"/>
          <p:nvPr/>
        </p:nvSpPr>
        <p:spPr>
          <a:xfrm>
            <a:off x="5646700" y="4810125"/>
            <a:ext cx="3143100" cy="147733"/>
          </a:xfrm>
          <a:prstGeom prst="rect">
            <a:avLst/>
          </a:prstGeom>
          <a:noFill/>
          <a:ln>
            <a:noFill/>
          </a:ln>
        </p:spPr>
        <p:txBody>
          <a:bodyPr spcFirstLastPara="1" wrap="square" lIns="0" tIns="0" rIns="0" bIns="0" anchor="t" anchorCtr="0">
            <a:spAutoFit/>
          </a:bodyPr>
          <a:lstStyle/>
          <a:p>
            <a:pPr marL="0" marR="0" lvl="0" indent="0" algn="l" rtl="0">
              <a:lnSpc>
                <a:spcPct val="120012"/>
              </a:lnSpc>
              <a:spcBef>
                <a:spcPts val="0"/>
              </a:spcBef>
              <a:spcAft>
                <a:spcPts val="0"/>
              </a:spcAft>
              <a:buNone/>
            </a:pPr>
            <a:r>
              <a:rPr lang="fr" sz="800" u="sng" dirty="0">
                <a:solidFill>
                  <a:srgbClr val="0000FF"/>
                </a:solidFill>
                <a:hlinkClick r:id="rId11">
                  <a:extLst>
                    <a:ext uri="{A12FA001-AC4F-418D-AE19-62706E023703}">
                      <ahyp:hlinkClr xmlns:ahyp="http://schemas.microsoft.com/office/drawing/2018/hyperlinkcolor" val="tx"/>
                    </a:ext>
                  </a:extLst>
                </a:hlinkClick>
              </a:rPr>
              <a:t>Pour plus de ressources, consultez notre Hub de la réussite client</a:t>
            </a:r>
            <a:endParaRPr sz="700" dirty="0"/>
          </a:p>
        </p:txBody>
      </p:sp>
      <p:sp>
        <p:nvSpPr>
          <p:cNvPr id="803" name="Google Shape;803;p40"/>
          <p:cNvSpPr txBox="1"/>
          <p:nvPr/>
        </p:nvSpPr>
        <p:spPr>
          <a:xfrm>
            <a:off x="6060725" y="4376473"/>
            <a:ext cx="2568900" cy="1692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fr" sz="1100" dirty="0">
                <a:solidFill>
                  <a:srgbClr val="394646"/>
                </a:solidFill>
              </a:rPr>
              <a:t>E-mail de lancement – marque Go1</a:t>
            </a:r>
            <a:endParaRPr sz="1100" dirty="0"/>
          </a:p>
        </p:txBody>
      </p:sp>
      <p:sp>
        <p:nvSpPr>
          <p:cNvPr id="804" name="Google Shape;804;p40"/>
          <p:cNvSpPr txBox="1"/>
          <p:nvPr/>
        </p:nvSpPr>
        <p:spPr>
          <a:xfrm>
            <a:off x="6054852" y="3415786"/>
            <a:ext cx="2788200" cy="3387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fr" sz="1100" dirty="0">
                <a:solidFill>
                  <a:srgbClr val="394646"/>
                </a:solidFill>
              </a:rPr>
              <a:t>Document d’une page et FAQ pour les apprenants</a:t>
            </a:r>
            <a:endParaRPr sz="1100" dirty="0"/>
          </a:p>
        </p:txBody>
      </p:sp>
      <p:sp>
        <p:nvSpPr>
          <p:cNvPr id="805" name="Google Shape;805;p40"/>
          <p:cNvSpPr/>
          <p:nvPr/>
        </p:nvSpPr>
        <p:spPr>
          <a:xfrm>
            <a:off x="5654608" y="1646821"/>
            <a:ext cx="264226" cy="264226"/>
          </a:xfrm>
          <a:custGeom>
            <a:avLst/>
            <a:gdLst/>
            <a:ahLst/>
            <a:cxnLst/>
            <a:rect l="l" t="t" r="r" b="b"/>
            <a:pathLst>
              <a:path w="1016254" h="1016254" extrusionOk="0">
                <a:moveTo>
                  <a:pt x="0" y="169418"/>
                </a:moveTo>
                <a:cubicBezTo>
                  <a:pt x="0" y="75819"/>
                  <a:pt x="75819" y="0"/>
                  <a:pt x="169418" y="0"/>
                </a:cubicBezTo>
                <a:lnTo>
                  <a:pt x="846836" y="0"/>
                </a:lnTo>
                <a:cubicBezTo>
                  <a:pt x="940435" y="0"/>
                  <a:pt x="1016254" y="75819"/>
                  <a:pt x="1016254" y="169418"/>
                </a:cubicBezTo>
                <a:lnTo>
                  <a:pt x="1016254" y="846836"/>
                </a:lnTo>
                <a:cubicBezTo>
                  <a:pt x="1016254" y="940435"/>
                  <a:pt x="940435" y="1016254"/>
                  <a:pt x="846836" y="1016254"/>
                </a:cubicBezTo>
                <a:lnTo>
                  <a:pt x="169418" y="1016254"/>
                </a:lnTo>
                <a:cubicBezTo>
                  <a:pt x="75819" y="1016254"/>
                  <a:pt x="0" y="940435"/>
                  <a:pt x="0" y="846836"/>
                </a:cubicBezTo>
                <a:close/>
              </a:path>
            </a:pathLst>
          </a:custGeom>
          <a:solidFill>
            <a:srgbClr val="FFFFFF"/>
          </a:solid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rgbClr val="000000"/>
              </a:solidFill>
              <a:latin typeface="Calibri"/>
              <a:ea typeface="Calibri"/>
              <a:cs typeface="Calibri"/>
              <a:sym typeface="Calibri"/>
            </a:endParaRPr>
          </a:p>
        </p:txBody>
      </p:sp>
      <p:sp>
        <p:nvSpPr>
          <p:cNvPr id="806" name="Google Shape;806;p40">
            <a:hlinkClick r:id="rId12"/>
          </p:cNvPr>
          <p:cNvSpPr/>
          <p:nvPr/>
        </p:nvSpPr>
        <p:spPr>
          <a:xfrm>
            <a:off x="5702509" y="1699215"/>
            <a:ext cx="174274" cy="174274"/>
          </a:xfrm>
          <a:custGeom>
            <a:avLst/>
            <a:gdLst/>
            <a:ahLst/>
            <a:cxnLst/>
            <a:rect l="l" t="t" r="r" b="b"/>
            <a:pathLst>
              <a:path w="348548" h="348548" extrusionOk="0">
                <a:moveTo>
                  <a:pt x="0" y="0"/>
                </a:moveTo>
                <a:lnTo>
                  <a:pt x="348547" y="0"/>
                </a:lnTo>
                <a:lnTo>
                  <a:pt x="348547" y="348548"/>
                </a:lnTo>
                <a:lnTo>
                  <a:pt x="0" y="348548"/>
                </a:lnTo>
                <a:lnTo>
                  <a:pt x="0" y="0"/>
                </a:lnTo>
                <a:close/>
              </a:path>
            </a:pathLst>
          </a:custGeom>
          <a:blipFill rotWithShape="1">
            <a:blip r:embed="rId7">
              <a:alphaModFix/>
            </a:blip>
            <a:stretch>
              <a:fillRect/>
            </a:stretch>
          </a:blip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rgbClr val="000000"/>
              </a:solidFill>
              <a:latin typeface="Calibri"/>
              <a:ea typeface="Calibri"/>
              <a:cs typeface="Calibri"/>
              <a:sym typeface="Calibri"/>
            </a:endParaRPr>
          </a:p>
        </p:txBody>
      </p:sp>
      <p:sp>
        <p:nvSpPr>
          <p:cNvPr id="807" name="Google Shape;807;p40"/>
          <p:cNvSpPr txBox="1"/>
          <p:nvPr/>
        </p:nvSpPr>
        <p:spPr>
          <a:xfrm>
            <a:off x="6082410" y="1621153"/>
            <a:ext cx="2185200" cy="3387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fr" sz="1100">
                <a:solidFill>
                  <a:srgbClr val="394646"/>
                </a:solidFill>
              </a:rPr>
              <a:t>Démo de la plateforme pour les administrateurs</a:t>
            </a:r>
            <a:endParaRPr sz="1100"/>
          </a:p>
        </p:txBody>
      </p:sp>
      <p:sp>
        <p:nvSpPr>
          <p:cNvPr id="808" name="Google Shape;808;p40"/>
          <p:cNvSpPr/>
          <p:nvPr/>
        </p:nvSpPr>
        <p:spPr>
          <a:xfrm>
            <a:off x="5654608" y="2540163"/>
            <a:ext cx="264226" cy="264226"/>
          </a:xfrm>
          <a:custGeom>
            <a:avLst/>
            <a:gdLst/>
            <a:ahLst/>
            <a:cxnLst/>
            <a:rect l="l" t="t" r="r" b="b"/>
            <a:pathLst>
              <a:path w="1016254" h="1016254" extrusionOk="0">
                <a:moveTo>
                  <a:pt x="0" y="169418"/>
                </a:moveTo>
                <a:cubicBezTo>
                  <a:pt x="0" y="75819"/>
                  <a:pt x="75819" y="0"/>
                  <a:pt x="169418" y="0"/>
                </a:cubicBezTo>
                <a:lnTo>
                  <a:pt x="846836" y="0"/>
                </a:lnTo>
                <a:cubicBezTo>
                  <a:pt x="940435" y="0"/>
                  <a:pt x="1016254" y="75819"/>
                  <a:pt x="1016254" y="169418"/>
                </a:cubicBezTo>
                <a:lnTo>
                  <a:pt x="1016254" y="846836"/>
                </a:lnTo>
                <a:cubicBezTo>
                  <a:pt x="1016254" y="940435"/>
                  <a:pt x="940435" y="1016254"/>
                  <a:pt x="846836" y="1016254"/>
                </a:cubicBezTo>
                <a:lnTo>
                  <a:pt x="169418" y="1016254"/>
                </a:lnTo>
                <a:cubicBezTo>
                  <a:pt x="75819" y="1016254"/>
                  <a:pt x="0" y="940435"/>
                  <a:pt x="0" y="846836"/>
                </a:cubicBezTo>
                <a:close/>
              </a:path>
            </a:pathLst>
          </a:custGeom>
          <a:solidFill>
            <a:srgbClr val="FFFFFF"/>
          </a:solid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rgbClr val="000000"/>
              </a:solidFill>
              <a:latin typeface="Calibri"/>
              <a:ea typeface="Calibri"/>
              <a:cs typeface="Calibri"/>
              <a:sym typeface="Calibri"/>
            </a:endParaRPr>
          </a:p>
        </p:txBody>
      </p:sp>
      <p:sp>
        <p:nvSpPr>
          <p:cNvPr id="809" name="Google Shape;809;p40">
            <a:hlinkClick r:id="rId13"/>
          </p:cNvPr>
          <p:cNvSpPr/>
          <p:nvPr/>
        </p:nvSpPr>
        <p:spPr>
          <a:xfrm>
            <a:off x="5702509" y="2607417"/>
            <a:ext cx="174274" cy="174274"/>
          </a:xfrm>
          <a:custGeom>
            <a:avLst/>
            <a:gdLst/>
            <a:ahLst/>
            <a:cxnLst/>
            <a:rect l="l" t="t" r="r" b="b"/>
            <a:pathLst>
              <a:path w="348548" h="348548" extrusionOk="0">
                <a:moveTo>
                  <a:pt x="0" y="0"/>
                </a:moveTo>
                <a:lnTo>
                  <a:pt x="348547" y="0"/>
                </a:lnTo>
                <a:lnTo>
                  <a:pt x="348547" y="348548"/>
                </a:lnTo>
                <a:lnTo>
                  <a:pt x="0" y="348548"/>
                </a:lnTo>
                <a:lnTo>
                  <a:pt x="0" y="0"/>
                </a:lnTo>
                <a:close/>
              </a:path>
            </a:pathLst>
          </a:custGeom>
          <a:blipFill rotWithShape="1">
            <a:blip r:embed="rId7">
              <a:alphaModFix/>
            </a:blip>
            <a:stretch>
              <a:fillRect/>
            </a:stretch>
          </a:blip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rgbClr val="000000"/>
              </a:solidFill>
              <a:latin typeface="Calibri"/>
              <a:ea typeface="Calibri"/>
              <a:cs typeface="Calibri"/>
              <a:sym typeface="Calibri"/>
            </a:endParaRPr>
          </a:p>
        </p:txBody>
      </p:sp>
      <p:sp>
        <p:nvSpPr>
          <p:cNvPr id="810" name="Google Shape;810;p40"/>
          <p:cNvSpPr txBox="1"/>
          <p:nvPr/>
        </p:nvSpPr>
        <p:spPr>
          <a:xfrm>
            <a:off x="6062966" y="2550219"/>
            <a:ext cx="2185200" cy="338700"/>
          </a:xfrm>
          <a:prstGeom prst="rect">
            <a:avLst/>
          </a:prstGeom>
          <a:noFill/>
          <a:ln>
            <a:noFill/>
          </a:ln>
        </p:spPr>
        <p:txBody>
          <a:bodyPr spcFirstLastPara="1" wrap="square" lIns="0" tIns="0" rIns="0" bIns="0" anchor="t" anchorCtr="0">
            <a:spAutoFit/>
          </a:bodyPr>
          <a:lstStyle/>
          <a:p>
            <a:pPr marL="0" lvl="0" indent="0" algn="l" rtl="0">
              <a:spcBef>
                <a:spcPts val="0"/>
              </a:spcBef>
              <a:spcAft>
                <a:spcPts val="0"/>
              </a:spcAft>
              <a:buNone/>
            </a:pPr>
            <a:r>
              <a:rPr lang="fr" sz="1100">
                <a:solidFill>
                  <a:srgbClr val="394646"/>
                </a:solidFill>
              </a:rPr>
              <a:t>Démo de la plateforme pour les apprenants</a:t>
            </a:r>
            <a:endParaRPr sz="1300">
              <a:solidFill>
                <a:srgbClr val="394646"/>
              </a:solidFill>
            </a:endParaRPr>
          </a:p>
        </p:txBody>
      </p:sp>
      <p:sp>
        <p:nvSpPr>
          <p:cNvPr id="811" name="Google Shape;811;p40">
            <a:hlinkClick r:id="rId14"/>
          </p:cNvPr>
          <p:cNvSpPr/>
          <p:nvPr/>
        </p:nvSpPr>
        <p:spPr>
          <a:xfrm>
            <a:off x="5695810" y="3040249"/>
            <a:ext cx="174274" cy="174274"/>
          </a:xfrm>
          <a:custGeom>
            <a:avLst/>
            <a:gdLst/>
            <a:ahLst/>
            <a:cxnLst/>
            <a:rect l="l" t="t" r="r" b="b"/>
            <a:pathLst>
              <a:path w="348548" h="348548" extrusionOk="0">
                <a:moveTo>
                  <a:pt x="0" y="0"/>
                </a:moveTo>
                <a:lnTo>
                  <a:pt x="348547" y="0"/>
                </a:lnTo>
                <a:lnTo>
                  <a:pt x="348547" y="348548"/>
                </a:lnTo>
                <a:lnTo>
                  <a:pt x="0" y="348548"/>
                </a:lnTo>
                <a:lnTo>
                  <a:pt x="0" y="0"/>
                </a:lnTo>
                <a:close/>
              </a:path>
            </a:pathLst>
          </a:custGeom>
          <a:blipFill rotWithShape="1">
            <a:blip r:embed="rId7">
              <a:alphaModFix/>
            </a:blip>
            <a:stretch>
              <a:fillRect/>
            </a:stretch>
          </a:blip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rgbClr val="000000"/>
              </a:solidFill>
              <a:latin typeface="Calibri"/>
              <a:ea typeface="Calibri"/>
              <a:cs typeface="Calibri"/>
              <a:sym typeface="Calibri"/>
            </a:endParaRPr>
          </a:p>
        </p:txBody>
      </p:sp>
      <p:sp>
        <p:nvSpPr>
          <p:cNvPr id="812" name="Google Shape;812;p40">
            <a:hlinkClick r:id="rId15"/>
          </p:cNvPr>
          <p:cNvSpPr/>
          <p:nvPr/>
        </p:nvSpPr>
        <p:spPr>
          <a:xfrm>
            <a:off x="5701683" y="4371809"/>
            <a:ext cx="174274" cy="174274"/>
          </a:xfrm>
          <a:custGeom>
            <a:avLst/>
            <a:gdLst/>
            <a:ahLst/>
            <a:cxnLst/>
            <a:rect l="l" t="t" r="r" b="b"/>
            <a:pathLst>
              <a:path w="348548" h="348548" extrusionOk="0">
                <a:moveTo>
                  <a:pt x="0" y="0"/>
                </a:moveTo>
                <a:lnTo>
                  <a:pt x="348548" y="0"/>
                </a:lnTo>
                <a:lnTo>
                  <a:pt x="348548" y="348547"/>
                </a:lnTo>
                <a:lnTo>
                  <a:pt x="0" y="348547"/>
                </a:lnTo>
                <a:lnTo>
                  <a:pt x="0" y="0"/>
                </a:lnTo>
                <a:close/>
              </a:path>
            </a:pathLst>
          </a:custGeom>
          <a:blipFill rotWithShape="1">
            <a:blip r:embed="rId7">
              <a:alphaModFix/>
            </a:blip>
            <a:stretch>
              <a:fillRect/>
            </a:stretch>
          </a:blip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rgbClr val="000000"/>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9A9389"/>
        </a:solidFill>
        <a:effectLst/>
      </p:bgPr>
    </p:bg>
    <p:spTree>
      <p:nvGrpSpPr>
        <p:cNvPr id="1" name="Shape 816"/>
        <p:cNvGrpSpPr/>
        <p:nvPr/>
      </p:nvGrpSpPr>
      <p:grpSpPr>
        <a:xfrm>
          <a:off x="0" y="0"/>
          <a:ext cx="0" cy="0"/>
          <a:chOff x="0" y="0"/>
          <a:chExt cx="0" cy="0"/>
        </a:xfrm>
      </p:grpSpPr>
      <p:sp>
        <p:nvSpPr>
          <p:cNvPr id="817" name="Google Shape;817;p41"/>
          <p:cNvSpPr/>
          <p:nvPr/>
        </p:nvSpPr>
        <p:spPr>
          <a:xfrm>
            <a:off x="0" y="0"/>
            <a:ext cx="9144000" cy="5143500"/>
          </a:xfrm>
          <a:custGeom>
            <a:avLst/>
            <a:gdLst/>
            <a:ahLst/>
            <a:cxnLst/>
            <a:rect l="l" t="t" r="r" b="b"/>
            <a:pathLst>
              <a:path w="18288000" h="10287000" extrusionOk="0">
                <a:moveTo>
                  <a:pt x="0" y="0"/>
                </a:moveTo>
                <a:lnTo>
                  <a:pt x="18288000" y="0"/>
                </a:lnTo>
                <a:lnTo>
                  <a:pt x="18288000" y="10287000"/>
                </a:lnTo>
                <a:lnTo>
                  <a:pt x="0" y="10287000"/>
                </a:lnTo>
                <a:lnTo>
                  <a:pt x="0" y="0"/>
                </a:lnTo>
                <a:close/>
              </a:path>
            </a:pathLst>
          </a:custGeom>
          <a:blipFill rotWithShape="1">
            <a:blip r:embed="rId3">
              <a:alphaModFix/>
            </a:blip>
            <a:stretch>
              <a:fillRect/>
            </a:stretch>
          </a:blip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nvGrpSpPr>
          <p:cNvPr id="818" name="Google Shape;818;p41"/>
          <p:cNvGrpSpPr/>
          <p:nvPr/>
        </p:nvGrpSpPr>
        <p:grpSpPr>
          <a:xfrm>
            <a:off x="478730" y="4803051"/>
            <a:ext cx="300165" cy="147764"/>
            <a:chOff x="63500" y="63500"/>
            <a:chExt cx="600329" cy="295529"/>
          </a:xfrm>
        </p:grpSpPr>
        <p:sp>
          <p:nvSpPr>
            <p:cNvPr id="819" name="Google Shape;819;p41"/>
            <p:cNvSpPr/>
            <p:nvPr/>
          </p:nvSpPr>
          <p:spPr>
            <a:xfrm>
              <a:off x="63500" y="63500"/>
              <a:ext cx="272796" cy="295402"/>
            </a:xfrm>
            <a:custGeom>
              <a:avLst/>
              <a:gdLst/>
              <a:ahLst/>
              <a:cxnLst/>
              <a:rect l="l" t="t" r="r" b="b"/>
              <a:pathLst>
                <a:path w="272796" h="295402" extrusionOk="0">
                  <a:moveTo>
                    <a:pt x="220345" y="128397"/>
                  </a:moveTo>
                  <a:cubicBezTo>
                    <a:pt x="183261" y="128397"/>
                    <a:pt x="142621" y="151003"/>
                    <a:pt x="120015" y="164973"/>
                  </a:cubicBezTo>
                  <a:lnTo>
                    <a:pt x="111252" y="171069"/>
                  </a:lnTo>
                  <a:lnTo>
                    <a:pt x="122301" y="189484"/>
                  </a:lnTo>
                  <a:lnTo>
                    <a:pt x="132080" y="184404"/>
                  </a:lnTo>
                  <a:cubicBezTo>
                    <a:pt x="155194" y="172212"/>
                    <a:pt x="179197" y="166497"/>
                    <a:pt x="201549" y="166497"/>
                  </a:cubicBezTo>
                  <a:cubicBezTo>
                    <a:pt x="223901" y="166497"/>
                    <a:pt x="236601" y="176911"/>
                    <a:pt x="236601" y="194437"/>
                  </a:cubicBezTo>
                  <a:cubicBezTo>
                    <a:pt x="236601" y="219329"/>
                    <a:pt x="208026" y="256159"/>
                    <a:pt x="146685" y="256159"/>
                  </a:cubicBezTo>
                  <a:cubicBezTo>
                    <a:pt x="85344" y="256159"/>
                    <a:pt x="41783" y="206502"/>
                    <a:pt x="41783" y="140716"/>
                  </a:cubicBezTo>
                  <a:cubicBezTo>
                    <a:pt x="41783" y="100203"/>
                    <a:pt x="57912" y="74803"/>
                    <a:pt x="71501" y="60452"/>
                  </a:cubicBezTo>
                  <a:cubicBezTo>
                    <a:pt x="88900" y="42164"/>
                    <a:pt x="112522" y="31623"/>
                    <a:pt x="136525" y="31623"/>
                  </a:cubicBezTo>
                  <a:cubicBezTo>
                    <a:pt x="160528" y="31623"/>
                    <a:pt x="184912" y="43180"/>
                    <a:pt x="205613" y="65151"/>
                  </a:cubicBezTo>
                  <a:lnTo>
                    <a:pt x="211328" y="71247"/>
                  </a:lnTo>
                  <a:lnTo>
                    <a:pt x="247650" y="31877"/>
                  </a:lnTo>
                  <a:lnTo>
                    <a:pt x="240411" y="26924"/>
                  </a:lnTo>
                  <a:cubicBezTo>
                    <a:pt x="214249" y="9271"/>
                    <a:pt x="184658" y="0"/>
                    <a:pt x="154940" y="0"/>
                  </a:cubicBezTo>
                  <a:cubicBezTo>
                    <a:pt x="115062" y="0"/>
                    <a:pt x="75819" y="15494"/>
                    <a:pt x="47244" y="42545"/>
                  </a:cubicBezTo>
                  <a:cubicBezTo>
                    <a:pt x="16764" y="71501"/>
                    <a:pt x="0" y="111379"/>
                    <a:pt x="0" y="155194"/>
                  </a:cubicBezTo>
                  <a:cubicBezTo>
                    <a:pt x="0" y="246253"/>
                    <a:pt x="67818" y="295402"/>
                    <a:pt x="131699" y="295402"/>
                  </a:cubicBezTo>
                  <a:cubicBezTo>
                    <a:pt x="170688" y="295402"/>
                    <a:pt x="207137" y="281051"/>
                    <a:pt x="234569" y="254889"/>
                  </a:cubicBezTo>
                  <a:cubicBezTo>
                    <a:pt x="258191" y="232410"/>
                    <a:pt x="272796" y="202565"/>
                    <a:pt x="272796" y="177165"/>
                  </a:cubicBezTo>
                  <a:cubicBezTo>
                    <a:pt x="272796" y="147066"/>
                    <a:pt x="252730" y="128270"/>
                    <a:pt x="220345" y="128270"/>
                  </a:cubicBezTo>
                  <a:close/>
                </a:path>
              </a:pathLst>
            </a:custGeom>
            <a:solidFill>
              <a:srgbClr val="FAF9F4"/>
            </a:solid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820" name="Google Shape;820;p41"/>
            <p:cNvSpPr/>
            <p:nvPr/>
          </p:nvSpPr>
          <p:spPr>
            <a:xfrm>
              <a:off x="361188" y="151765"/>
              <a:ext cx="200152" cy="207264"/>
            </a:xfrm>
            <a:custGeom>
              <a:avLst/>
              <a:gdLst/>
              <a:ahLst/>
              <a:cxnLst/>
              <a:rect l="l" t="t" r="r" b="b"/>
              <a:pathLst>
                <a:path w="200152" h="207264" extrusionOk="0">
                  <a:moveTo>
                    <a:pt x="104775" y="0"/>
                  </a:moveTo>
                  <a:cubicBezTo>
                    <a:pt x="45085" y="0"/>
                    <a:pt x="0" y="46736"/>
                    <a:pt x="0" y="108585"/>
                  </a:cubicBezTo>
                  <a:cubicBezTo>
                    <a:pt x="0" y="165735"/>
                    <a:pt x="40132" y="207264"/>
                    <a:pt x="95377" y="207264"/>
                  </a:cubicBezTo>
                  <a:cubicBezTo>
                    <a:pt x="155067" y="207264"/>
                    <a:pt x="200152" y="160528"/>
                    <a:pt x="200152" y="98679"/>
                  </a:cubicBezTo>
                  <a:cubicBezTo>
                    <a:pt x="200152" y="41529"/>
                    <a:pt x="160020" y="0"/>
                    <a:pt x="104775" y="0"/>
                  </a:cubicBezTo>
                  <a:close/>
                  <a:moveTo>
                    <a:pt x="41021" y="96901"/>
                  </a:moveTo>
                  <a:cubicBezTo>
                    <a:pt x="41021" y="65278"/>
                    <a:pt x="57912" y="31242"/>
                    <a:pt x="94996" y="31242"/>
                  </a:cubicBezTo>
                  <a:cubicBezTo>
                    <a:pt x="137160" y="31242"/>
                    <a:pt x="159131" y="71120"/>
                    <a:pt x="159131" y="110363"/>
                  </a:cubicBezTo>
                  <a:cubicBezTo>
                    <a:pt x="159131" y="141986"/>
                    <a:pt x="142240" y="176022"/>
                    <a:pt x="105156" y="176022"/>
                  </a:cubicBezTo>
                  <a:cubicBezTo>
                    <a:pt x="62992" y="176022"/>
                    <a:pt x="41021" y="136144"/>
                    <a:pt x="41021" y="96901"/>
                  </a:cubicBezTo>
                  <a:close/>
                </a:path>
              </a:pathLst>
            </a:custGeom>
            <a:solidFill>
              <a:srgbClr val="FAF9F4"/>
            </a:solid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821" name="Google Shape;821;p41"/>
            <p:cNvSpPr/>
            <p:nvPr/>
          </p:nvSpPr>
          <p:spPr>
            <a:xfrm>
              <a:off x="560451" y="63500"/>
              <a:ext cx="103378" cy="291973"/>
            </a:xfrm>
            <a:custGeom>
              <a:avLst/>
              <a:gdLst/>
              <a:ahLst/>
              <a:cxnLst/>
              <a:rect l="l" t="t" r="r" b="b"/>
              <a:pathLst>
                <a:path w="103378" h="291973" extrusionOk="0">
                  <a:moveTo>
                    <a:pt x="89154" y="0"/>
                  </a:moveTo>
                  <a:lnTo>
                    <a:pt x="86995" y="2032"/>
                  </a:lnTo>
                  <a:cubicBezTo>
                    <a:pt x="58039" y="28067"/>
                    <a:pt x="30480" y="50038"/>
                    <a:pt x="5334" y="67564"/>
                  </a:cubicBezTo>
                  <a:lnTo>
                    <a:pt x="0" y="71247"/>
                  </a:lnTo>
                  <a:lnTo>
                    <a:pt x="8636" y="89408"/>
                  </a:lnTo>
                  <a:lnTo>
                    <a:pt x="60579" y="64643"/>
                  </a:lnTo>
                  <a:lnTo>
                    <a:pt x="60579" y="291973"/>
                  </a:lnTo>
                  <a:lnTo>
                    <a:pt x="103378" y="291973"/>
                  </a:lnTo>
                  <a:lnTo>
                    <a:pt x="103124" y="0"/>
                  </a:lnTo>
                  <a:close/>
                </a:path>
              </a:pathLst>
            </a:custGeom>
            <a:solidFill>
              <a:srgbClr val="FAF9F4"/>
            </a:solid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sp>
        <p:nvSpPr>
          <p:cNvPr id="822" name="Google Shape;822;p41"/>
          <p:cNvSpPr txBox="1"/>
          <p:nvPr/>
        </p:nvSpPr>
        <p:spPr>
          <a:xfrm>
            <a:off x="921961" y="1255803"/>
            <a:ext cx="7300200" cy="1891200"/>
          </a:xfrm>
          <a:prstGeom prst="rect">
            <a:avLst/>
          </a:prstGeom>
          <a:noFill/>
          <a:ln>
            <a:noFill/>
          </a:ln>
        </p:spPr>
        <p:txBody>
          <a:bodyPr spcFirstLastPara="1" wrap="square" lIns="0" tIns="0" rIns="0" bIns="0" anchor="t" anchorCtr="0">
            <a:spAutoFit/>
          </a:bodyPr>
          <a:lstStyle/>
          <a:p>
            <a:pPr marL="0" marR="0" lvl="0" indent="0" algn="ctr" rtl="0">
              <a:lnSpc>
                <a:spcPct val="123399"/>
              </a:lnSpc>
              <a:spcBef>
                <a:spcPts val="0"/>
              </a:spcBef>
              <a:spcAft>
                <a:spcPts val="0"/>
              </a:spcAft>
              <a:buNone/>
            </a:pPr>
            <a:r>
              <a:rPr lang="fr" sz="5500">
                <a:solidFill>
                  <a:srgbClr val="FFFFFF"/>
                </a:solidFill>
              </a:rPr>
              <a:t>Flyers promotionnels internes</a:t>
            </a:r>
            <a:endParaRPr sz="700"/>
          </a:p>
        </p:txBody>
      </p:sp>
      <p:sp>
        <p:nvSpPr>
          <p:cNvPr id="823" name="Google Shape;823;p41"/>
          <p:cNvSpPr txBox="1"/>
          <p:nvPr/>
        </p:nvSpPr>
        <p:spPr>
          <a:xfrm>
            <a:off x="1287525" y="3398998"/>
            <a:ext cx="6568800" cy="687900"/>
          </a:xfrm>
          <a:prstGeom prst="rect">
            <a:avLst/>
          </a:prstGeom>
          <a:noFill/>
          <a:ln>
            <a:noFill/>
          </a:ln>
        </p:spPr>
        <p:txBody>
          <a:bodyPr spcFirstLastPara="1" wrap="square" lIns="0" tIns="0" rIns="0" bIns="0" anchor="t" anchorCtr="0">
            <a:spAutoFit/>
          </a:bodyPr>
          <a:lstStyle/>
          <a:p>
            <a:pPr marL="0" lvl="0" indent="0" algn="ctr" rtl="0">
              <a:lnSpc>
                <a:spcPct val="123405"/>
              </a:lnSpc>
              <a:spcBef>
                <a:spcPts val="0"/>
              </a:spcBef>
              <a:spcAft>
                <a:spcPts val="0"/>
              </a:spcAft>
              <a:buSzPts val="1100"/>
              <a:buNone/>
            </a:pPr>
            <a:r>
              <a:rPr lang="fr" sz="2000">
                <a:solidFill>
                  <a:srgbClr val="FFFFFF"/>
                </a:solidFill>
              </a:rPr>
              <a:t>Suscitez l'enthousiasme de vos équipes pour le lancement avec Go1</a:t>
            </a:r>
            <a:endParaRPr sz="2000">
              <a:solidFill>
                <a:srgbClr val="FFFFFF"/>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AF9F4"/>
        </a:solidFill>
        <a:effectLst/>
      </p:bgPr>
    </p:bg>
    <p:spTree>
      <p:nvGrpSpPr>
        <p:cNvPr id="1" name="Shape 827"/>
        <p:cNvGrpSpPr/>
        <p:nvPr/>
      </p:nvGrpSpPr>
      <p:grpSpPr>
        <a:xfrm>
          <a:off x="0" y="0"/>
          <a:ext cx="0" cy="0"/>
          <a:chOff x="0" y="0"/>
          <a:chExt cx="0" cy="0"/>
        </a:xfrm>
      </p:grpSpPr>
      <p:grpSp>
        <p:nvGrpSpPr>
          <p:cNvPr id="828" name="Google Shape;828;p42"/>
          <p:cNvGrpSpPr/>
          <p:nvPr/>
        </p:nvGrpSpPr>
        <p:grpSpPr>
          <a:xfrm>
            <a:off x="4626502" y="-36165"/>
            <a:ext cx="4517498" cy="5215830"/>
            <a:chOff x="0" y="-38100"/>
            <a:chExt cx="2379587" cy="2747433"/>
          </a:xfrm>
        </p:grpSpPr>
        <p:sp>
          <p:nvSpPr>
            <p:cNvPr id="829" name="Google Shape;829;p42"/>
            <p:cNvSpPr/>
            <p:nvPr/>
          </p:nvSpPr>
          <p:spPr>
            <a:xfrm>
              <a:off x="0" y="0"/>
              <a:ext cx="2379587" cy="2709333"/>
            </a:xfrm>
            <a:custGeom>
              <a:avLst/>
              <a:gdLst/>
              <a:ahLst/>
              <a:cxnLst/>
              <a:rect l="l" t="t" r="r" b="b"/>
              <a:pathLst>
                <a:path w="2379587" h="2709333" extrusionOk="0">
                  <a:moveTo>
                    <a:pt x="0" y="0"/>
                  </a:moveTo>
                  <a:lnTo>
                    <a:pt x="2379587" y="0"/>
                  </a:lnTo>
                  <a:lnTo>
                    <a:pt x="2379587" y="2709333"/>
                  </a:lnTo>
                  <a:lnTo>
                    <a:pt x="0" y="2709333"/>
                  </a:lnTo>
                  <a:close/>
                </a:path>
              </a:pathLst>
            </a:custGeom>
            <a:solidFill>
              <a:srgbClr val="D3E9EE"/>
            </a:solid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830" name="Google Shape;830;p42"/>
            <p:cNvSpPr txBox="1"/>
            <p:nvPr/>
          </p:nvSpPr>
          <p:spPr>
            <a:xfrm>
              <a:off x="0" y="-38100"/>
              <a:ext cx="2379587" cy="2747433"/>
            </a:xfrm>
            <a:prstGeom prst="rect">
              <a:avLst/>
            </a:prstGeom>
            <a:noFill/>
            <a:ln>
              <a:noFill/>
            </a:ln>
          </p:spPr>
          <p:txBody>
            <a:bodyPr spcFirstLastPara="1" wrap="square" lIns="25400" tIns="25400" rIns="25400" bIns="25400" anchor="ctr" anchorCtr="0">
              <a:noAutofit/>
            </a:bodyPr>
            <a:lstStyle/>
            <a:p>
              <a:pPr marL="0" marR="0" lvl="0" indent="0" algn="ctr" rtl="0">
                <a:lnSpc>
                  <a:spcPct val="147722"/>
                </a:lnSpc>
                <a:spcBef>
                  <a:spcPts val="0"/>
                </a:spcBef>
                <a:spcAft>
                  <a:spcPts val="0"/>
                </a:spcAft>
                <a:buNone/>
              </a:pPr>
              <a:endParaRPr sz="900">
                <a:solidFill>
                  <a:schemeClr val="dk1"/>
                </a:solidFill>
                <a:latin typeface="Calibri"/>
                <a:ea typeface="Calibri"/>
                <a:cs typeface="Calibri"/>
                <a:sym typeface="Calibri"/>
              </a:endParaRPr>
            </a:p>
          </p:txBody>
        </p:sp>
      </p:grpSp>
      <p:sp>
        <p:nvSpPr>
          <p:cNvPr id="831" name="Google Shape;831;p42"/>
          <p:cNvSpPr/>
          <p:nvPr/>
        </p:nvSpPr>
        <p:spPr>
          <a:xfrm flipH="1">
            <a:off x="427840" y="315300"/>
            <a:ext cx="1412875" cy="1412875"/>
          </a:xfrm>
          <a:custGeom>
            <a:avLst/>
            <a:gdLst/>
            <a:ahLst/>
            <a:cxnLst/>
            <a:rect l="l" t="t" r="r" b="b"/>
            <a:pathLst>
              <a:path w="6350000" h="6350000" extrusionOk="0">
                <a:moveTo>
                  <a:pt x="3175000" y="0"/>
                </a:moveTo>
                <a:cubicBezTo>
                  <a:pt x="4928504" y="0"/>
                  <a:pt x="6350000" y="1421496"/>
                  <a:pt x="6350000" y="3175000"/>
                </a:cubicBezTo>
                <a:cubicBezTo>
                  <a:pt x="6350000" y="4928504"/>
                  <a:pt x="4928504" y="6350000"/>
                  <a:pt x="3175000" y="6350000"/>
                </a:cubicBezTo>
                <a:cubicBezTo>
                  <a:pt x="1421496" y="6350000"/>
                  <a:pt x="0" y="4928504"/>
                  <a:pt x="0" y="3175000"/>
                </a:cubicBezTo>
                <a:cubicBezTo>
                  <a:pt x="0" y="1421496"/>
                  <a:pt x="1421496" y="0"/>
                  <a:pt x="3175000" y="0"/>
                </a:cubicBezTo>
                <a:close/>
              </a:path>
            </a:pathLst>
          </a:custGeom>
          <a:solidFill>
            <a:srgbClr val="000000">
              <a:alpha val="0"/>
            </a:srgbClr>
          </a:solidFill>
          <a:ln w="12700" cap="flat" cmpd="sng">
            <a:solidFill>
              <a:srgbClr val="000000"/>
            </a:solidFill>
            <a:prstDash val="solid"/>
            <a:round/>
            <a:headEnd type="none" w="sm" len="sm"/>
            <a:tailEnd type="none" w="sm" len="sm"/>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832" name="Google Shape;832;p42"/>
          <p:cNvSpPr/>
          <p:nvPr/>
        </p:nvSpPr>
        <p:spPr>
          <a:xfrm>
            <a:off x="5223772" y="428188"/>
            <a:ext cx="1349687" cy="2010707"/>
          </a:xfrm>
          <a:custGeom>
            <a:avLst/>
            <a:gdLst/>
            <a:ahLst/>
            <a:cxnLst/>
            <a:rect l="l" t="t" r="r" b="b"/>
            <a:pathLst>
              <a:path w="2699373" h="4021413" extrusionOk="0">
                <a:moveTo>
                  <a:pt x="0" y="0"/>
                </a:moveTo>
                <a:lnTo>
                  <a:pt x="2699374" y="0"/>
                </a:lnTo>
                <a:lnTo>
                  <a:pt x="2699374" y="4021413"/>
                </a:lnTo>
                <a:lnTo>
                  <a:pt x="0" y="4021413"/>
                </a:lnTo>
                <a:lnTo>
                  <a:pt x="0" y="0"/>
                </a:lnTo>
                <a:close/>
              </a:path>
            </a:pathLst>
          </a:custGeom>
          <a:blipFill rotWithShape="1">
            <a:blip r:embed="rId3">
              <a:alphaModFix/>
            </a:blip>
            <a:stretch>
              <a:fillRect/>
            </a:stretch>
          </a:blip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833" name="Google Shape;833;p42"/>
          <p:cNvSpPr/>
          <p:nvPr/>
        </p:nvSpPr>
        <p:spPr>
          <a:xfrm>
            <a:off x="6989182" y="428188"/>
            <a:ext cx="1349687" cy="2010707"/>
          </a:xfrm>
          <a:custGeom>
            <a:avLst/>
            <a:gdLst/>
            <a:ahLst/>
            <a:cxnLst/>
            <a:rect l="l" t="t" r="r" b="b"/>
            <a:pathLst>
              <a:path w="2699373" h="4021413" extrusionOk="0">
                <a:moveTo>
                  <a:pt x="0" y="0"/>
                </a:moveTo>
                <a:lnTo>
                  <a:pt x="2699374" y="0"/>
                </a:lnTo>
                <a:lnTo>
                  <a:pt x="2699374" y="4021413"/>
                </a:lnTo>
                <a:lnTo>
                  <a:pt x="0" y="4021413"/>
                </a:lnTo>
                <a:lnTo>
                  <a:pt x="0" y="0"/>
                </a:lnTo>
                <a:close/>
              </a:path>
            </a:pathLst>
          </a:custGeom>
          <a:blipFill rotWithShape="1">
            <a:blip r:embed="rId4">
              <a:alphaModFix/>
            </a:blip>
            <a:stretch>
              <a:fillRect/>
            </a:stretch>
          </a:blip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834" name="Google Shape;834;p42"/>
          <p:cNvSpPr/>
          <p:nvPr/>
        </p:nvSpPr>
        <p:spPr>
          <a:xfrm>
            <a:off x="5223772" y="2704606"/>
            <a:ext cx="1349687" cy="2010706"/>
          </a:xfrm>
          <a:custGeom>
            <a:avLst/>
            <a:gdLst/>
            <a:ahLst/>
            <a:cxnLst/>
            <a:rect l="l" t="t" r="r" b="b"/>
            <a:pathLst>
              <a:path w="2699373" h="4021413" extrusionOk="0">
                <a:moveTo>
                  <a:pt x="0" y="0"/>
                </a:moveTo>
                <a:lnTo>
                  <a:pt x="2699374" y="0"/>
                </a:lnTo>
                <a:lnTo>
                  <a:pt x="2699374" y="4021413"/>
                </a:lnTo>
                <a:lnTo>
                  <a:pt x="0" y="4021413"/>
                </a:lnTo>
                <a:lnTo>
                  <a:pt x="0" y="0"/>
                </a:lnTo>
                <a:close/>
              </a:path>
            </a:pathLst>
          </a:custGeom>
          <a:blipFill rotWithShape="1">
            <a:blip r:embed="rId5">
              <a:alphaModFix/>
            </a:blip>
            <a:stretch>
              <a:fillRect/>
            </a:stretch>
          </a:blip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835" name="Google Shape;835;p42"/>
          <p:cNvSpPr/>
          <p:nvPr/>
        </p:nvSpPr>
        <p:spPr>
          <a:xfrm>
            <a:off x="6989182" y="2704606"/>
            <a:ext cx="1349687" cy="2010706"/>
          </a:xfrm>
          <a:custGeom>
            <a:avLst/>
            <a:gdLst/>
            <a:ahLst/>
            <a:cxnLst/>
            <a:rect l="l" t="t" r="r" b="b"/>
            <a:pathLst>
              <a:path w="2699373" h="4021413" extrusionOk="0">
                <a:moveTo>
                  <a:pt x="0" y="0"/>
                </a:moveTo>
                <a:lnTo>
                  <a:pt x="2699374" y="0"/>
                </a:lnTo>
                <a:lnTo>
                  <a:pt x="2699374" y="4021413"/>
                </a:lnTo>
                <a:lnTo>
                  <a:pt x="0" y="4021413"/>
                </a:lnTo>
                <a:lnTo>
                  <a:pt x="0" y="0"/>
                </a:lnTo>
                <a:close/>
              </a:path>
            </a:pathLst>
          </a:custGeom>
          <a:blipFill rotWithShape="1">
            <a:blip r:embed="rId6">
              <a:alphaModFix/>
            </a:blip>
            <a:stretch>
              <a:fillRect/>
            </a:stretch>
          </a:blip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cxnSp>
        <p:nvCxnSpPr>
          <p:cNvPr id="836" name="Google Shape;836;p42"/>
          <p:cNvCxnSpPr/>
          <p:nvPr/>
        </p:nvCxnSpPr>
        <p:spPr>
          <a:xfrm>
            <a:off x="5223772" y="2429370"/>
            <a:ext cx="1557549" cy="0"/>
          </a:xfrm>
          <a:prstGeom prst="straightConnector1">
            <a:avLst/>
          </a:prstGeom>
          <a:noFill/>
          <a:ln w="57150" cap="flat" cmpd="sng">
            <a:solidFill>
              <a:srgbClr val="33616A"/>
            </a:solidFill>
            <a:prstDash val="solid"/>
            <a:round/>
            <a:headEnd type="none" w="sm" len="sm"/>
            <a:tailEnd type="none" w="sm" len="sm"/>
          </a:ln>
        </p:spPr>
      </p:cxnSp>
      <p:cxnSp>
        <p:nvCxnSpPr>
          <p:cNvPr id="837" name="Google Shape;837;p42"/>
          <p:cNvCxnSpPr/>
          <p:nvPr/>
        </p:nvCxnSpPr>
        <p:spPr>
          <a:xfrm>
            <a:off x="5223772" y="4705787"/>
            <a:ext cx="1557549" cy="0"/>
          </a:xfrm>
          <a:prstGeom prst="straightConnector1">
            <a:avLst/>
          </a:prstGeom>
          <a:noFill/>
          <a:ln w="57150" cap="flat" cmpd="sng">
            <a:solidFill>
              <a:srgbClr val="33616A"/>
            </a:solidFill>
            <a:prstDash val="solid"/>
            <a:round/>
            <a:headEnd type="none" w="sm" len="sm"/>
            <a:tailEnd type="none" w="sm" len="sm"/>
          </a:ln>
        </p:spPr>
      </p:cxnSp>
      <p:cxnSp>
        <p:nvCxnSpPr>
          <p:cNvPr id="838" name="Google Shape;838;p42"/>
          <p:cNvCxnSpPr/>
          <p:nvPr/>
        </p:nvCxnSpPr>
        <p:spPr>
          <a:xfrm>
            <a:off x="6989182" y="2429370"/>
            <a:ext cx="1557549" cy="0"/>
          </a:xfrm>
          <a:prstGeom prst="straightConnector1">
            <a:avLst/>
          </a:prstGeom>
          <a:noFill/>
          <a:ln w="57150" cap="flat" cmpd="sng">
            <a:solidFill>
              <a:srgbClr val="33616A"/>
            </a:solidFill>
            <a:prstDash val="solid"/>
            <a:round/>
            <a:headEnd type="none" w="sm" len="sm"/>
            <a:tailEnd type="none" w="sm" len="sm"/>
          </a:ln>
        </p:spPr>
      </p:cxnSp>
      <p:cxnSp>
        <p:nvCxnSpPr>
          <p:cNvPr id="839" name="Google Shape;839;p42"/>
          <p:cNvCxnSpPr/>
          <p:nvPr/>
        </p:nvCxnSpPr>
        <p:spPr>
          <a:xfrm>
            <a:off x="6989182" y="4705787"/>
            <a:ext cx="1557549" cy="0"/>
          </a:xfrm>
          <a:prstGeom prst="straightConnector1">
            <a:avLst/>
          </a:prstGeom>
          <a:noFill/>
          <a:ln w="57150" cap="flat" cmpd="sng">
            <a:solidFill>
              <a:srgbClr val="33616A"/>
            </a:solidFill>
            <a:prstDash val="solid"/>
            <a:round/>
            <a:headEnd type="none" w="sm" len="sm"/>
            <a:tailEnd type="none" w="sm" len="sm"/>
          </a:ln>
        </p:spPr>
      </p:cxnSp>
      <p:sp>
        <p:nvSpPr>
          <p:cNvPr id="840" name="Google Shape;840;p42"/>
          <p:cNvSpPr txBox="1"/>
          <p:nvPr/>
        </p:nvSpPr>
        <p:spPr>
          <a:xfrm>
            <a:off x="514350" y="4454500"/>
            <a:ext cx="2087400" cy="184800"/>
          </a:xfrm>
          <a:prstGeom prst="rect">
            <a:avLst/>
          </a:prstGeom>
          <a:noFill/>
          <a:ln>
            <a:noFill/>
          </a:ln>
        </p:spPr>
        <p:txBody>
          <a:bodyPr spcFirstLastPara="1" wrap="square" lIns="0" tIns="0" rIns="0" bIns="0" anchor="t" anchorCtr="0">
            <a:spAutoFit/>
          </a:bodyPr>
          <a:lstStyle/>
          <a:p>
            <a:pPr marL="0" lvl="0" indent="0" algn="l" rtl="0">
              <a:lnSpc>
                <a:spcPct val="124791"/>
              </a:lnSpc>
              <a:spcBef>
                <a:spcPts val="0"/>
              </a:spcBef>
              <a:spcAft>
                <a:spcPts val="0"/>
              </a:spcAft>
              <a:buSzPts val="1100"/>
              <a:buNone/>
            </a:pPr>
            <a:r>
              <a:rPr lang="fr" sz="1200" b="1">
                <a:solidFill>
                  <a:srgbClr val="394646"/>
                </a:solidFill>
              </a:rPr>
              <a:t>[Insérer le nom complet] </a:t>
            </a:r>
            <a:endParaRPr sz="1200" b="1">
              <a:solidFill>
                <a:srgbClr val="394646"/>
              </a:solidFill>
            </a:endParaRPr>
          </a:p>
        </p:txBody>
      </p:sp>
      <p:sp>
        <p:nvSpPr>
          <p:cNvPr id="841" name="Google Shape;841;p42"/>
          <p:cNvSpPr txBox="1"/>
          <p:nvPr/>
        </p:nvSpPr>
        <p:spPr>
          <a:xfrm>
            <a:off x="514350" y="2873550"/>
            <a:ext cx="3821700" cy="1383300"/>
          </a:xfrm>
          <a:prstGeom prst="rect">
            <a:avLst/>
          </a:prstGeom>
          <a:noFill/>
          <a:ln>
            <a:noFill/>
          </a:ln>
        </p:spPr>
        <p:txBody>
          <a:bodyPr spcFirstLastPara="1" wrap="square" lIns="0" tIns="0" rIns="0" bIns="0" anchor="t" anchorCtr="0">
            <a:spAutoFit/>
          </a:bodyPr>
          <a:lstStyle/>
          <a:p>
            <a:pPr marL="0" marR="0" lvl="0" indent="0" algn="l" rtl="0">
              <a:lnSpc>
                <a:spcPct val="124777"/>
              </a:lnSpc>
              <a:spcBef>
                <a:spcPts val="0"/>
              </a:spcBef>
              <a:spcAft>
                <a:spcPts val="0"/>
              </a:spcAft>
              <a:buNone/>
            </a:pPr>
            <a:r>
              <a:rPr lang="fr" sz="1500">
                <a:solidFill>
                  <a:srgbClr val="394646"/>
                </a:solidFill>
              </a:rPr>
              <a:t>[exemple] « Les cours sur le leadership et la communication proposés sur Go1 ont été extrêmement précieux. Ils m'ont aidé à m'épanouir en tant que PDG et à constituer une équipe plus soudée et plus efficace. »</a:t>
            </a:r>
            <a:endParaRPr sz="1500"/>
          </a:p>
        </p:txBody>
      </p:sp>
      <p:sp>
        <p:nvSpPr>
          <p:cNvPr id="842" name="Google Shape;842;p42"/>
          <p:cNvSpPr txBox="1"/>
          <p:nvPr/>
        </p:nvSpPr>
        <p:spPr>
          <a:xfrm>
            <a:off x="514350" y="4715300"/>
            <a:ext cx="2087400" cy="184800"/>
          </a:xfrm>
          <a:prstGeom prst="rect">
            <a:avLst/>
          </a:prstGeom>
          <a:noFill/>
          <a:ln>
            <a:noFill/>
          </a:ln>
        </p:spPr>
        <p:txBody>
          <a:bodyPr spcFirstLastPara="1" wrap="square" lIns="0" tIns="0" rIns="0" bIns="0" anchor="t" anchorCtr="0">
            <a:spAutoFit/>
          </a:bodyPr>
          <a:lstStyle/>
          <a:p>
            <a:pPr marL="0" marR="0" lvl="0" indent="0" algn="l" rtl="0">
              <a:lnSpc>
                <a:spcPct val="124791"/>
              </a:lnSpc>
              <a:spcBef>
                <a:spcPts val="0"/>
              </a:spcBef>
              <a:spcAft>
                <a:spcPts val="0"/>
              </a:spcAft>
              <a:buNone/>
            </a:pPr>
            <a:r>
              <a:rPr lang="fr" sz="1200">
                <a:solidFill>
                  <a:srgbClr val="394646"/>
                </a:solidFill>
              </a:rPr>
              <a:t>[Insérer le nom de l'entreprise]</a:t>
            </a:r>
            <a:endParaRPr sz="700"/>
          </a:p>
        </p:txBody>
      </p:sp>
      <p:sp>
        <p:nvSpPr>
          <p:cNvPr id="843" name="Google Shape;843;p42"/>
          <p:cNvSpPr txBox="1"/>
          <p:nvPr/>
        </p:nvSpPr>
        <p:spPr>
          <a:xfrm>
            <a:off x="2112317" y="571196"/>
            <a:ext cx="2388600" cy="1038000"/>
          </a:xfrm>
          <a:prstGeom prst="rect">
            <a:avLst/>
          </a:prstGeom>
          <a:noFill/>
          <a:ln>
            <a:noFill/>
          </a:ln>
        </p:spPr>
        <p:txBody>
          <a:bodyPr spcFirstLastPara="1" wrap="square" lIns="0" tIns="0" rIns="0" bIns="0" anchor="t" anchorCtr="0">
            <a:spAutoFit/>
          </a:bodyPr>
          <a:lstStyle/>
          <a:p>
            <a:pPr marL="0" lvl="0" indent="0" algn="l" rtl="0">
              <a:lnSpc>
                <a:spcPct val="124800"/>
              </a:lnSpc>
              <a:spcBef>
                <a:spcPts val="0"/>
              </a:spcBef>
              <a:spcAft>
                <a:spcPts val="0"/>
              </a:spcAft>
              <a:buClr>
                <a:schemeClr val="dk1"/>
              </a:buClr>
              <a:buSzPts val="1100"/>
              <a:buFont typeface="Arial"/>
              <a:buNone/>
            </a:pPr>
            <a:r>
              <a:rPr lang="fr" sz="3000">
                <a:solidFill>
                  <a:srgbClr val="394646"/>
                </a:solidFill>
              </a:rPr>
              <a:t>Leader</a:t>
            </a:r>
            <a:endParaRPr sz="3000">
              <a:solidFill>
                <a:srgbClr val="394646"/>
              </a:solidFill>
            </a:endParaRPr>
          </a:p>
          <a:p>
            <a:pPr marL="0" lvl="0" indent="0" algn="l" rtl="0">
              <a:lnSpc>
                <a:spcPct val="124800"/>
              </a:lnSpc>
              <a:spcBef>
                <a:spcPts val="0"/>
              </a:spcBef>
              <a:spcAft>
                <a:spcPts val="0"/>
              </a:spcAft>
              <a:buSzPts val="1100"/>
              <a:buNone/>
            </a:pPr>
            <a:r>
              <a:rPr lang="fr" sz="3000">
                <a:solidFill>
                  <a:srgbClr val="394646"/>
                </a:solidFill>
              </a:rPr>
              <a:t>Fonctionnalité</a:t>
            </a:r>
            <a:endParaRPr sz="3000">
              <a:solidFill>
                <a:srgbClr val="394646"/>
              </a:solidFill>
            </a:endParaRPr>
          </a:p>
        </p:txBody>
      </p:sp>
      <p:grpSp>
        <p:nvGrpSpPr>
          <p:cNvPr id="844" name="Google Shape;844;p42"/>
          <p:cNvGrpSpPr/>
          <p:nvPr/>
        </p:nvGrpSpPr>
        <p:grpSpPr>
          <a:xfrm>
            <a:off x="2753712" y="1637912"/>
            <a:ext cx="3636586" cy="1037982"/>
            <a:chOff x="0" y="-6629"/>
            <a:chExt cx="2241900" cy="639900"/>
          </a:xfrm>
        </p:grpSpPr>
        <p:sp>
          <p:nvSpPr>
            <p:cNvPr id="845" name="Google Shape;845;p42"/>
            <p:cNvSpPr/>
            <p:nvPr/>
          </p:nvSpPr>
          <p:spPr>
            <a:xfrm>
              <a:off x="0" y="0"/>
              <a:ext cx="2241815" cy="620824"/>
            </a:xfrm>
            <a:custGeom>
              <a:avLst/>
              <a:gdLst/>
              <a:ahLst/>
              <a:cxnLst/>
              <a:rect l="l" t="t" r="r" b="b"/>
              <a:pathLst>
                <a:path w="2241815" h="620824" extrusionOk="0">
                  <a:moveTo>
                    <a:pt x="0" y="0"/>
                  </a:moveTo>
                  <a:lnTo>
                    <a:pt x="2241815" y="0"/>
                  </a:lnTo>
                  <a:lnTo>
                    <a:pt x="2241815" y="620824"/>
                  </a:lnTo>
                  <a:lnTo>
                    <a:pt x="0" y="620824"/>
                  </a:lnTo>
                  <a:close/>
                </a:path>
              </a:pathLst>
            </a:custGeom>
            <a:solidFill>
              <a:srgbClr val="E6804C"/>
            </a:solidFill>
            <a:ln>
              <a:noFill/>
            </a:ln>
          </p:spPr>
          <p:txBody>
            <a:bodyPr spcFirstLastPara="1" wrap="square" lIns="39075" tIns="19525" rIns="39075" bIns="19525" anchor="t" anchorCtr="0">
              <a:noAutofit/>
            </a:bodyPr>
            <a:lstStyle/>
            <a:p>
              <a:pPr marL="0" marR="0" lvl="0" indent="0" algn="l" rtl="0">
                <a:spcBef>
                  <a:spcPts val="0"/>
                </a:spcBef>
                <a:spcAft>
                  <a:spcPts val="0"/>
                </a:spcAft>
                <a:buNone/>
              </a:pPr>
              <a:endParaRPr sz="769">
                <a:solidFill>
                  <a:schemeClr val="dk1"/>
                </a:solidFill>
                <a:latin typeface="Calibri"/>
                <a:ea typeface="Calibri"/>
                <a:cs typeface="Calibri"/>
                <a:sym typeface="Calibri"/>
              </a:endParaRPr>
            </a:p>
          </p:txBody>
        </p:sp>
        <p:sp>
          <p:nvSpPr>
            <p:cNvPr id="846" name="Google Shape;846;p42"/>
            <p:cNvSpPr txBox="1"/>
            <p:nvPr/>
          </p:nvSpPr>
          <p:spPr>
            <a:xfrm>
              <a:off x="0" y="-6629"/>
              <a:ext cx="2241900" cy="639900"/>
            </a:xfrm>
            <a:prstGeom prst="rect">
              <a:avLst/>
            </a:prstGeom>
            <a:noFill/>
            <a:ln>
              <a:noFill/>
            </a:ln>
          </p:spPr>
          <p:txBody>
            <a:bodyPr spcFirstLastPara="1" wrap="square" lIns="21700" tIns="21700" rIns="21700" bIns="21700" anchor="ctr" anchorCtr="0">
              <a:noAutofit/>
            </a:bodyPr>
            <a:lstStyle/>
            <a:p>
              <a:pPr marL="0" lvl="0" indent="0" algn="ctr" rtl="0">
                <a:lnSpc>
                  <a:spcPct val="124791"/>
                </a:lnSpc>
                <a:spcBef>
                  <a:spcPts val="0"/>
                </a:spcBef>
                <a:spcAft>
                  <a:spcPts val="0"/>
                </a:spcAft>
                <a:buClr>
                  <a:schemeClr val="dk1"/>
                </a:buClr>
                <a:buSzPts val="940"/>
                <a:buFont typeface="Arial"/>
                <a:buNone/>
              </a:pPr>
              <a:r>
                <a:rPr lang="fr" sz="854" b="1" dirty="0">
                  <a:solidFill>
                    <a:srgbClr val="FFFFFF"/>
                  </a:solidFill>
                </a:rPr>
                <a:t>Un message de votre direction </a:t>
              </a:r>
              <a:endParaRPr sz="854" b="1" dirty="0">
                <a:solidFill>
                  <a:srgbClr val="FFFFFF"/>
                </a:solidFill>
              </a:endParaRPr>
            </a:p>
            <a:p>
              <a:pPr marL="0" lvl="0" indent="0" algn="l" rtl="0">
                <a:lnSpc>
                  <a:spcPct val="124791"/>
                </a:lnSpc>
                <a:spcBef>
                  <a:spcPts val="0"/>
                </a:spcBef>
                <a:spcAft>
                  <a:spcPts val="0"/>
                </a:spcAft>
                <a:buClr>
                  <a:schemeClr val="dk1"/>
                </a:buClr>
                <a:buSzPts val="940"/>
                <a:buFont typeface="Arial"/>
                <a:buNone/>
              </a:pPr>
              <a:endParaRPr sz="854" b="1" dirty="0">
                <a:solidFill>
                  <a:srgbClr val="FFFFFF"/>
                </a:solidFill>
              </a:endParaRPr>
            </a:p>
            <a:p>
              <a:pPr marL="0" lvl="0" indent="0" algn="ctr" rtl="0">
                <a:lnSpc>
                  <a:spcPct val="124791"/>
                </a:lnSpc>
                <a:spcBef>
                  <a:spcPts val="0"/>
                </a:spcBef>
                <a:spcAft>
                  <a:spcPts val="0"/>
                </a:spcAft>
                <a:buClr>
                  <a:schemeClr val="dk1"/>
                </a:buClr>
                <a:buSzPts val="940"/>
                <a:buFont typeface="Arial"/>
                <a:buNone/>
              </a:pPr>
              <a:r>
                <a:rPr lang="fr" sz="854" b="1" dirty="0">
                  <a:solidFill>
                    <a:srgbClr val="FFFFFF"/>
                  </a:solidFill>
                </a:rPr>
                <a:t>Personnalisez-le pour votre organisation :</a:t>
              </a:r>
              <a:r>
                <a:rPr lang="fr" sz="854" dirty="0">
                  <a:solidFill>
                    <a:srgbClr val="FFFFFF"/>
                  </a:solidFill>
                </a:rPr>
                <a:t> ajoutez une photo, une citation de votre sponsor dirigeant et des liens vers les contenus clés que vous souhaitez promouvoir dès le premier jour.</a:t>
              </a:r>
              <a:endParaRPr sz="854" dirty="0">
                <a:solidFill>
                  <a:srgbClr val="FFFFFF"/>
                </a:solidFill>
              </a:endParaRPr>
            </a:p>
            <a:p>
              <a:pPr marL="0" marR="0" lvl="0" indent="0" algn="ctr" rtl="0">
                <a:lnSpc>
                  <a:spcPct val="124791"/>
                </a:lnSpc>
                <a:spcBef>
                  <a:spcPts val="0"/>
                </a:spcBef>
                <a:spcAft>
                  <a:spcPts val="0"/>
                </a:spcAft>
                <a:buNone/>
              </a:pPr>
              <a:endParaRPr sz="854" b="1" dirty="0">
                <a:solidFill>
                  <a:srgbClr val="FFFFFF"/>
                </a:solidFill>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AF9F4"/>
        </a:solidFill>
        <a:effectLst/>
      </p:bgPr>
    </p:bg>
    <p:spTree>
      <p:nvGrpSpPr>
        <p:cNvPr id="1" name="Shape 854"/>
        <p:cNvGrpSpPr/>
        <p:nvPr/>
      </p:nvGrpSpPr>
      <p:grpSpPr>
        <a:xfrm>
          <a:off x="0" y="0"/>
          <a:ext cx="0" cy="0"/>
          <a:chOff x="0" y="0"/>
          <a:chExt cx="0" cy="0"/>
        </a:xfrm>
      </p:grpSpPr>
      <p:grpSp>
        <p:nvGrpSpPr>
          <p:cNvPr id="855" name="Google Shape;855;p43"/>
          <p:cNvGrpSpPr/>
          <p:nvPr/>
        </p:nvGrpSpPr>
        <p:grpSpPr>
          <a:xfrm>
            <a:off x="4626502" y="0"/>
            <a:ext cx="4517498" cy="5143500"/>
            <a:chOff x="0" y="0"/>
            <a:chExt cx="2379587" cy="2709333"/>
          </a:xfrm>
        </p:grpSpPr>
        <p:sp>
          <p:nvSpPr>
            <p:cNvPr id="856" name="Google Shape;856;p43"/>
            <p:cNvSpPr/>
            <p:nvPr/>
          </p:nvSpPr>
          <p:spPr>
            <a:xfrm>
              <a:off x="0" y="0"/>
              <a:ext cx="2379587" cy="2709333"/>
            </a:xfrm>
            <a:custGeom>
              <a:avLst/>
              <a:gdLst/>
              <a:ahLst/>
              <a:cxnLst/>
              <a:rect l="l" t="t" r="r" b="b"/>
              <a:pathLst>
                <a:path w="2379587" h="2709333" extrusionOk="0">
                  <a:moveTo>
                    <a:pt x="0" y="0"/>
                  </a:moveTo>
                  <a:lnTo>
                    <a:pt x="2379587" y="0"/>
                  </a:lnTo>
                  <a:lnTo>
                    <a:pt x="2379587" y="2709333"/>
                  </a:lnTo>
                  <a:lnTo>
                    <a:pt x="0" y="2709333"/>
                  </a:lnTo>
                  <a:close/>
                </a:path>
              </a:pathLst>
            </a:custGeom>
            <a:solidFill>
              <a:srgbClr val="9A4421"/>
            </a:solid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857" name="Google Shape;857;p43"/>
            <p:cNvSpPr txBox="1"/>
            <p:nvPr/>
          </p:nvSpPr>
          <p:spPr>
            <a:xfrm>
              <a:off x="0" y="0"/>
              <a:ext cx="2379587" cy="2709333"/>
            </a:xfrm>
            <a:prstGeom prst="rect">
              <a:avLst/>
            </a:prstGeom>
            <a:solidFill>
              <a:srgbClr val="9A4421"/>
            </a:solidFill>
            <a:ln>
              <a:noFill/>
            </a:ln>
          </p:spPr>
          <p:txBody>
            <a:bodyPr spcFirstLastPara="1" wrap="square" lIns="25400" tIns="25400" rIns="25400" bIns="25400" anchor="ctr" anchorCtr="0">
              <a:noAutofit/>
            </a:bodyPr>
            <a:lstStyle/>
            <a:p>
              <a:pPr marL="0" marR="0" lvl="0" indent="0" algn="ctr" rtl="0">
                <a:lnSpc>
                  <a:spcPct val="147722"/>
                </a:lnSpc>
                <a:spcBef>
                  <a:spcPts val="0"/>
                </a:spcBef>
                <a:spcAft>
                  <a:spcPts val="0"/>
                </a:spcAft>
                <a:buNone/>
              </a:pPr>
              <a:endParaRPr sz="900">
                <a:solidFill>
                  <a:schemeClr val="dk1"/>
                </a:solidFill>
                <a:latin typeface="Calibri"/>
                <a:ea typeface="Calibri"/>
                <a:cs typeface="Calibri"/>
                <a:sym typeface="Calibri"/>
              </a:endParaRPr>
            </a:p>
          </p:txBody>
        </p:sp>
      </p:grpSp>
      <p:grpSp>
        <p:nvGrpSpPr>
          <p:cNvPr id="858" name="Google Shape;858;p43"/>
          <p:cNvGrpSpPr/>
          <p:nvPr/>
        </p:nvGrpSpPr>
        <p:grpSpPr>
          <a:xfrm>
            <a:off x="489697" y="2827625"/>
            <a:ext cx="405675" cy="478004"/>
            <a:chOff x="0" y="-38100"/>
            <a:chExt cx="213693" cy="251793"/>
          </a:xfrm>
        </p:grpSpPr>
        <p:sp>
          <p:nvSpPr>
            <p:cNvPr id="859" name="Google Shape;859;p43"/>
            <p:cNvSpPr/>
            <p:nvPr/>
          </p:nvSpPr>
          <p:spPr>
            <a:xfrm>
              <a:off x="0" y="0"/>
              <a:ext cx="213693" cy="213693"/>
            </a:xfrm>
            <a:custGeom>
              <a:avLst/>
              <a:gdLst/>
              <a:ahLst/>
              <a:cxnLst/>
              <a:rect l="l" t="t" r="r" b="b"/>
              <a:pathLst>
                <a:path w="213693" h="213693" extrusionOk="0">
                  <a:moveTo>
                    <a:pt x="95418" y="0"/>
                  </a:moveTo>
                  <a:lnTo>
                    <a:pt x="118275" y="0"/>
                  </a:lnTo>
                  <a:cubicBezTo>
                    <a:pt x="170973" y="0"/>
                    <a:pt x="213693" y="42720"/>
                    <a:pt x="213693" y="95418"/>
                  </a:cubicBezTo>
                  <a:lnTo>
                    <a:pt x="213693" y="118275"/>
                  </a:lnTo>
                  <a:cubicBezTo>
                    <a:pt x="213693" y="143581"/>
                    <a:pt x="203640" y="167851"/>
                    <a:pt x="185746" y="185746"/>
                  </a:cubicBezTo>
                  <a:cubicBezTo>
                    <a:pt x="167851" y="203640"/>
                    <a:pt x="143581" y="213693"/>
                    <a:pt x="118275" y="213693"/>
                  </a:cubicBezTo>
                  <a:lnTo>
                    <a:pt x="95418" y="213693"/>
                  </a:lnTo>
                  <a:cubicBezTo>
                    <a:pt x="70112" y="213693"/>
                    <a:pt x="45842" y="203640"/>
                    <a:pt x="27947" y="185746"/>
                  </a:cubicBezTo>
                  <a:cubicBezTo>
                    <a:pt x="10053" y="167851"/>
                    <a:pt x="0" y="143581"/>
                    <a:pt x="0" y="118275"/>
                  </a:cubicBezTo>
                  <a:lnTo>
                    <a:pt x="0" y="95418"/>
                  </a:lnTo>
                  <a:cubicBezTo>
                    <a:pt x="0" y="70112"/>
                    <a:pt x="10053" y="45842"/>
                    <a:pt x="27947" y="27947"/>
                  </a:cubicBezTo>
                  <a:cubicBezTo>
                    <a:pt x="45842" y="10053"/>
                    <a:pt x="70112" y="0"/>
                    <a:pt x="95418" y="0"/>
                  </a:cubicBezTo>
                  <a:close/>
                </a:path>
              </a:pathLst>
            </a:custGeom>
            <a:solidFill>
              <a:srgbClr val="B05C3B"/>
            </a:solid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860" name="Google Shape;860;p43"/>
            <p:cNvSpPr txBox="1"/>
            <p:nvPr/>
          </p:nvSpPr>
          <p:spPr>
            <a:xfrm>
              <a:off x="0" y="-38100"/>
              <a:ext cx="213693" cy="251793"/>
            </a:xfrm>
            <a:prstGeom prst="rect">
              <a:avLst/>
            </a:prstGeom>
            <a:noFill/>
            <a:ln>
              <a:noFill/>
            </a:ln>
          </p:spPr>
          <p:txBody>
            <a:bodyPr spcFirstLastPara="1" wrap="square" lIns="25400" tIns="25400" rIns="25400" bIns="25400" anchor="ctr" anchorCtr="0">
              <a:noAutofit/>
            </a:bodyPr>
            <a:lstStyle/>
            <a:p>
              <a:pPr marL="0" marR="0" lvl="0" indent="0" algn="ctr" rtl="0">
                <a:lnSpc>
                  <a:spcPct val="147722"/>
                </a:lnSpc>
                <a:spcBef>
                  <a:spcPts val="0"/>
                </a:spcBef>
                <a:spcAft>
                  <a:spcPts val="0"/>
                </a:spcAft>
                <a:buNone/>
              </a:pPr>
              <a:endParaRPr sz="900">
                <a:solidFill>
                  <a:schemeClr val="dk1"/>
                </a:solidFill>
                <a:latin typeface="Calibri"/>
                <a:ea typeface="Calibri"/>
                <a:cs typeface="Calibri"/>
                <a:sym typeface="Calibri"/>
              </a:endParaRPr>
            </a:p>
          </p:txBody>
        </p:sp>
      </p:grpSp>
      <p:grpSp>
        <p:nvGrpSpPr>
          <p:cNvPr id="861" name="Google Shape;861;p43"/>
          <p:cNvGrpSpPr/>
          <p:nvPr/>
        </p:nvGrpSpPr>
        <p:grpSpPr>
          <a:xfrm>
            <a:off x="1688771" y="2827625"/>
            <a:ext cx="405675" cy="478004"/>
            <a:chOff x="0" y="-38100"/>
            <a:chExt cx="213693" cy="251793"/>
          </a:xfrm>
        </p:grpSpPr>
        <p:sp>
          <p:nvSpPr>
            <p:cNvPr id="862" name="Google Shape;862;p43"/>
            <p:cNvSpPr/>
            <p:nvPr/>
          </p:nvSpPr>
          <p:spPr>
            <a:xfrm>
              <a:off x="0" y="0"/>
              <a:ext cx="213693" cy="213693"/>
            </a:xfrm>
            <a:custGeom>
              <a:avLst/>
              <a:gdLst/>
              <a:ahLst/>
              <a:cxnLst/>
              <a:rect l="l" t="t" r="r" b="b"/>
              <a:pathLst>
                <a:path w="213693" h="213693" extrusionOk="0">
                  <a:moveTo>
                    <a:pt x="95418" y="0"/>
                  </a:moveTo>
                  <a:lnTo>
                    <a:pt x="118275" y="0"/>
                  </a:lnTo>
                  <a:cubicBezTo>
                    <a:pt x="170973" y="0"/>
                    <a:pt x="213693" y="42720"/>
                    <a:pt x="213693" y="95418"/>
                  </a:cubicBezTo>
                  <a:lnTo>
                    <a:pt x="213693" y="118275"/>
                  </a:lnTo>
                  <a:cubicBezTo>
                    <a:pt x="213693" y="143581"/>
                    <a:pt x="203640" y="167851"/>
                    <a:pt x="185746" y="185746"/>
                  </a:cubicBezTo>
                  <a:cubicBezTo>
                    <a:pt x="167851" y="203640"/>
                    <a:pt x="143581" y="213693"/>
                    <a:pt x="118275" y="213693"/>
                  </a:cubicBezTo>
                  <a:lnTo>
                    <a:pt x="95418" y="213693"/>
                  </a:lnTo>
                  <a:cubicBezTo>
                    <a:pt x="70112" y="213693"/>
                    <a:pt x="45842" y="203640"/>
                    <a:pt x="27947" y="185746"/>
                  </a:cubicBezTo>
                  <a:cubicBezTo>
                    <a:pt x="10053" y="167851"/>
                    <a:pt x="0" y="143581"/>
                    <a:pt x="0" y="118275"/>
                  </a:cubicBezTo>
                  <a:lnTo>
                    <a:pt x="0" y="95418"/>
                  </a:lnTo>
                  <a:cubicBezTo>
                    <a:pt x="0" y="70112"/>
                    <a:pt x="10053" y="45842"/>
                    <a:pt x="27947" y="27947"/>
                  </a:cubicBezTo>
                  <a:cubicBezTo>
                    <a:pt x="45842" y="10053"/>
                    <a:pt x="70112" y="0"/>
                    <a:pt x="95418" y="0"/>
                  </a:cubicBezTo>
                  <a:close/>
                </a:path>
              </a:pathLst>
            </a:custGeom>
            <a:solidFill>
              <a:srgbClr val="B05C3B"/>
            </a:solid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863" name="Google Shape;863;p43"/>
            <p:cNvSpPr txBox="1"/>
            <p:nvPr/>
          </p:nvSpPr>
          <p:spPr>
            <a:xfrm>
              <a:off x="0" y="-38100"/>
              <a:ext cx="213693" cy="251793"/>
            </a:xfrm>
            <a:prstGeom prst="rect">
              <a:avLst/>
            </a:prstGeom>
            <a:noFill/>
            <a:ln>
              <a:noFill/>
            </a:ln>
          </p:spPr>
          <p:txBody>
            <a:bodyPr spcFirstLastPara="1" wrap="square" lIns="25400" tIns="25400" rIns="25400" bIns="25400" anchor="ctr" anchorCtr="0">
              <a:noAutofit/>
            </a:bodyPr>
            <a:lstStyle/>
            <a:p>
              <a:pPr marL="0" marR="0" lvl="0" indent="0" algn="ctr" rtl="0">
                <a:lnSpc>
                  <a:spcPct val="147722"/>
                </a:lnSpc>
                <a:spcBef>
                  <a:spcPts val="0"/>
                </a:spcBef>
                <a:spcAft>
                  <a:spcPts val="0"/>
                </a:spcAft>
                <a:buNone/>
              </a:pPr>
              <a:endParaRPr sz="900">
                <a:solidFill>
                  <a:schemeClr val="dk1"/>
                </a:solidFill>
                <a:latin typeface="Calibri"/>
                <a:ea typeface="Calibri"/>
                <a:cs typeface="Calibri"/>
                <a:sym typeface="Calibri"/>
              </a:endParaRPr>
            </a:p>
          </p:txBody>
        </p:sp>
      </p:grpSp>
      <p:grpSp>
        <p:nvGrpSpPr>
          <p:cNvPr id="864" name="Google Shape;864;p43"/>
          <p:cNvGrpSpPr/>
          <p:nvPr/>
        </p:nvGrpSpPr>
        <p:grpSpPr>
          <a:xfrm>
            <a:off x="2925524" y="2827625"/>
            <a:ext cx="405675" cy="478004"/>
            <a:chOff x="0" y="-38100"/>
            <a:chExt cx="213693" cy="251793"/>
          </a:xfrm>
        </p:grpSpPr>
        <p:sp>
          <p:nvSpPr>
            <p:cNvPr id="865" name="Google Shape;865;p43"/>
            <p:cNvSpPr/>
            <p:nvPr/>
          </p:nvSpPr>
          <p:spPr>
            <a:xfrm>
              <a:off x="0" y="0"/>
              <a:ext cx="213693" cy="213693"/>
            </a:xfrm>
            <a:custGeom>
              <a:avLst/>
              <a:gdLst/>
              <a:ahLst/>
              <a:cxnLst/>
              <a:rect l="l" t="t" r="r" b="b"/>
              <a:pathLst>
                <a:path w="213693" h="213693" extrusionOk="0">
                  <a:moveTo>
                    <a:pt x="95418" y="0"/>
                  </a:moveTo>
                  <a:lnTo>
                    <a:pt x="118275" y="0"/>
                  </a:lnTo>
                  <a:cubicBezTo>
                    <a:pt x="170973" y="0"/>
                    <a:pt x="213693" y="42720"/>
                    <a:pt x="213693" y="95418"/>
                  </a:cubicBezTo>
                  <a:lnTo>
                    <a:pt x="213693" y="118275"/>
                  </a:lnTo>
                  <a:cubicBezTo>
                    <a:pt x="213693" y="143581"/>
                    <a:pt x="203640" y="167851"/>
                    <a:pt x="185746" y="185746"/>
                  </a:cubicBezTo>
                  <a:cubicBezTo>
                    <a:pt x="167851" y="203640"/>
                    <a:pt x="143581" y="213693"/>
                    <a:pt x="118275" y="213693"/>
                  </a:cubicBezTo>
                  <a:lnTo>
                    <a:pt x="95418" y="213693"/>
                  </a:lnTo>
                  <a:cubicBezTo>
                    <a:pt x="70112" y="213693"/>
                    <a:pt x="45842" y="203640"/>
                    <a:pt x="27947" y="185746"/>
                  </a:cubicBezTo>
                  <a:cubicBezTo>
                    <a:pt x="10053" y="167851"/>
                    <a:pt x="0" y="143581"/>
                    <a:pt x="0" y="118275"/>
                  </a:cubicBezTo>
                  <a:lnTo>
                    <a:pt x="0" y="95418"/>
                  </a:lnTo>
                  <a:cubicBezTo>
                    <a:pt x="0" y="70112"/>
                    <a:pt x="10053" y="45842"/>
                    <a:pt x="27947" y="27947"/>
                  </a:cubicBezTo>
                  <a:cubicBezTo>
                    <a:pt x="45842" y="10053"/>
                    <a:pt x="70112" y="0"/>
                    <a:pt x="95418" y="0"/>
                  </a:cubicBezTo>
                  <a:close/>
                </a:path>
              </a:pathLst>
            </a:custGeom>
            <a:solidFill>
              <a:srgbClr val="B05C3B"/>
            </a:solid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866" name="Google Shape;866;p43"/>
            <p:cNvSpPr txBox="1"/>
            <p:nvPr/>
          </p:nvSpPr>
          <p:spPr>
            <a:xfrm>
              <a:off x="0" y="-38100"/>
              <a:ext cx="213693" cy="251793"/>
            </a:xfrm>
            <a:prstGeom prst="rect">
              <a:avLst/>
            </a:prstGeom>
            <a:noFill/>
            <a:ln>
              <a:noFill/>
            </a:ln>
          </p:spPr>
          <p:txBody>
            <a:bodyPr spcFirstLastPara="1" wrap="square" lIns="25400" tIns="25400" rIns="25400" bIns="25400" anchor="ctr" anchorCtr="0">
              <a:noAutofit/>
            </a:bodyPr>
            <a:lstStyle/>
            <a:p>
              <a:pPr marL="0" marR="0" lvl="0" indent="0" algn="ctr" rtl="0">
                <a:lnSpc>
                  <a:spcPct val="147722"/>
                </a:lnSpc>
                <a:spcBef>
                  <a:spcPts val="0"/>
                </a:spcBef>
                <a:spcAft>
                  <a:spcPts val="0"/>
                </a:spcAft>
                <a:buNone/>
              </a:pPr>
              <a:endParaRPr sz="900">
                <a:solidFill>
                  <a:schemeClr val="dk1"/>
                </a:solidFill>
                <a:latin typeface="Calibri"/>
                <a:ea typeface="Calibri"/>
                <a:cs typeface="Calibri"/>
                <a:sym typeface="Calibri"/>
              </a:endParaRPr>
            </a:p>
          </p:txBody>
        </p:sp>
      </p:grpSp>
      <p:sp>
        <p:nvSpPr>
          <p:cNvPr id="867" name="Google Shape;867;p43"/>
          <p:cNvSpPr/>
          <p:nvPr/>
        </p:nvSpPr>
        <p:spPr>
          <a:xfrm rot="-2930909">
            <a:off x="6885251" y="-1950739"/>
            <a:ext cx="3076125" cy="3592175"/>
          </a:xfrm>
          <a:custGeom>
            <a:avLst/>
            <a:gdLst/>
            <a:ahLst/>
            <a:cxnLst/>
            <a:rect l="l" t="t" r="r" b="b"/>
            <a:pathLst>
              <a:path w="6152250" h="7184351" extrusionOk="0">
                <a:moveTo>
                  <a:pt x="0" y="0"/>
                </a:moveTo>
                <a:lnTo>
                  <a:pt x="6152250" y="0"/>
                </a:lnTo>
                <a:lnTo>
                  <a:pt x="6152250" y="7184352"/>
                </a:lnTo>
                <a:lnTo>
                  <a:pt x="0" y="7184352"/>
                </a:lnTo>
                <a:lnTo>
                  <a:pt x="0" y="0"/>
                </a:lnTo>
                <a:close/>
              </a:path>
            </a:pathLst>
          </a:custGeom>
          <a:blipFill rotWithShape="1">
            <a:blip r:embed="rId3">
              <a:alphaModFix/>
            </a:blip>
            <a:stretch>
              <a:fillRect t="-7596"/>
            </a:stretch>
          </a:blip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868" name="Google Shape;868;p43" descr="preencoded.png"/>
          <p:cNvSpPr/>
          <p:nvPr/>
        </p:nvSpPr>
        <p:spPr>
          <a:xfrm>
            <a:off x="476250" y="4895139"/>
            <a:ext cx="303026" cy="152400"/>
          </a:xfrm>
          <a:custGeom>
            <a:avLst/>
            <a:gdLst/>
            <a:ahLst/>
            <a:cxnLst/>
            <a:rect l="l" t="t" r="r" b="b"/>
            <a:pathLst>
              <a:path w="606051" h="304800" extrusionOk="0">
                <a:moveTo>
                  <a:pt x="0" y="0"/>
                </a:moveTo>
                <a:lnTo>
                  <a:pt x="606051" y="0"/>
                </a:lnTo>
                <a:lnTo>
                  <a:pt x="606051" y="304800"/>
                </a:lnTo>
                <a:lnTo>
                  <a:pt x="0" y="304800"/>
                </a:lnTo>
                <a:lnTo>
                  <a:pt x="0" y="0"/>
                </a:lnTo>
                <a:close/>
              </a:path>
            </a:pathLst>
          </a:custGeom>
          <a:blipFill rotWithShape="1">
            <a:blip r:embed="rId4">
              <a:alphaModFix/>
            </a:blip>
            <a:stretch>
              <a:fillRect r="-584"/>
            </a:stretch>
          </a:blip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869" name="Google Shape;869;p43"/>
          <p:cNvSpPr/>
          <p:nvPr/>
        </p:nvSpPr>
        <p:spPr>
          <a:xfrm>
            <a:off x="559686" y="2984704"/>
            <a:ext cx="265706" cy="236183"/>
          </a:xfrm>
          <a:custGeom>
            <a:avLst/>
            <a:gdLst/>
            <a:ahLst/>
            <a:cxnLst/>
            <a:rect l="l" t="t" r="r" b="b"/>
            <a:pathLst>
              <a:path w="531412" h="472366" extrusionOk="0">
                <a:moveTo>
                  <a:pt x="0" y="0"/>
                </a:moveTo>
                <a:lnTo>
                  <a:pt x="531412" y="0"/>
                </a:lnTo>
                <a:lnTo>
                  <a:pt x="531412" y="472366"/>
                </a:lnTo>
                <a:lnTo>
                  <a:pt x="0" y="472366"/>
                </a:lnTo>
                <a:lnTo>
                  <a:pt x="0" y="0"/>
                </a:lnTo>
                <a:close/>
              </a:path>
            </a:pathLst>
          </a:custGeom>
          <a:blipFill rotWithShape="1">
            <a:blip r:embed="rId5">
              <a:alphaModFix/>
            </a:blip>
            <a:stretch>
              <a:fillRect/>
            </a:stretch>
          </a:blip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870" name="Google Shape;870;p43"/>
          <p:cNvSpPr/>
          <p:nvPr/>
        </p:nvSpPr>
        <p:spPr>
          <a:xfrm>
            <a:off x="3027904" y="2984704"/>
            <a:ext cx="239494" cy="239494"/>
          </a:xfrm>
          <a:custGeom>
            <a:avLst/>
            <a:gdLst/>
            <a:ahLst/>
            <a:cxnLst/>
            <a:rect l="l" t="t" r="r" b="b"/>
            <a:pathLst>
              <a:path w="478987" h="478987" extrusionOk="0">
                <a:moveTo>
                  <a:pt x="0" y="0"/>
                </a:moveTo>
                <a:lnTo>
                  <a:pt x="478987" y="0"/>
                </a:lnTo>
                <a:lnTo>
                  <a:pt x="478987" y="478986"/>
                </a:lnTo>
                <a:lnTo>
                  <a:pt x="0" y="478986"/>
                </a:lnTo>
                <a:lnTo>
                  <a:pt x="0" y="0"/>
                </a:lnTo>
                <a:close/>
              </a:path>
            </a:pathLst>
          </a:custGeom>
          <a:blipFill rotWithShape="1">
            <a:blip r:embed="rId6">
              <a:alphaModFix/>
            </a:blip>
            <a:stretch>
              <a:fillRect/>
            </a:stretch>
          </a:blip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871" name="Google Shape;871;p43"/>
          <p:cNvSpPr/>
          <p:nvPr/>
        </p:nvSpPr>
        <p:spPr>
          <a:xfrm>
            <a:off x="1759009" y="2995976"/>
            <a:ext cx="265208" cy="213640"/>
          </a:xfrm>
          <a:custGeom>
            <a:avLst/>
            <a:gdLst/>
            <a:ahLst/>
            <a:cxnLst/>
            <a:rect l="l" t="t" r="r" b="b"/>
            <a:pathLst>
              <a:path w="530416" h="427280" extrusionOk="0">
                <a:moveTo>
                  <a:pt x="0" y="0"/>
                </a:moveTo>
                <a:lnTo>
                  <a:pt x="530416" y="0"/>
                </a:lnTo>
                <a:lnTo>
                  <a:pt x="530416" y="427280"/>
                </a:lnTo>
                <a:lnTo>
                  <a:pt x="0" y="427280"/>
                </a:lnTo>
                <a:lnTo>
                  <a:pt x="0" y="0"/>
                </a:lnTo>
                <a:close/>
              </a:path>
            </a:pathLst>
          </a:custGeom>
          <a:blipFill rotWithShape="1">
            <a:blip r:embed="rId7">
              <a:alphaModFix/>
            </a:blip>
            <a:stretch>
              <a:fillRect/>
            </a:stretch>
          </a:blip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872" name="Google Shape;872;p43"/>
          <p:cNvSpPr txBox="1"/>
          <p:nvPr/>
        </p:nvSpPr>
        <p:spPr>
          <a:xfrm>
            <a:off x="523691" y="999916"/>
            <a:ext cx="3810600" cy="812700"/>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fr" sz="800">
                <a:solidFill>
                  <a:schemeClr val="dk1"/>
                </a:solidFill>
              </a:rPr>
              <a:t>Go1 Learn rassemble les meilleurs contenus pédagogiques provenant de plus de 250 fournisseurs de premier plan et experts spécialisés, le tout sur une plateforme facile à utiliser. Grâce à une expérience d'apprentissage personnalisée conçue spécialement pour vous, il n'a jamais été aussi facile d'explorer de nouveaux sujets et de développer vos compétences. </a:t>
            </a:r>
            <a:endParaRPr sz="800">
              <a:solidFill>
                <a:schemeClr val="dk1"/>
              </a:solidFill>
              <a:latin typeface="Arial"/>
              <a:ea typeface="Arial"/>
              <a:cs typeface="Arial"/>
              <a:sym typeface="Arial"/>
            </a:endParaRPr>
          </a:p>
        </p:txBody>
      </p:sp>
      <p:sp>
        <p:nvSpPr>
          <p:cNvPr id="873" name="Google Shape;873;p43"/>
          <p:cNvSpPr txBox="1"/>
          <p:nvPr/>
        </p:nvSpPr>
        <p:spPr>
          <a:xfrm>
            <a:off x="475481" y="3373191"/>
            <a:ext cx="1042800" cy="1314600"/>
          </a:xfrm>
          <a:prstGeom prst="rect">
            <a:avLst/>
          </a:prstGeom>
          <a:noFill/>
          <a:ln>
            <a:noFill/>
          </a:ln>
        </p:spPr>
        <p:txBody>
          <a:bodyPr spcFirstLastPara="1" wrap="square" lIns="0" tIns="0" rIns="0" bIns="0" anchor="t" anchorCtr="0">
            <a:spAutoFit/>
          </a:bodyPr>
          <a:lstStyle/>
          <a:p>
            <a:pPr marL="0" lvl="0" indent="0" algn="l" rtl="0">
              <a:lnSpc>
                <a:spcPct val="140025"/>
              </a:lnSpc>
              <a:spcBef>
                <a:spcPts val="0"/>
              </a:spcBef>
              <a:spcAft>
                <a:spcPts val="0"/>
              </a:spcAft>
              <a:buClr>
                <a:schemeClr val="dk1"/>
              </a:buClr>
              <a:buSzPts val="1100"/>
              <a:buFont typeface="Arial"/>
              <a:buNone/>
            </a:pPr>
            <a:r>
              <a:rPr lang="fr" sz="700" b="1">
                <a:solidFill>
                  <a:srgbClr val="394646"/>
                </a:solidFill>
              </a:rPr>
              <a:t>Apprenez à votre rythme – </a:t>
            </a:r>
            <a:endParaRPr sz="700" b="1">
              <a:solidFill>
                <a:srgbClr val="394646"/>
              </a:solidFill>
            </a:endParaRPr>
          </a:p>
          <a:p>
            <a:pPr marL="0" lvl="0" indent="0" algn="l" rtl="0">
              <a:lnSpc>
                <a:spcPct val="140025"/>
              </a:lnSpc>
              <a:spcBef>
                <a:spcPts val="0"/>
              </a:spcBef>
              <a:spcAft>
                <a:spcPts val="0"/>
              </a:spcAft>
              <a:buClr>
                <a:schemeClr val="dk1"/>
              </a:buClr>
              <a:buSzPts val="1100"/>
              <a:buFont typeface="Arial"/>
              <a:buNone/>
            </a:pPr>
            <a:r>
              <a:rPr lang="fr" sz="700">
                <a:solidFill>
                  <a:srgbClr val="394646"/>
                </a:solidFill>
              </a:rPr>
              <a:t>Découvrez des leçons concises, des listes de lecture sélectionnées avec soin et des formats flexibles qui s'adaptent à votre emploi du temps.</a:t>
            </a:r>
            <a:endParaRPr sz="700">
              <a:solidFill>
                <a:srgbClr val="394646"/>
              </a:solidFill>
            </a:endParaRPr>
          </a:p>
          <a:p>
            <a:pPr marL="0" marR="0" lvl="0" indent="0" algn="l" rtl="0">
              <a:lnSpc>
                <a:spcPct val="140025"/>
              </a:lnSpc>
              <a:spcBef>
                <a:spcPts val="0"/>
              </a:spcBef>
              <a:spcAft>
                <a:spcPts val="0"/>
              </a:spcAft>
              <a:buNone/>
            </a:pPr>
            <a:endParaRPr sz="700" b="1">
              <a:solidFill>
                <a:srgbClr val="394646"/>
              </a:solidFill>
            </a:endParaRPr>
          </a:p>
        </p:txBody>
      </p:sp>
      <p:sp>
        <p:nvSpPr>
          <p:cNvPr id="874" name="Google Shape;874;p43"/>
          <p:cNvSpPr txBox="1"/>
          <p:nvPr/>
        </p:nvSpPr>
        <p:spPr>
          <a:xfrm>
            <a:off x="489701" y="2620842"/>
            <a:ext cx="2841600" cy="184800"/>
          </a:xfrm>
          <a:prstGeom prst="rect">
            <a:avLst/>
          </a:prstGeom>
          <a:noFill/>
          <a:ln>
            <a:noFill/>
          </a:ln>
        </p:spPr>
        <p:txBody>
          <a:bodyPr spcFirstLastPara="1" wrap="square" lIns="0" tIns="0" rIns="0" bIns="0" anchor="t" anchorCtr="0">
            <a:spAutoFit/>
          </a:bodyPr>
          <a:lstStyle/>
          <a:p>
            <a:pPr marL="0" marR="0" lvl="0" indent="0" algn="l" rtl="0">
              <a:lnSpc>
                <a:spcPct val="139958"/>
              </a:lnSpc>
              <a:spcBef>
                <a:spcPts val="0"/>
              </a:spcBef>
              <a:spcAft>
                <a:spcPts val="0"/>
              </a:spcAft>
              <a:buNone/>
            </a:pPr>
            <a:r>
              <a:rPr lang="fr" sz="1200">
                <a:solidFill>
                  <a:srgbClr val="394646"/>
                </a:solidFill>
              </a:rPr>
              <a:t>Pourquoi vous allez adorer Go1 Learn</a:t>
            </a:r>
            <a:endParaRPr sz="700"/>
          </a:p>
        </p:txBody>
      </p:sp>
      <p:sp>
        <p:nvSpPr>
          <p:cNvPr id="875" name="Google Shape;875;p43"/>
          <p:cNvSpPr txBox="1"/>
          <p:nvPr/>
        </p:nvSpPr>
        <p:spPr>
          <a:xfrm>
            <a:off x="1674550" y="3373200"/>
            <a:ext cx="978600" cy="1164000"/>
          </a:xfrm>
          <a:prstGeom prst="rect">
            <a:avLst/>
          </a:prstGeom>
          <a:noFill/>
          <a:ln>
            <a:noFill/>
          </a:ln>
        </p:spPr>
        <p:txBody>
          <a:bodyPr spcFirstLastPara="1" wrap="square" lIns="0" tIns="0" rIns="0" bIns="0" anchor="t" anchorCtr="0">
            <a:spAutoFit/>
          </a:bodyPr>
          <a:lstStyle/>
          <a:p>
            <a:pPr marL="0" marR="0" lvl="0" indent="0" algn="l" rtl="0">
              <a:lnSpc>
                <a:spcPct val="140025"/>
              </a:lnSpc>
              <a:spcBef>
                <a:spcPts val="0"/>
              </a:spcBef>
              <a:spcAft>
                <a:spcPts val="0"/>
              </a:spcAft>
              <a:buNone/>
            </a:pPr>
            <a:r>
              <a:rPr lang="fr" sz="700" b="1">
                <a:solidFill>
                  <a:srgbClr val="394646"/>
                </a:solidFill>
              </a:rPr>
              <a:t>Contenu haut de gamme – </a:t>
            </a:r>
            <a:r>
              <a:rPr lang="fr" sz="700">
                <a:solidFill>
                  <a:srgbClr val="394646"/>
                </a:solidFill>
              </a:rPr>
              <a:t>Accédez à des cours de grande qualité proposés par des organismes de renom tels que Harvard ManageMentor, Blinkist, CodeSignal, etc.</a:t>
            </a:r>
            <a:endParaRPr sz="700">
              <a:solidFill>
                <a:srgbClr val="394646"/>
              </a:solidFill>
            </a:endParaRPr>
          </a:p>
        </p:txBody>
      </p:sp>
      <p:sp>
        <p:nvSpPr>
          <p:cNvPr id="876" name="Google Shape;876;p43"/>
          <p:cNvSpPr txBox="1"/>
          <p:nvPr/>
        </p:nvSpPr>
        <p:spPr>
          <a:xfrm>
            <a:off x="2911308" y="3373191"/>
            <a:ext cx="1185600" cy="1465500"/>
          </a:xfrm>
          <a:prstGeom prst="rect">
            <a:avLst/>
          </a:prstGeom>
          <a:noFill/>
          <a:ln>
            <a:noFill/>
          </a:ln>
        </p:spPr>
        <p:txBody>
          <a:bodyPr spcFirstLastPara="1" wrap="square" lIns="0" tIns="0" rIns="0" bIns="0" anchor="t" anchorCtr="0">
            <a:spAutoFit/>
          </a:bodyPr>
          <a:lstStyle/>
          <a:p>
            <a:pPr marL="0" lvl="0" indent="0" algn="l" rtl="0">
              <a:lnSpc>
                <a:spcPct val="140025"/>
              </a:lnSpc>
              <a:spcBef>
                <a:spcPts val="0"/>
              </a:spcBef>
              <a:spcAft>
                <a:spcPts val="0"/>
              </a:spcAft>
              <a:buClr>
                <a:schemeClr val="dk1"/>
              </a:buClr>
              <a:buSzPts val="1100"/>
              <a:buFont typeface="Arial"/>
              <a:buNone/>
            </a:pPr>
            <a:r>
              <a:rPr lang="fr" sz="700" b="1">
                <a:solidFill>
                  <a:srgbClr val="394646"/>
                </a:solidFill>
              </a:rPr>
              <a:t>Sur mesure pour vous – </a:t>
            </a:r>
            <a:r>
              <a:rPr lang="fr" sz="700">
                <a:solidFill>
                  <a:srgbClr val="394646"/>
                </a:solidFill>
              </a:rPr>
              <a:t>Nous vous recommanderons du contenu en fonction de vos intérêts et de vos objectifs, afin que vous trouviez toujours quelque chose d'utile, de pertinent et d'inspirant.</a:t>
            </a:r>
            <a:endParaRPr sz="700">
              <a:solidFill>
                <a:srgbClr val="394646"/>
              </a:solidFill>
            </a:endParaRPr>
          </a:p>
          <a:p>
            <a:pPr marL="0" lvl="0" indent="0" algn="l" rtl="0">
              <a:lnSpc>
                <a:spcPct val="140025"/>
              </a:lnSpc>
              <a:spcBef>
                <a:spcPts val="0"/>
              </a:spcBef>
              <a:spcAft>
                <a:spcPts val="0"/>
              </a:spcAft>
              <a:buClr>
                <a:schemeClr val="dk1"/>
              </a:buClr>
              <a:buSzPts val="1100"/>
              <a:buFont typeface="Arial"/>
              <a:buNone/>
            </a:pPr>
            <a:endParaRPr sz="700" b="1">
              <a:solidFill>
                <a:srgbClr val="394646"/>
              </a:solidFill>
            </a:endParaRPr>
          </a:p>
          <a:p>
            <a:pPr marL="0" marR="0" lvl="0" indent="0" algn="l" rtl="0">
              <a:lnSpc>
                <a:spcPct val="140025"/>
              </a:lnSpc>
              <a:spcBef>
                <a:spcPts val="0"/>
              </a:spcBef>
              <a:spcAft>
                <a:spcPts val="0"/>
              </a:spcAft>
              <a:buNone/>
            </a:pPr>
            <a:endParaRPr sz="700" b="1">
              <a:solidFill>
                <a:srgbClr val="394646"/>
              </a:solidFill>
            </a:endParaRPr>
          </a:p>
        </p:txBody>
      </p:sp>
      <p:sp>
        <p:nvSpPr>
          <p:cNvPr id="877" name="Google Shape;877;p43"/>
          <p:cNvSpPr txBox="1"/>
          <p:nvPr/>
        </p:nvSpPr>
        <p:spPr>
          <a:xfrm>
            <a:off x="514350" y="420088"/>
            <a:ext cx="3539100" cy="517200"/>
          </a:xfrm>
          <a:prstGeom prst="rect">
            <a:avLst/>
          </a:prstGeom>
          <a:noFill/>
          <a:ln>
            <a:noFill/>
          </a:ln>
        </p:spPr>
        <p:txBody>
          <a:bodyPr spcFirstLastPara="1" wrap="square" lIns="0" tIns="0" rIns="0" bIns="0" anchor="t" anchorCtr="0">
            <a:spAutoFit/>
          </a:bodyPr>
          <a:lstStyle/>
          <a:p>
            <a:pPr marL="0" marR="0" lvl="0" indent="0" algn="l" rtl="0">
              <a:lnSpc>
                <a:spcPct val="110000"/>
              </a:lnSpc>
              <a:spcBef>
                <a:spcPts val="0"/>
              </a:spcBef>
              <a:spcAft>
                <a:spcPts val="0"/>
              </a:spcAft>
              <a:buNone/>
            </a:pPr>
            <a:r>
              <a:rPr lang="fr" sz="1600">
                <a:solidFill>
                  <a:srgbClr val="394646"/>
                </a:solidFill>
              </a:rPr>
              <a:t>Découvrez quelque chose de nouveau, à votre façon</a:t>
            </a:r>
            <a:endParaRPr sz="1600"/>
          </a:p>
        </p:txBody>
      </p:sp>
      <p:grpSp>
        <p:nvGrpSpPr>
          <p:cNvPr id="878" name="Google Shape;878;p43"/>
          <p:cNvGrpSpPr/>
          <p:nvPr/>
        </p:nvGrpSpPr>
        <p:grpSpPr>
          <a:xfrm>
            <a:off x="1214221" y="4606074"/>
            <a:ext cx="1643637" cy="408053"/>
            <a:chOff x="0" y="-9525"/>
            <a:chExt cx="601448" cy="149317"/>
          </a:xfrm>
        </p:grpSpPr>
        <p:sp>
          <p:nvSpPr>
            <p:cNvPr id="879" name="Google Shape;879;p43"/>
            <p:cNvSpPr/>
            <p:nvPr/>
          </p:nvSpPr>
          <p:spPr>
            <a:xfrm>
              <a:off x="0" y="0"/>
              <a:ext cx="601448" cy="139792"/>
            </a:xfrm>
            <a:custGeom>
              <a:avLst/>
              <a:gdLst/>
              <a:ahLst/>
              <a:cxnLst/>
              <a:rect l="l" t="t" r="r" b="b"/>
              <a:pathLst>
                <a:path w="601448" h="139792" extrusionOk="0">
                  <a:moveTo>
                    <a:pt x="14131" y="0"/>
                  </a:moveTo>
                  <a:lnTo>
                    <a:pt x="587317" y="0"/>
                  </a:lnTo>
                  <a:cubicBezTo>
                    <a:pt x="591065" y="0"/>
                    <a:pt x="594659" y="1489"/>
                    <a:pt x="597309" y="4139"/>
                  </a:cubicBezTo>
                  <a:cubicBezTo>
                    <a:pt x="599959" y="6789"/>
                    <a:pt x="601448" y="10383"/>
                    <a:pt x="601448" y="14131"/>
                  </a:cubicBezTo>
                  <a:lnTo>
                    <a:pt x="601448" y="125661"/>
                  </a:lnTo>
                  <a:cubicBezTo>
                    <a:pt x="601448" y="129409"/>
                    <a:pt x="599959" y="133003"/>
                    <a:pt x="597309" y="135653"/>
                  </a:cubicBezTo>
                  <a:cubicBezTo>
                    <a:pt x="594659" y="138303"/>
                    <a:pt x="591065" y="139792"/>
                    <a:pt x="587317" y="139792"/>
                  </a:cubicBezTo>
                  <a:lnTo>
                    <a:pt x="14131" y="139792"/>
                  </a:lnTo>
                  <a:cubicBezTo>
                    <a:pt x="10383" y="139792"/>
                    <a:pt x="6789" y="138303"/>
                    <a:pt x="4139" y="135653"/>
                  </a:cubicBezTo>
                  <a:cubicBezTo>
                    <a:pt x="1489" y="133003"/>
                    <a:pt x="0" y="129409"/>
                    <a:pt x="0" y="125661"/>
                  </a:cubicBezTo>
                  <a:lnTo>
                    <a:pt x="0" y="14131"/>
                  </a:lnTo>
                  <a:cubicBezTo>
                    <a:pt x="0" y="10383"/>
                    <a:pt x="1489" y="6789"/>
                    <a:pt x="4139" y="4139"/>
                  </a:cubicBezTo>
                  <a:cubicBezTo>
                    <a:pt x="6789" y="1489"/>
                    <a:pt x="10383" y="0"/>
                    <a:pt x="14131" y="0"/>
                  </a:cubicBezTo>
                  <a:close/>
                </a:path>
              </a:pathLst>
            </a:custGeom>
            <a:solidFill>
              <a:srgbClr val="FEE19A"/>
            </a:solid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880" name="Google Shape;880;p43"/>
            <p:cNvSpPr txBox="1"/>
            <p:nvPr/>
          </p:nvSpPr>
          <p:spPr>
            <a:xfrm>
              <a:off x="0" y="-9525"/>
              <a:ext cx="601448" cy="149317"/>
            </a:xfrm>
            <a:prstGeom prst="rect">
              <a:avLst/>
            </a:prstGeom>
            <a:noFill/>
            <a:ln>
              <a:noFill/>
            </a:ln>
          </p:spPr>
          <p:txBody>
            <a:bodyPr spcFirstLastPara="1" wrap="square" lIns="25400" tIns="25400" rIns="25400" bIns="25400" anchor="ctr" anchorCtr="0">
              <a:noAutofit/>
            </a:bodyPr>
            <a:lstStyle/>
            <a:p>
              <a:pPr marL="0" marR="0" lvl="0" indent="0" algn="r" rtl="0">
                <a:lnSpc>
                  <a:spcPct val="133333"/>
                </a:lnSpc>
                <a:spcBef>
                  <a:spcPts val="0"/>
                </a:spcBef>
                <a:spcAft>
                  <a:spcPts val="0"/>
                </a:spcAft>
                <a:buNone/>
              </a:pPr>
              <a:endParaRPr sz="900">
                <a:solidFill>
                  <a:schemeClr val="dk1"/>
                </a:solidFill>
                <a:latin typeface="Calibri"/>
                <a:ea typeface="Calibri"/>
                <a:cs typeface="Calibri"/>
                <a:sym typeface="Calibri"/>
              </a:endParaRPr>
            </a:p>
          </p:txBody>
        </p:sp>
      </p:grpSp>
      <p:sp>
        <p:nvSpPr>
          <p:cNvPr id="881" name="Google Shape;881;p43"/>
          <p:cNvSpPr txBox="1"/>
          <p:nvPr/>
        </p:nvSpPr>
        <p:spPr>
          <a:xfrm>
            <a:off x="1274431" y="4684010"/>
            <a:ext cx="1526400" cy="276900"/>
          </a:xfrm>
          <a:prstGeom prst="rect">
            <a:avLst/>
          </a:prstGeom>
          <a:noFill/>
          <a:ln>
            <a:noFill/>
          </a:ln>
        </p:spPr>
        <p:txBody>
          <a:bodyPr spcFirstLastPara="1" wrap="square" lIns="0" tIns="0" rIns="0" bIns="0" anchor="t" anchorCtr="0">
            <a:spAutoFit/>
          </a:bodyPr>
          <a:lstStyle/>
          <a:p>
            <a:pPr marL="0" marR="0" lvl="0" indent="0" algn="ctr" rtl="0">
              <a:lnSpc>
                <a:spcPct val="124847"/>
              </a:lnSpc>
              <a:spcBef>
                <a:spcPts val="0"/>
              </a:spcBef>
              <a:spcAft>
                <a:spcPts val="0"/>
              </a:spcAft>
              <a:buNone/>
            </a:pPr>
            <a:r>
              <a:rPr lang="fr" sz="800" b="1" u="sng">
                <a:solidFill>
                  <a:schemeClr val="hlink"/>
                </a:solidFill>
                <a:hlinkClick r:id="rId8"/>
              </a:rPr>
              <a:t>Connectez-vous et commencez à apprendre !</a:t>
            </a:r>
            <a:endParaRPr sz="800"/>
          </a:p>
        </p:txBody>
      </p:sp>
      <p:sp>
        <p:nvSpPr>
          <p:cNvPr id="882" name="Google Shape;882;p43"/>
          <p:cNvSpPr/>
          <p:nvPr/>
        </p:nvSpPr>
        <p:spPr>
          <a:xfrm>
            <a:off x="6496362" y="3203485"/>
            <a:ext cx="694658" cy="694706"/>
          </a:xfrm>
          <a:custGeom>
            <a:avLst/>
            <a:gdLst/>
            <a:ahLst/>
            <a:cxnLst/>
            <a:rect l="l" t="t" r="r" b="b"/>
            <a:pathLst>
              <a:path w="1852422" h="1852549" extrusionOk="0">
                <a:moveTo>
                  <a:pt x="0" y="308737"/>
                </a:moveTo>
                <a:cubicBezTo>
                  <a:pt x="0" y="138176"/>
                  <a:pt x="138176" y="0"/>
                  <a:pt x="308737" y="0"/>
                </a:cubicBezTo>
                <a:lnTo>
                  <a:pt x="1543685" y="0"/>
                </a:lnTo>
                <a:cubicBezTo>
                  <a:pt x="1714246" y="0"/>
                  <a:pt x="1852422" y="138176"/>
                  <a:pt x="1852422" y="308737"/>
                </a:cubicBezTo>
                <a:lnTo>
                  <a:pt x="1852422" y="1543685"/>
                </a:lnTo>
                <a:cubicBezTo>
                  <a:pt x="1852422" y="1714246"/>
                  <a:pt x="1714246" y="1852422"/>
                  <a:pt x="1543685" y="1852422"/>
                </a:cubicBezTo>
                <a:lnTo>
                  <a:pt x="308737" y="1852422"/>
                </a:lnTo>
                <a:cubicBezTo>
                  <a:pt x="138176" y="1852549"/>
                  <a:pt x="0" y="1714246"/>
                  <a:pt x="0" y="1543812"/>
                </a:cubicBezTo>
                <a:close/>
              </a:path>
            </a:pathLst>
          </a:custGeom>
          <a:solidFill>
            <a:srgbClr val="FFFFFF"/>
          </a:solid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883" name="Google Shape;883;p43"/>
          <p:cNvSpPr/>
          <p:nvPr/>
        </p:nvSpPr>
        <p:spPr>
          <a:xfrm>
            <a:off x="6496362" y="4800561"/>
            <a:ext cx="694658" cy="694706"/>
          </a:xfrm>
          <a:custGeom>
            <a:avLst/>
            <a:gdLst/>
            <a:ahLst/>
            <a:cxnLst/>
            <a:rect l="l" t="t" r="r" b="b"/>
            <a:pathLst>
              <a:path w="1852422" h="1852549" extrusionOk="0">
                <a:moveTo>
                  <a:pt x="0" y="308737"/>
                </a:moveTo>
                <a:cubicBezTo>
                  <a:pt x="0" y="138176"/>
                  <a:pt x="138176" y="0"/>
                  <a:pt x="308737" y="0"/>
                </a:cubicBezTo>
                <a:lnTo>
                  <a:pt x="1543685" y="0"/>
                </a:lnTo>
                <a:cubicBezTo>
                  <a:pt x="1714246" y="0"/>
                  <a:pt x="1852422" y="138176"/>
                  <a:pt x="1852422" y="308737"/>
                </a:cubicBezTo>
                <a:lnTo>
                  <a:pt x="1852422" y="1543685"/>
                </a:lnTo>
                <a:cubicBezTo>
                  <a:pt x="1852422" y="1714246"/>
                  <a:pt x="1714246" y="1852422"/>
                  <a:pt x="1543685" y="1852422"/>
                </a:cubicBezTo>
                <a:lnTo>
                  <a:pt x="308737" y="1852422"/>
                </a:lnTo>
                <a:cubicBezTo>
                  <a:pt x="138176" y="1852549"/>
                  <a:pt x="0" y="1714246"/>
                  <a:pt x="0" y="1543812"/>
                </a:cubicBezTo>
                <a:close/>
              </a:path>
            </a:pathLst>
          </a:custGeom>
          <a:solidFill>
            <a:srgbClr val="FFFFFF"/>
          </a:solid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884" name="Google Shape;884;p43"/>
          <p:cNvSpPr/>
          <p:nvPr/>
        </p:nvSpPr>
        <p:spPr>
          <a:xfrm>
            <a:off x="6496362" y="4002022"/>
            <a:ext cx="694658" cy="694706"/>
          </a:xfrm>
          <a:custGeom>
            <a:avLst/>
            <a:gdLst/>
            <a:ahLst/>
            <a:cxnLst/>
            <a:rect l="l" t="t" r="r" b="b"/>
            <a:pathLst>
              <a:path w="1852422" h="1852549" extrusionOk="0">
                <a:moveTo>
                  <a:pt x="0" y="308737"/>
                </a:moveTo>
                <a:cubicBezTo>
                  <a:pt x="0" y="138176"/>
                  <a:pt x="138176" y="0"/>
                  <a:pt x="308737" y="0"/>
                </a:cubicBezTo>
                <a:lnTo>
                  <a:pt x="1543685" y="0"/>
                </a:lnTo>
                <a:cubicBezTo>
                  <a:pt x="1714246" y="0"/>
                  <a:pt x="1852422" y="138176"/>
                  <a:pt x="1852422" y="308737"/>
                </a:cubicBezTo>
                <a:lnTo>
                  <a:pt x="1852422" y="1543685"/>
                </a:lnTo>
                <a:cubicBezTo>
                  <a:pt x="1852422" y="1714246"/>
                  <a:pt x="1714246" y="1852422"/>
                  <a:pt x="1543685" y="1852422"/>
                </a:cubicBezTo>
                <a:lnTo>
                  <a:pt x="308737" y="1852422"/>
                </a:lnTo>
                <a:cubicBezTo>
                  <a:pt x="138176" y="1852549"/>
                  <a:pt x="0" y="1714246"/>
                  <a:pt x="0" y="1543812"/>
                </a:cubicBezTo>
                <a:close/>
              </a:path>
            </a:pathLst>
          </a:custGeom>
          <a:solidFill>
            <a:srgbClr val="FFFFFF"/>
          </a:solid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885" name="Google Shape;885;p43"/>
          <p:cNvSpPr/>
          <p:nvPr/>
        </p:nvSpPr>
        <p:spPr>
          <a:xfrm>
            <a:off x="6496362" y="1481762"/>
            <a:ext cx="694658" cy="694706"/>
          </a:xfrm>
          <a:custGeom>
            <a:avLst/>
            <a:gdLst/>
            <a:ahLst/>
            <a:cxnLst/>
            <a:rect l="l" t="t" r="r" b="b"/>
            <a:pathLst>
              <a:path w="1852422" h="1852549" extrusionOk="0">
                <a:moveTo>
                  <a:pt x="0" y="308737"/>
                </a:moveTo>
                <a:cubicBezTo>
                  <a:pt x="0" y="138176"/>
                  <a:pt x="138176" y="0"/>
                  <a:pt x="308737" y="0"/>
                </a:cubicBezTo>
                <a:lnTo>
                  <a:pt x="1543685" y="0"/>
                </a:lnTo>
                <a:cubicBezTo>
                  <a:pt x="1714246" y="0"/>
                  <a:pt x="1852422" y="138176"/>
                  <a:pt x="1852422" y="308737"/>
                </a:cubicBezTo>
                <a:lnTo>
                  <a:pt x="1852422" y="1543685"/>
                </a:lnTo>
                <a:cubicBezTo>
                  <a:pt x="1852422" y="1714246"/>
                  <a:pt x="1714246" y="1852422"/>
                  <a:pt x="1543685" y="1852422"/>
                </a:cubicBezTo>
                <a:lnTo>
                  <a:pt x="308737" y="1852422"/>
                </a:lnTo>
                <a:cubicBezTo>
                  <a:pt x="138176" y="1852549"/>
                  <a:pt x="0" y="1714246"/>
                  <a:pt x="0" y="1543812"/>
                </a:cubicBezTo>
                <a:close/>
              </a:path>
            </a:pathLst>
          </a:custGeom>
          <a:solidFill>
            <a:srgbClr val="FFFFFF"/>
          </a:solid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886" name="Google Shape;886;p43"/>
          <p:cNvSpPr/>
          <p:nvPr/>
        </p:nvSpPr>
        <p:spPr>
          <a:xfrm>
            <a:off x="6496362" y="682287"/>
            <a:ext cx="694658" cy="694706"/>
          </a:xfrm>
          <a:custGeom>
            <a:avLst/>
            <a:gdLst/>
            <a:ahLst/>
            <a:cxnLst/>
            <a:rect l="l" t="t" r="r" b="b"/>
            <a:pathLst>
              <a:path w="1852422" h="1852549" extrusionOk="0">
                <a:moveTo>
                  <a:pt x="0" y="308737"/>
                </a:moveTo>
                <a:cubicBezTo>
                  <a:pt x="0" y="138176"/>
                  <a:pt x="138176" y="0"/>
                  <a:pt x="308737" y="0"/>
                </a:cubicBezTo>
                <a:lnTo>
                  <a:pt x="1543685" y="0"/>
                </a:lnTo>
                <a:cubicBezTo>
                  <a:pt x="1714246" y="0"/>
                  <a:pt x="1852422" y="138176"/>
                  <a:pt x="1852422" y="308737"/>
                </a:cubicBezTo>
                <a:lnTo>
                  <a:pt x="1852422" y="1543685"/>
                </a:lnTo>
                <a:cubicBezTo>
                  <a:pt x="1852422" y="1714246"/>
                  <a:pt x="1714246" y="1852422"/>
                  <a:pt x="1543685" y="1852422"/>
                </a:cubicBezTo>
                <a:lnTo>
                  <a:pt x="308737" y="1852422"/>
                </a:lnTo>
                <a:cubicBezTo>
                  <a:pt x="138176" y="1852549"/>
                  <a:pt x="0" y="1714246"/>
                  <a:pt x="0" y="1543812"/>
                </a:cubicBezTo>
                <a:close/>
              </a:path>
            </a:pathLst>
          </a:custGeom>
          <a:solidFill>
            <a:srgbClr val="FFFFFF"/>
          </a:solid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887" name="Google Shape;887;p43"/>
          <p:cNvSpPr/>
          <p:nvPr/>
        </p:nvSpPr>
        <p:spPr>
          <a:xfrm>
            <a:off x="6496362" y="-116251"/>
            <a:ext cx="694658" cy="694706"/>
          </a:xfrm>
          <a:custGeom>
            <a:avLst/>
            <a:gdLst/>
            <a:ahLst/>
            <a:cxnLst/>
            <a:rect l="l" t="t" r="r" b="b"/>
            <a:pathLst>
              <a:path w="1852422" h="1852549" extrusionOk="0">
                <a:moveTo>
                  <a:pt x="0" y="308737"/>
                </a:moveTo>
                <a:cubicBezTo>
                  <a:pt x="0" y="138176"/>
                  <a:pt x="138176" y="0"/>
                  <a:pt x="308737" y="0"/>
                </a:cubicBezTo>
                <a:lnTo>
                  <a:pt x="1543685" y="0"/>
                </a:lnTo>
                <a:cubicBezTo>
                  <a:pt x="1714246" y="0"/>
                  <a:pt x="1852422" y="138176"/>
                  <a:pt x="1852422" y="308737"/>
                </a:cubicBezTo>
                <a:lnTo>
                  <a:pt x="1852422" y="1543685"/>
                </a:lnTo>
                <a:cubicBezTo>
                  <a:pt x="1852422" y="1714246"/>
                  <a:pt x="1714246" y="1852422"/>
                  <a:pt x="1543685" y="1852422"/>
                </a:cubicBezTo>
                <a:lnTo>
                  <a:pt x="308737" y="1852422"/>
                </a:lnTo>
                <a:cubicBezTo>
                  <a:pt x="138176" y="1852549"/>
                  <a:pt x="0" y="1714246"/>
                  <a:pt x="0" y="1543812"/>
                </a:cubicBezTo>
                <a:close/>
              </a:path>
            </a:pathLst>
          </a:custGeom>
          <a:solidFill>
            <a:srgbClr val="FFFFFF"/>
          </a:solid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888" name="Google Shape;888;p43" descr="A picture containing font, graphics, screenshot, graphic design  Description automatically generated"/>
          <p:cNvSpPr/>
          <p:nvPr/>
        </p:nvSpPr>
        <p:spPr>
          <a:xfrm>
            <a:off x="6618221" y="966401"/>
            <a:ext cx="460699" cy="155715"/>
          </a:xfrm>
          <a:custGeom>
            <a:avLst/>
            <a:gdLst/>
            <a:ahLst/>
            <a:cxnLst/>
            <a:rect l="l" t="t" r="r" b="b"/>
            <a:pathLst>
              <a:path w="921399" h="311429" extrusionOk="0">
                <a:moveTo>
                  <a:pt x="0" y="0"/>
                </a:moveTo>
                <a:lnTo>
                  <a:pt x="921399" y="0"/>
                </a:lnTo>
                <a:lnTo>
                  <a:pt x="921399" y="311429"/>
                </a:lnTo>
                <a:lnTo>
                  <a:pt x="0" y="311429"/>
                </a:lnTo>
                <a:lnTo>
                  <a:pt x="0" y="0"/>
                </a:lnTo>
                <a:close/>
              </a:path>
            </a:pathLst>
          </a:custGeom>
          <a:blipFill rotWithShape="1">
            <a:blip r:embed="rId9">
              <a:alphaModFix/>
            </a:blip>
            <a:stretch>
              <a:fillRect/>
            </a:stretch>
          </a:blip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889" name="Google Shape;889;p43" descr="preencoded.png"/>
          <p:cNvSpPr/>
          <p:nvPr/>
        </p:nvSpPr>
        <p:spPr>
          <a:xfrm>
            <a:off x="6675354" y="3532736"/>
            <a:ext cx="336715" cy="109121"/>
          </a:xfrm>
          <a:custGeom>
            <a:avLst/>
            <a:gdLst/>
            <a:ahLst/>
            <a:cxnLst/>
            <a:rect l="l" t="t" r="r" b="b"/>
            <a:pathLst>
              <a:path w="673430" h="218241" extrusionOk="0">
                <a:moveTo>
                  <a:pt x="0" y="0"/>
                </a:moveTo>
                <a:lnTo>
                  <a:pt x="673430" y="0"/>
                </a:lnTo>
                <a:lnTo>
                  <a:pt x="673430" y="218241"/>
                </a:lnTo>
                <a:lnTo>
                  <a:pt x="0" y="218241"/>
                </a:lnTo>
                <a:lnTo>
                  <a:pt x="0" y="0"/>
                </a:lnTo>
                <a:close/>
              </a:path>
            </a:pathLst>
          </a:custGeom>
          <a:blipFill rotWithShape="1">
            <a:blip r:embed="rId10">
              <a:alphaModFix/>
            </a:blip>
            <a:stretch>
              <a:fillRect/>
            </a:stretch>
          </a:blip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890" name="Google Shape;890;p43" descr="preencoded.png"/>
          <p:cNvSpPr/>
          <p:nvPr/>
        </p:nvSpPr>
        <p:spPr>
          <a:xfrm>
            <a:off x="6564841" y="168078"/>
            <a:ext cx="557743" cy="123466"/>
          </a:xfrm>
          <a:custGeom>
            <a:avLst/>
            <a:gdLst/>
            <a:ahLst/>
            <a:cxnLst/>
            <a:rect l="l" t="t" r="r" b="b"/>
            <a:pathLst>
              <a:path w="1115485" h="246931" extrusionOk="0">
                <a:moveTo>
                  <a:pt x="0" y="0"/>
                </a:moveTo>
                <a:lnTo>
                  <a:pt x="1115485" y="0"/>
                </a:lnTo>
                <a:lnTo>
                  <a:pt x="1115485" y="246931"/>
                </a:lnTo>
                <a:lnTo>
                  <a:pt x="0" y="246931"/>
                </a:lnTo>
                <a:lnTo>
                  <a:pt x="0" y="0"/>
                </a:lnTo>
                <a:close/>
              </a:path>
            </a:pathLst>
          </a:custGeom>
          <a:blipFill rotWithShape="1">
            <a:blip r:embed="rId11">
              <a:alphaModFix/>
            </a:blip>
            <a:stretch>
              <a:fillRect l="-9704" t="-66518" r="-8944" b="-72207"/>
            </a:stretch>
          </a:blip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891" name="Google Shape;891;p43" descr="A close up of a logo  Description automatically generated"/>
          <p:cNvSpPr/>
          <p:nvPr/>
        </p:nvSpPr>
        <p:spPr>
          <a:xfrm>
            <a:off x="6601519" y="5030098"/>
            <a:ext cx="521065" cy="104615"/>
          </a:xfrm>
          <a:custGeom>
            <a:avLst/>
            <a:gdLst/>
            <a:ahLst/>
            <a:cxnLst/>
            <a:rect l="l" t="t" r="r" b="b"/>
            <a:pathLst>
              <a:path w="1042129" h="209231" extrusionOk="0">
                <a:moveTo>
                  <a:pt x="0" y="0"/>
                </a:moveTo>
                <a:lnTo>
                  <a:pt x="1042129" y="0"/>
                </a:lnTo>
                <a:lnTo>
                  <a:pt x="1042129" y="209231"/>
                </a:lnTo>
                <a:lnTo>
                  <a:pt x="0" y="209231"/>
                </a:lnTo>
                <a:lnTo>
                  <a:pt x="0" y="0"/>
                </a:lnTo>
                <a:close/>
              </a:path>
            </a:pathLst>
          </a:custGeom>
          <a:blipFill rotWithShape="1">
            <a:blip r:embed="rId12">
              <a:alphaModFix/>
            </a:blip>
            <a:stretch>
              <a:fillRect/>
            </a:stretch>
          </a:blip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892" name="Google Shape;892;p43" descr="Login | EasyLlama"/>
          <p:cNvSpPr/>
          <p:nvPr/>
        </p:nvSpPr>
        <p:spPr>
          <a:xfrm>
            <a:off x="6591144" y="4261984"/>
            <a:ext cx="510782" cy="172625"/>
          </a:xfrm>
          <a:custGeom>
            <a:avLst/>
            <a:gdLst/>
            <a:ahLst/>
            <a:cxnLst/>
            <a:rect l="l" t="t" r="r" b="b"/>
            <a:pathLst>
              <a:path w="1021563" h="345250" extrusionOk="0">
                <a:moveTo>
                  <a:pt x="0" y="0"/>
                </a:moveTo>
                <a:lnTo>
                  <a:pt x="1021563" y="0"/>
                </a:lnTo>
                <a:lnTo>
                  <a:pt x="1021563" y="345250"/>
                </a:lnTo>
                <a:lnTo>
                  <a:pt x="0" y="345250"/>
                </a:lnTo>
                <a:lnTo>
                  <a:pt x="0" y="0"/>
                </a:lnTo>
                <a:close/>
              </a:path>
            </a:pathLst>
          </a:custGeom>
          <a:blipFill rotWithShape="1">
            <a:blip r:embed="rId13">
              <a:alphaModFix/>
            </a:blip>
            <a:stretch>
              <a:fillRect l="-1531" r="-1530"/>
            </a:stretch>
          </a:blip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893" name="Google Shape;893;p43"/>
          <p:cNvSpPr/>
          <p:nvPr/>
        </p:nvSpPr>
        <p:spPr>
          <a:xfrm>
            <a:off x="6057900" y="1966913"/>
            <a:ext cx="1571625" cy="1571625"/>
          </a:xfrm>
          <a:custGeom>
            <a:avLst/>
            <a:gdLst/>
            <a:ahLst/>
            <a:cxnLst/>
            <a:rect l="l" t="t" r="r" b="b"/>
            <a:pathLst>
              <a:path w="4191000" h="4191000" extrusionOk="0">
                <a:moveTo>
                  <a:pt x="0" y="698500"/>
                </a:moveTo>
                <a:cubicBezTo>
                  <a:pt x="0" y="312674"/>
                  <a:pt x="312674" y="0"/>
                  <a:pt x="698500" y="0"/>
                </a:cubicBezTo>
                <a:lnTo>
                  <a:pt x="3492500" y="0"/>
                </a:lnTo>
                <a:cubicBezTo>
                  <a:pt x="3878326" y="0"/>
                  <a:pt x="4191000" y="312674"/>
                  <a:pt x="4191000" y="698500"/>
                </a:cubicBezTo>
                <a:lnTo>
                  <a:pt x="4191000" y="3492500"/>
                </a:lnTo>
                <a:cubicBezTo>
                  <a:pt x="4191000" y="3878326"/>
                  <a:pt x="3878326" y="4191000"/>
                  <a:pt x="3492500" y="4191000"/>
                </a:cubicBezTo>
                <a:lnTo>
                  <a:pt x="698500" y="4191000"/>
                </a:lnTo>
                <a:cubicBezTo>
                  <a:pt x="312674" y="4191000"/>
                  <a:pt x="0" y="3878326"/>
                  <a:pt x="0" y="3492500"/>
                </a:cubicBezTo>
                <a:close/>
              </a:path>
            </a:pathLst>
          </a:custGeom>
          <a:solidFill>
            <a:srgbClr val="FEE29A"/>
          </a:solid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894" name="Google Shape;894;p43" descr="preencoded.png"/>
          <p:cNvSpPr/>
          <p:nvPr/>
        </p:nvSpPr>
        <p:spPr>
          <a:xfrm>
            <a:off x="6391899" y="2517294"/>
            <a:ext cx="865525" cy="432763"/>
          </a:xfrm>
          <a:custGeom>
            <a:avLst/>
            <a:gdLst/>
            <a:ahLst/>
            <a:cxnLst/>
            <a:rect l="l" t="t" r="r" b="b"/>
            <a:pathLst>
              <a:path w="1731051" h="865526" extrusionOk="0">
                <a:moveTo>
                  <a:pt x="0" y="0"/>
                </a:moveTo>
                <a:lnTo>
                  <a:pt x="1731051" y="0"/>
                </a:lnTo>
                <a:lnTo>
                  <a:pt x="1731051" y="865526"/>
                </a:lnTo>
                <a:lnTo>
                  <a:pt x="0" y="865526"/>
                </a:lnTo>
                <a:lnTo>
                  <a:pt x="0" y="0"/>
                </a:lnTo>
                <a:close/>
              </a:path>
            </a:pathLst>
          </a:custGeom>
          <a:blipFill rotWithShape="1">
            <a:blip r:embed="rId14">
              <a:alphaModFix/>
            </a:blip>
            <a:stretch>
              <a:fillRect/>
            </a:stretch>
          </a:blip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895" name="Google Shape;895;p43" descr="preencoded.png"/>
          <p:cNvSpPr/>
          <p:nvPr/>
        </p:nvSpPr>
        <p:spPr>
          <a:xfrm>
            <a:off x="6559048" y="1709985"/>
            <a:ext cx="563535" cy="119128"/>
          </a:xfrm>
          <a:custGeom>
            <a:avLst/>
            <a:gdLst/>
            <a:ahLst/>
            <a:cxnLst/>
            <a:rect l="l" t="t" r="r" b="b"/>
            <a:pathLst>
              <a:path w="1127071" h="238255" extrusionOk="0">
                <a:moveTo>
                  <a:pt x="0" y="0"/>
                </a:moveTo>
                <a:lnTo>
                  <a:pt x="1127071" y="0"/>
                </a:lnTo>
                <a:lnTo>
                  <a:pt x="1127071" y="238255"/>
                </a:lnTo>
                <a:lnTo>
                  <a:pt x="0" y="238255"/>
                </a:lnTo>
                <a:lnTo>
                  <a:pt x="0" y="0"/>
                </a:lnTo>
                <a:close/>
              </a:path>
            </a:pathLst>
          </a:custGeom>
          <a:blipFill rotWithShape="1">
            <a:blip r:embed="rId15">
              <a:alphaModFix/>
            </a:blip>
            <a:stretch>
              <a:fillRect b="-3353"/>
            </a:stretch>
          </a:blip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nvGrpSpPr>
          <p:cNvPr id="896" name="Google Shape;896;p43"/>
          <p:cNvGrpSpPr/>
          <p:nvPr/>
        </p:nvGrpSpPr>
        <p:grpSpPr>
          <a:xfrm>
            <a:off x="-42341" y="-47014"/>
            <a:ext cx="2161448" cy="338557"/>
            <a:chOff x="0" y="-19050"/>
            <a:chExt cx="1138540" cy="178335"/>
          </a:xfrm>
        </p:grpSpPr>
        <p:sp>
          <p:nvSpPr>
            <p:cNvPr id="897" name="Google Shape;897;p43"/>
            <p:cNvSpPr/>
            <p:nvPr/>
          </p:nvSpPr>
          <p:spPr>
            <a:xfrm>
              <a:off x="0" y="0"/>
              <a:ext cx="1138540" cy="159285"/>
            </a:xfrm>
            <a:custGeom>
              <a:avLst/>
              <a:gdLst/>
              <a:ahLst/>
              <a:cxnLst/>
              <a:rect l="l" t="t" r="r" b="b"/>
              <a:pathLst>
                <a:path w="1138540" h="159285" extrusionOk="0">
                  <a:moveTo>
                    <a:pt x="0" y="0"/>
                  </a:moveTo>
                  <a:lnTo>
                    <a:pt x="1138540" y="0"/>
                  </a:lnTo>
                  <a:lnTo>
                    <a:pt x="1138540" y="159285"/>
                  </a:lnTo>
                  <a:lnTo>
                    <a:pt x="0" y="159285"/>
                  </a:lnTo>
                  <a:close/>
                </a:path>
              </a:pathLst>
            </a:custGeom>
            <a:solidFill>
              <a:srgbClr val="B05C3B"/>
            </a:solid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898" name="Google Shape;898;p43"/>
            <p:cNvSpPr txBox="1"/>
            <p:nvPr/>
          </p:nvSpPr>
          <p:spPr>
            <a:xfrm>
              <a:off x="0" y="-19050"/>
              <a:ext cx="1138540" cy="178335"/>
            </a:xfrm>
            <a:prstGeom prst="rect">
              <a:avLst/>
            </a:prstGeom>
            <a:noFill/>
            <a:ln>
              <a:noFill/>
            </a:ln>
          </p:spPr>
          <p:txBody>
            <a:bodyPr spcFirstLastPara="1" wrap="square" lIns="25400" tIns="25400" rIns="25400" bIns="25400" anchor="ctr" anchorCtr="0">
              <a:noAutofit/>
            </a:bodyPr>
            <a:lstStyle/>
            <a:p>
              <a:pPr marL="0" marR="0" lvl="0" indent="0" algn="ctr" rtl="0">
                <a:lnSpc>
                  <a:spcPct val="124791"/>
                </a:lnSpc>
                <a:spcBef>
                  <a:spcPts val="0"/>
                </a:spcBef>
                <a:spcAft>
                  <a:spcPts val="0"/>
                </a:spcAft>
                <a:buNone/>
              </a:pPr>
              <a:r>
                <a:rPr lang="fr" sz="1200" b="1">
                  <a:solidFill>
                    <a:srgbClr val="FFFFFF"/>
                  </a:solidFill>
                </a:rPr>
                <a:t>Go1 pour les apprenants</a:t>
              </a:r>
              <a:endParaRPr sz="700"/>
            </a:p>
          </p:txBody>
        </p:sp>
      </p:grpSp>
      <p:grpSp>
        <p:nvGrpSpPr>
          <p:cNvPr id="899" name="Google Shape;899;p43"/>
          <p:cNvGrpSpPr/>
          <p:nvPr/>
        </p:nvGrpSpPr>
        <p:grpSpPr>
          <a:xfrm>
            <a:off x="509463" y="1988964"/>
            <a:ext cx="1643637" cy="408053"/>
            <a:chOff x="0" y="-9525"/>
            <a:chExt cx="601448" cy="149317"/>
          </a:xfrm>
        </p:grpSpPr>
        <p:sp>
          <p:nvSpPr>
            <p:cNvPr id="900" name="Google Shape;900;p43"/>
            <p:cNvSpPr/>
            <p:nvPr/>
          </p:nvSpPr>
          <p:spPr>
            <a:xfrm>
              <a:off x="0" y="0"/>
              <a:ext cx="482803" cy="139792"/>
            </a:xfrm>
            <a:custGeom>
              <a:avLst/>
              <a:gdLst/>
              <a:ahLst/>
              <a:cxnLst/>
              <a:rect l="l" t="t" r="r" b="b"/>
              <a:pathLst>
                <a:path w="601448" h="139792" extrusionOk="0">
                  <a:moveTo>
                    <a:pt x="14131" y="0"/>
                  </a:moveTo>
                  <a:lnTo>
                    <a:pt x="587317" y="0"/>
                  </a:lnTo>
                  <a:cubicBezTo>
                    <a:pt x="591065" y="0"/>
                    <a:pt x="594659" y="1489"/>
                    <a:pt x="597309" y="4139"/>
                  </a:cubicBezTo>
                  <a:cubicBezTo>
                    <a:pt x="599959" y="6789"/>
                    <a:pt x="601448" y="10383"/>
                    <a:pt x="601448" y="14131"/>
                  </a:cubicBezTo>
                  <a:lnTo>
                    <a:pt x="601448" y="125661"/>
                  </a:lnTo>
                  <a:cubicBezTo>
                    <a:pt x="601448" y="129409"/>
                    <a:pt x="599959" y="133003"/>
                    <a:pt x="597309" y="135653"/>
                  </a:cubicBezTo>
                  <a:cubicBezTo>
                    <a:pt x="594659" y="138303"/>
                    <a:pt x="591065" y="139792"/>
                    <a:pt x="587317" y="139792"/>
                  </a:cubicBezTo>
                  <a:lnTo>
                    <a:pt x="14131" y="139792"/>
                  </a:lnTo>
                  <a:cubicBezTo>
                    <a:pt x="10383" y="139792"/>
                    <a:pt x="6789" y="138303"/>
                    <a:pt x="4139" y="135653"/>
                  </a:cubicBezTo>
                  <a:cubicBezTo>
                    <a:pt x="1489" y="133003"/>
                    <a:pt x="0" y="129409"/>
                    <a:pt x="0" y="125661"/>
                  </a:cubicBezTo>
                  <a:lnTo>
                    <a:pt x="0" y="14131"/>
                  </a:lnTo>
                  <a:cubicBezTo>
                    <a:pt x="0" y="10383"/>
                    <a:pt x="1489" y="6789"/>
                    <a:pt x="4139" y="4139"/>
                  </a:cubicBezTo>
                  <a:cubicBezTo>
                    <a:pt x="6789" y="1489"/>
                    <a:pt x="10383" y="0"/>
                    <a:pt x="14131" y="0"/>
                  </a:cubicBezTo>
                  <a:close/>
                </a:path>
              </a:pathLst>
            </a:custGeom>
            <a:solidFill>
              <a:srgbClr val="FEE19A"/>
            </a:solid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901" name="Google Shape;901;p43"/>
            <p:cNvSpPr txBox="1"/>
            <p:nvPr/>
          </p:nvSpPr>
          <p:spPr>
            <a:xfrm>
              <a:off x="0" y="-9525"/>
              <a:ext cx="601448" cy="149317"/>
            </a:xfrm>
            <a:prstGeom prst="rect">
              <a:avLst/>
            </a:prstGeom>
            <a:noFill/>
            <a:ln>
              <a:noFill/>
            </a:ln>
          </p:spPr>
          <p:txBody>
            <a:bodyPr spcFirstLastPara="1" wrap="square" lIns="25400" tIns="25400" rIns="25400" bIns="25400" anchor="ctr" anchorCtr="0">
              <a:noAutofit/>
            </a:bodyPr>
            <a:lstStyle/>
            <a:p>
              <a:pPr marL="0" marR="0" lvl="0" indent="0" algn="r" rtl="0">
                <a:lnSpc>
                  <a:spcPct val="133333"/>
                </a:lnSpc>
                <a:spcBef>
                  <a:spcPts val="0"/>
                </a:spcBef>
                <a:spcAft>
                  <a:spcPts val="0"/>
                </a:spcAft>
                <a:buNone/>
              </a:pPr>
              <a:endParaRPr sz="900">
                <a:solidFill>
                  <a:schemeClr val="dk1"/>
                </a:solidFill>
                <a:latin typeface="Calibri"/>
                <a:ea typeface="Calibri"/>
                <a:cs typeface="Calibri"/>
                <a:sym typeface="Calibri"/>
              </a:endParaRPr>
            </a:p>
          </p:txBody>
        </p:sp>
      </p:grpSp>
      <p:sp>
        <p:nvSpPr>
          <p:cNvPr id="902" name="Google Shape;902;p43"/>
          <p:cNvSpPr txBox="1"/>
          <p:nvPr/>
        </p:nvSpPr>
        <p:spPr>
          <a:xfrm>
            <a:off x="696630" y="2058221"/>
            <a:ext cx="978600" cy="311400"/>
          </a:xfrm>
          <a:prstGeom prst="rect">
            <a:avLst/>
          </a:prstGeom>
          <a:noFill/>
          <a:ln>
            <a:noFill/>
          </a:ln>
        </p:spPr>
        <p:txBody>
          <a:bodyPr spcFirstLastPara="1" wrap="square" lIns="0" tIns="0" rIns="0" bIns="0" anchor="t" anchorCtr="0">
            <a:spAutoFit/>
          </a:bodyPr>
          <a:lstStyle/>
          <a:p>
            <a:pPr marL="0" marR="0" lvl="0" indent="0" algn="ctr" rtl="0">
              <a:lnSpc>
                <a:spcPct val="124847"/>
              </a:lnSpc>
              <a:spcBef>
                <a:spcPts val="0"/>
              </a:spcBef>
              <a:spcAft>
                <a:spcPts val="0"/>
              </a:spcAft>
              <a:buNone/>
            </a:pPr>
            <a:r>
              <a:rPr lang="fr" sz="900" b="1" u="sng">
                <a:solidFill>
                  <a:schemeClr val="hlink"/>
                </a:solidFill>
                <a:hlinkClick r:id="rId8"/>
              </a:rPr>
              <a:t>Découvrez Go1 Learn</a:t>
            </a:r>
            <a:endParaRPr sz="700"/>
          </a:p>
        </p:txBody>
      </p:sp>
      <p:grpSp>
        <p:nvGrpSpPr>
          <p:cNvPr id="903" name="Google Shape;903;p43"/>
          <p:cNvGrpSpPr/>
          <p:nvPr/>
        </p:nvGrpSpPr>
        <p:grpSpPr>
          <a:xfrm>
            <a:off x="2307874" y="2001057"/>
            <a:ext cx="2703088" cy="408053"/>
            <a:chOff x="0" y="-9525"/>
            <a:chExt cx="601448" cy="149317"/>
          </a:xfrm>
        </p:grpSpPr>
        <p:sp>
          <p:nvSpPr>
            <p:cNvPr id="904" name="Google Shape;904;p43"/>
            <p:cNvSpPr/>
            <p:nvPr/>
          </p:nvSpPr>
          <p:spPr>
            <a:xfrm>
              <a:off x="0" y="0"/>
              <a:ext cx="329416" cy="139792"/>
            </a:xfrm>
            <a:custGeom>
              <a:avLst/>
              <a:gdLst/>
              <a:ahLst/>
              <a:cxnLst/>
              <a:rect l="l" t="t" r="r" b="b"/>
              <a:pathLst>
                <a:path w="601448" h="139792" extrusionOk="0">
                  <a:moveTo>
                    <a:pt x="14131" y="0"/>
                  </a:moveTo>
                  <a:lnTo>
                    <a:pt x="587317" y="0"/>
                  </a:lnTo>
                  <a:cubicBezTo>
                    <a:pt x="591065" y="0"/>
                    <a:pt x="594659" y="1489"/>
                    <a:pt x="597309" y="4139"/>
                  </a:cubicBezTo>
                  <a:cubicBezTo>
                    <a:pt x="599959" y="6789"/>
                    <a:pt x="601448" y="10383"/>
                    <a:pt x="601448" y="14131"/>
                  </a:cubicBezTo>
                  <a:lnTo>
                    <a:pt x="601448" y="125661"/>
                  </a:lnTo>
                  <a:cubicBezTo>
                    <a:pt x="601448" y="129409"/>
                    <a:pt x="599959" y="133003"/>
                    <a:pt x="597309" y="135653"/>
                  </a:cubicBezTo>
                  <a:cubicBezTo>
                    <a:pt x="594659" y="138303"/>
                    <a:pt x="591065" y="139792"/>
                    <a:pt x="587317" y="139792"/>
                  </a:cubicBezTo>
                  <a:lnTo>
                    <a:pt x="14131" y="139792"/>
                  </a:lnTo>
                  <a:cubicBezTo>
                    <a:pt x="10383" y="139792"/>
                    <a:pt x="6789" y="138303"/>
                    <a:pt x="4139" y="135653"/>
                  </a:cubicBezTo>
                  <a:cubicBezTo>
                    <a:pt x="1489" y="133003"/>
                    <a:pt x="0" y="129409"/>
                    <a:pt x="0" y="125661"/>
                  </a:cubicBezTo>
                  <a:lnTo>
                    <a:pt x="0" y="14131"/>
                  </a:lnTo>
                  <a:cubicBezTo>
                    <a:pt x="0" y="10383"/>
                    <a:pt x="1489" y="6789"/>
                    <a:pt x="4139" y="4139"/>
                  </a:cubicBezTo>
                  <a:cubicBezTo>
                    <a:pt x="6789" y="1489"/>
                    <a:pt x="10383" y="0"/>
                    <a:pt x="14131" y="0"/>
                  </a:cubicBezTo>
                  <a:close/>
                </a:path>
              </a:pathLst>
            </a:custGeom>
            <a:solidFill>
              <a:srgbClr val="FEE19A"/>
            </a:solid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905" name="Google Shape;905;p43"/>
            <p:cNvSpPr txBox="1"/>
            <p:nvPr/>
          </p:nvSpPr>
          <p:spPr>
            <a:xfrm>
              <a:off x="0" y="-9525"/>
              <a:ext cx="601448" cy="149317"/>
            </a:xfrm>
            <a:prstGeom prst="rect">
              <a:avLst/>
            </a:prstGeom>
            <a:noFill/>
            <a:ln>
              <a:noFill/>
            </a:ln>
          </p:spPr>
          <p:txBody>
            <a:bodyPr spcFirstLastPara="1" wrap="square" lIns="25400" tIns="25400" rIns="25400" bIns="25400" anchor="ctr" anchorCtr="0">
              <a:noAutofit/>
            </a:bodyPr>
            <a:lstStyle/>
            <a:p>
              <a:pPr marL="0" marR="0" lvl="0" indent="0" algn="r" rtl="0">
                <a:lnSpc>
                  <a:spcPct val="133333"/>
                </a:lnSpc>
                <a:spcBef>
                  <a:spcPts val="0"/>
                </a:spcBef>
                <a:spcAft>
                  <a:spcPts val="0"/>
                </a:spcAft>
                <a:buNone/>
              </a:pPr>
              <a:endParaRPr sz="900">
                <a:solidFill>
                  <a:schemeClr val="dk1"/>
                </a:solidFill>
                <a:latin typeface="Calibri"/>
                <a:ea typeface="Calibri"/>
                <a:cs typeface="Calibri"/>
                <a:sym typeface="Calibri"/>
              </a:endParaRPr>
            </a:p>
          </p:txBody>
        </p:sp>
      </p:grpSp>
      <p:sp>
        <p:nvSpPr>
          <p:cNvPr id="906" name="Google Shape;906;p43"/>
          <p:cNvSpPr txBox="1"/>
          <p:nvPr/>
        </p:nvSpPr>
        <p:spPr>
          <a:xfrm>
            <a:off x="2496262" y="2075376"/>
            <a:ext cx="1103700" cy="276900"/>
          </a:xfrm>
          <a:prstGeom prst="rect">
            <a:avLst/>
          </a:prstGeom>
          <a:noFill/>
          <a:ln>
            <a:noFill/>
          </a:ln>
        </p:spPr>
        <p:txBody>
          <a:bodyPr spcFirstLastPara="1" wrap="square" lIns="0" tIns="0" rIns="0" bIns="0" anchor="t" anchorCtr="0">
            <a:spAutoFit/>
          </a:bodyPr>
          <a:lstStyle/>
          <a:p>
            <a:pPr marL="0" marR="0" lvl="0" indent="0" algn="ctr" rtl="0">
              <a:lnSpc>
                <a:spcPct val="124847"/>
              </a:lnSpc>
              <a:spcBef>
                <a:spcPts val="0"/>
              </a:spcBef>
              <a:spcAft>
                <a:spcPts val="0"/>
              </a:spcAft>
              <a:buNone/>
            </a:pPr>
            <a:r>
              <a:rPr lang="fr" sz="800" b="1" u="sng">
                <a:solidFill>
                  <a:schemeClr val="hlink"/>
                </a:solidFill>
                <a:hlinkClick r:id="rId8"/>
              </a:rPr>
              <a:t>Consultez notre guide de l'apprenant</a:t>
            </a:r>
            <a:endParaRPr sz="80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AF9F4"/>
        </a:solidFill>
        <a:effectLst/>
      </p:bgPr>
    </p:bg>
    <p:spTree>
      <p:nvGrpSpPr>
        <p:cNvPr id="1" name="Shape 914"/>
        <p:cNvGrpSpPr/>
        <p:nvPr/>
      </p:nvGrpSpPr>
      <p:grpSpPr>
        <a:xfrm>
          <a:off x="0" y="0"/>
          <a:ext cx="0" cy="0"/>
          <a:chOff x="0" y="0"/>
          <a:chExt cx="0" cy="0"/>
        </a:xfrm>
      </p:grpSpPr>
      <p:grpSp>
        <p:nvGrpSpPr>
          <p:cNvPr id="915" name="Google Shape;915;p44"/>
          <p:cNvGrpSpPr/>
          <p:nvPr/>
        </p:nvGrpSpPr>
        <p:grpSpPr>
          <a:xfrm>
            <a:off x="4626502" y="-72330"/>
            <a:ext cx="4517498" cy="5215830"/>
            <a:chOff x="0" y="-38100"/>
            <a:chExt cx="2379587" cy="2747433"/>
          </a:xfrm>
        </p:grpSpPr>
        <p:sp>
          <p:nvSpPr>
            <p:cNvPr id="916" name="Google Shape;916;p44"/>
            <p:cNvSpPr/>
            <p:nvPr/>
          </p:nvSpPr>
          <p:spPr>
            <a:xfrm>
              <a:off x="0" y="0"/>
              <a:ext cx="2379587" cy="2709333"/>
            </a:xfrm>
            <a:custGeom>
              <a:avLst/>
              <a:gdLst/>
              <a:ahLst/>
              <a:cxnLst/>
              <a:rect l="l" t="t" r="r" b="b"/>
              <a:pathLst>
                <a:path w="2379587" h="2709333" extrusionOk="0">
                  <a:moveTo>
                    <a:pt x="0" y="0"/>
                  </a:moveTo>
                  <a:lnTo>
                    <a:pt x="2379587" y="0"/>
                  </a:lnTo>
                  <a:lnTo>
                    <a:pt x="2379587" y="2709333"/>
                  </a:lnTo>
                  <a:lnTo>
                    <a:pt x="0" y="2709333"/>
                  </a:lnTo>
                  <a:close/>
                </a:path>
              </a:pathLst>
            </a:custGeom>
            <a:solidFill>
              <a:srgbClr val="D3E9EE"/>
            </a:solid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917" name="Google Shape;917;p44"/>
            <p:cNvSpPr txBox="1"/>
            <p:nvPr/>
          </p:nvSpPr>
          <p:spPr>
            <a:xfrm>
              <a:off x="0" y="-38100"/>
              <a:ext cx="2379587" cy="2747433"/>
            </a:xfrm>
            <a:prstGeom prst="rect">
              <a:avLst/>
            </a:prstGeom>
            <a:noFill/>
            <a:ln>
              <a:noFill/>
            </a:ln>
          </p:spPr>
          <p:txBody>
            <a:bodyPr spcFirstLastPara="1" wrap="square" lIns="25400" tIns="25400" rIns="25400" bIns="25400" anchor="ctr" anchorCtr="0">
              <a:noAutofit/>
            </a:bodyPr>
            <a:lstStyle/>
            <a:p>
              <a:pPr marL="0" marR="0" lvl="0" indent="0" algn="ctr" rtl="0">
                <a:lnSpc>
                  <a:spcPct val="147722"/>
                </a:lnSpc>
                <a:spcBef>
                  <a:spcPts val="0"/>
                </a:spcBef>
                <a:spcAft>
                  <a:spcPts val="0"/>
                </a:spcAft>
                <a:buNone/>
              </a:pPr>
              <a:endParaRPr sz="900">
                <a:solidFill>
                  <a:schemeClr val="dk1"/>
                </a:solidFill>
                <a:latin typeface="Calibri"/>
                <a:ea typeface="Calibri"/>
                <a:cs typeface="Calibri"/>
                <a:sym typeface="Calibri"/>
              </a:endParaRPr>
            </a:p>
          </p:txBody>
        </p:sp>
      </p:grpSp>
      <p:grpSp>
        <p:nvGrpSpPr>
          <p:cNvPr id="918" name="Google Shape;918;p44"/>
          <p:cNvGrpSpPr/>
          <p:nvPr/>
        </p:nvGrpSpPr>
        <p:grpSpPr>
          <a:xfrm>
            <a:off x="514350" y="2880905"/>
            <a:ext cx="405675" cy="478004"/>
            <a:chOff x="0" y="-38100"/>
            <a:chExt cx="213693" cy="251793"/>
          </a:xfrm>
        </p:grpSpPr>
        <p:sp>
          <p:nvSpPr>
            <p:cNvPr id="919" name="Google Shape;919;p44"/>
            <p:cNvSpPr/>
            <p:nvPr/>
          </p:nvSpPr>
          <p:spPr>
            <a:xfrm>
              <a:off x="0" y="0"/>
              <a:ext cx="213693" cy="213693"/>
            </a:xfrm>
            <a:custGeom>
              <a:avLst/>
              <a:gdLst/>
              <a:ahLst/>
              <a:cxnLst/>
              <a:rect l="l" t="t" r="r" b="b"/>
              <a:pathLst>
                <a:path w="213693" h="213693" extrusionOk="0">
                  <a:moveTo>
                    <a:pt x="95418" y="0"/>
                  </a:moveTo>
                  <a:lnTo>
                    <a:pt x="118275" y="0"/>
                  </a:lnTo>
                  <a:cubicBezTo>
                    <a:pt x="170973" y="0"/>
                    <a:pt x="213693" y="42720"/>
                    <a:pt x="213693" y="95418"/>
                  </a:cubicBezTo>
                  <a:lnTo>
                    <a:pt x="213693" y="118275"/>
                  </a:lnTo>
                  <a:cubicBezTo>
                    <a:pt x="213693" y="143581"/>
                    <a:pt x="203640" y="167851"/>
                    <a:pt x="185746" y="185746"/>
                  </a:cubicBezTo>
                  <a:cubicBezTo>
                    <a:pt x="167851" y="203640"/>
                    <a:pt x="143581" y="213693"/>
                    <a:pt x="118275" y="213693"/>
                  </a:cubicBezTo>
                  <a:lnTo>
                    <a:pt x="95418" y="213693"/>
                  </a:lnTo>
                  <a:cubicBezTo>
                    <a:pt x="70112" y="213693"/>
                    <a:pt x="45842" y="203640"/>
                    <a:pt x="27947" y="185746"/>
                  </a:cubicBezTo>
                  <a:cubicBezTo>
                    <a:pt x="10053" y="167851"/>
                    <a:pt x="0" y="143581"/>
                    <a:pt x="0" y="118275"/>
                  </a:cubicBezTo>
                  <a:lnTo>
                    <a:pt x="0" y="95418"/>
                  </a:lnTo>
                  <a:cubicBezTo>
                    <a:pt x="0" y="70112"/>
                    <a:pt x="10053" y="45842"/>
                    <a:pt x="27947" y="27947"/>
                  </a:cubicBezTo>
                  <a:cubicBezTo>
                    <a:pt x="45842" y="10053"/>
                    <a:pt x="70112" y="0"/>
                    <a:pt x="95418" y="0"/>
                  </a:cubicBezTo>
                  <a:close/>
                </a:path>
              </a:pathLst>
            </a:custGeom>
            <a:solidFill>
              <a:srgbClr val="114954"/>
            </a:solid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920" name="Google Shape;920;p44"/>
            <p:cNvSpPr txBox="1"/>
            <p:nvPr/>
          </p:nvSpPr>
          <p:spPr>
            <a:xfrm>
              <a:off x="0" y="-38100"/>
              <a:ext cx="213693" cy="251793"/>
            </a:xfrm>
            <a:prstGeom prst="rect">
              <a:avLst/>
            </a:prstGeom>
            <a:noFill/>
            <a:ln>
              <a:noFill/>
            </a:ln>
          </p:spPr>
          <p:txBody>
            <a:bodyPr spcFirstLastPara="1" wrap="square" lIns="25400" tIns="25400" rIns="25400" bIns="25400" anchor="ctr" anchorCtr="0">
              <a:noAutofit/>
            </a:bodyPr>
            <a:lstStyle/>
            <a:p>
              <a:pPr marL="0" marR="0" lvl="0" indent="0" algn="ctr" rtl="0">
                <a:lnSpc>
                  <a:spcPct val="147722"/>
                </a:lnSpc>
                <a:spcBef>
                  <a:spcPts val="0"/>
                </a:spcBef>
                <a:spcAft>
                  <a:spcPts val="0"/>
                </a:spcAft>
                <a:buNone/>
              </a:pPr>
              <a:endParaRPr sz="900">
                <a:solidFill>
                  <a:schemeClr val="dk1"/>
                </a:solidFill>
                <a:latin typeface="Calibri"/>
                <a:ea typeface="Calibri"/>
                <a:cs typeface="Calibri"/>
                <a:sym typeface="Calibri"/>
              </a:endParaRPr>
            </a:p>
          </p:txBody>
        </p:sp>
      </p:grpSp>
      <p:grpSp>
        <p:nvGrpSpPr>
          <p:cNvPr id="921" name="Google Shape;921;p44"/>
          <p:cNvGrpSpPr/>
          <p:nvPr/>
        </p:nvGrpSpPr>
        <p:grpSpPr>
          <a:xfrm>
            <a:off x="1837629" y="2880905"/>
            <a:ext cx="405675" cy="478004"/>
            <a:chOff x="0" y="-38100"/>
            <a:chExt cx="213693" cy="251793"/>
          </a:xfrm>
        </p:grpSpPr>
        <p:sp>
          <p:nvSpPr>
            <p:cNvPr id="922" name="Google Shape;922;p44"/>
            <p:cNvSpPr/>
            <p:nvPr/>
          </p:nvSpPr>
          <p:spPr>
            <a:xfrm>
              <a:off x="0" y="0"/>
              <a:ext cx="213693" cy="213693"/>
            </a:xfrm>
            <a:custGeom>
              <a:avLst/>
              <a:gdLst/>
              <a:ahLst/>
              <a:cxnLst/>
              <a:rect l="l" t="t" r="r" b="b"/>
              <a:pathLst>
                <a:path w="213693" h="213693" extrusionOk="0">
                  <a:moveTo>
                    <a:pt x="95418" y="0"/>
                  </a:moveTo>
                  <a:lnTo>
                    <a:pt x="118275" y="0"/>
                  </a:lnTo>
                  <a:cubicBezTo>
                    <a:pt x="170973" y="0"/>
                    <a:pt x="213693" y="42720"/>
                    <a:pt x="213693" y="95418"/>
                  </a:cubicBezTo>
                  <a:lnTo>
                    <a:pt x="213693" y="118275"/>
                  </a:lnTo>
                  <a:cubicBezTo>
                    <a:pt x="213693" y="143581"/>
                    <a:pt x="203640" y="167851"/>
                    <a:pt x="185746" y="185746"/>
                  </a:cubicBezTo>
                  <a:cubicBezTo>
                    <a:pt x="167851" y="203640"/>
                    <a:pt x="143581" y="213693"/>
                    <a:pt x="118275" y="213693"/>
                  </a:cubicBezTo>
                  <a:lnTo>
                    <a:pt x="95418" y="213693"/>
                  </a:lnTo>
                  <a:cubicBezTo>
                    <a:pt x="70112" y="213693"/>
                    <a:pt x="45842" y="203640"/>
                    <a:pt x="27947" y="185746"/>
                  </a:cubicBezTo>
                  <a:cubicBezTo>
                    <a:pt x="10053" y="167851"/>
                    <a:pt x="0" y="143581"/>
                    <a:pt x="0" y="118275"/>
                  </a:cubicBezTo>
                  <a:lnTo>
                    <a:pt x="0" y="95418"/>
                  </a:lnTo>
                  <a:cubicBezTo>
                    <a:pt x="0" y="70112"/>
                    <a:pt x="10053" y="45842"/>
                    <a:pt x="27947" y="27947"/>
                  </a:cubicBezTo>
                  <a:cubicBezTo>
                    <a:pt x="45842" y="10053"/>
                    <a:pt x="70112" y="0"/>
                    <a:pt x="95418" y="0"/>
                  </a:cubicBezTo>
                  <a:close/>
                </a:path>
              </a:pathLst>
            </a:custGeom>
            <a:solidFill>
              <a:srgbClr val="114954"/>
            </a:solid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923" name="Google Shape;923;p44"/>
            <p:cNvSpPr txBox="1"/>
            <p:nvPr/>
          </p:nvSpPr>
          <p:spPr>
            <a:xfrm>
              <a:off x="0" y="-38100"/>
              <a:ext cx="213693" cy="251793"/>
            </a:xfrm>
            <a:prstGeom prst="rect">
              <a:avLst/>
            </a:prstGeom>
            <a:noFill/>
            <a:ln>
              <a:noFill/>
            </a:ln>
          </p:spPr>
          <p:txBody>
            <a:bodyPr spcFirstLastPara="1" wrap="square" lIns="25400" tIns="25400" rIns="25400" bIns="25400" anchor="ctr" anchorCtr="0">
              <a:noAutofit/>
            </a:bodyPr>
            <a:lstStyle/>
            <a:p>
              <a:pPr marL="0" marR="0" lvl="0" indent="0" algn="ctr" rtl="0">
                <a:lnSpc>
                  <a:spcPct val="147722"/>
                </a:lnSpc>
                <a:spcBef>
                  <a:spcPts val="0"/>
                </a:spcBef>
                <a:spcAft>
                  <a:spcPts val="0"/>
                </a:spcAft>
                <a:buNone/>
              </a:pPr>
              <a:endParaRPr sz="900">
                <a:solidFill>
                  <a:schemeClr val="dk1"/>
                </a:solidFill>
                <a:latin typeface="Calibri"/>
                <a:ea typeface="Calibri"/>
                <a:cs typeface="Calibri"/>
                <a:sym typeface="Calibri"/>
              </a:endParaRPr>
            </a:p>
          </p:txBody>
        </p:sp>
      </p:grpSp>
      <p:grpSp>
        <p:nvGrpSpPr>
          <p:cNvPr id="924" name="Google Shape;924;p44"/>
          <p:cNvGrpSpPr/>
          <p:nvPr/>
        </p:nvGrpSpPr>
        <p:grpSpPr>
          <a:xfrm>
            <a:off x="3116305" y="2880905"/>
            <a:ext cx="405675" cy="478004"/>
            <a:chOff x="0" y="-38100"/>
            <a:chExt cx="213693" cy="251793"/>
          </a:xfrm>
        </p:grpSpPr>
        <p:sp>
          <p:nvSpPr>
            <p:cNvPr id="925" name="Google Shape;925;p44"/>
            <p:cNvSpPr/>
            <p:nvPr/>
          </p:nvSpPr>
          <p:spPr>
            <a:xfrm>
              <a:off x="0" y="0"/>
              <a:ext cx="213693" cy="213693"/>
            </a:xfrm>
            <a:custGeom>
              <a:avLst/>
              <a:gdLst/>
              <a:ahLst/>
              <a:cxnLst/>
              <a:rect l="l" t="t" r="r" b="b"/>
              <a:pathLst>
                <a:path w="213693" h="213693" extrusionOk="0">
                  <a:moveTo>
                    <a:pt x="95418" y="0"/>
                  </a:moveTo>
                  <a:lnTo>
                    <a:pt x="118275" y="0"/>
                  </a:lnTo>
                  <a:cubicBezTo>
                    <a:pt x="170973" y="0"/>
                    <a:pt x="213693" y="42720"/>
                    <a:pt x="213693" y="95418"/>
                  </a:cubicBezTo>
                  <a:lnTo>
                    <a:pt x="213693" y="118275"/>
                  </a:lnTo>
                  <a:cubicBezTo>
                    <a:pt x="213693" y="143581"/>
                    <a:pt x="203640" y="167851"/>
                    <a:pt x="185746" y="185746"/>
                  </a:cubicBezTo>
                  <a:cubicBezTo>
                    <a:pt x="167851" y="203640"/>
                    <a:pt x="143581" y="213693"/>
                    <a:pt x="118275" y="213693"/>
                  </a:cubicBezTo>
                  <a:lnTo>
                    <a:pt x="95418" y="213693"/>
                  </a:lnTo>
                  <a:cubicBezTo>
                    <a:pt x="70112" y="213693"/>
                    <a:pt x="45842" y="203640"/>
                    <a:pt x="27947" y="185746"/>
                  </a:cubicBezTo>
                  <a:cubicBezTo>
                    <a:pt x="10053" y="167851"/>
                    <a:pt x="0" y="143581"/>
                    <a:pt x="0" y="118275"/>
                  </a:cubicBezTo>
                  <a:lnTo>
                    <a:pt x="0" y="95418"/>
                  </a:lnTo>
                  <a:cubicBezTo>
                    <a:pt x="0" y="70112"/>
                    <a:pt x="10053" y="45842"/>
                    <a:pt x="27947" y="27947"/>
                  </a:cubicBezTo>
                  <a:cubicBezTo>
                    <a:pt x="45842" y="10053"/>
                    <a:pt x="70112" y="0"/>
                    <a:pt x="95418" y="0"/>
                  </a:cubicBezTo>
                  <a:close/>
                </a:path>
              </a:pathLst>
            </a:custGeom>
            <a:solidFill>
              <a:srgbClr val="114954"/>
            </a:solid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926" name="Google Shape;926;p44"/>
            <p:cNvSpPr txBox="1"/>
            <p:nvPr/>
          </p:nvSpPr>
          <p:spPr>
            <a:xfrm>
              <a:off x="0" y="-38100"/>
              <a:ext cx="213693" cy="251793"/>
            </a:xfrm>
            <a:prstGeom prst="rect">
              <a:avLst/>
            </a:prstGeom>
            <a:noFill/>
            <a:ln>
              <a:noFill/>
            </a:ln>
          </p:spPr>
          <p:txBody>
            <a:bodyPr spcFirstLastPara="1" wrap="square" lIns="25400" tIns="25400" rIns="25400" bIns="25400" anchor="ctr" anchorCtr="0">
              <a:noAutofit/>
            </a:bodyPr>
            <a:lstStyle/>
            <a:p>
              <a:pPr marL="0" marR="0" lvl="0" indent="0" algn="ctr" rtl="0">
                <a:lnSpc>
                  <a:spcPct val="147722"/>
                </a:lnSpc>
                <a:spcBef>
                  <a:spcPts val="0"/>
                </a:spcBef>
                <a:spcAft>
                  <a:spcPts val="0"/>
                </a:spcAft>
                <a:buNone/>
              </a:pPr>
              <a:endParaRPr sz="900">
                <a:solidFill>
                  <a:schemeClr val="dk1"/>
                </a:solidFill>
                <a:latin typeface="Calibri"/>
                <a:ea typeface="Calibri"/>
                <a:cs typeface="Calibri"/>
                <a:sym typeface="Calibri"/>
              </a:endParaRPr>
            </a:p>
          </p:txBody>
        </p:sp>
      </p:grpSp>
      <p:sp>
        <p:nvSpPr>
          <p:cNvPr id="927" name="Google Shape;927;p44" descr="preencoded.png"/>
          <p:cNvSpPr/>
          <p:nvPr/>
        </p:nvSpPr>
        <p:spPr>
          <a:xfrm>
            <a:off x="476250" y="4752975"/>
            <a:ext cx="303026" cy="152400"/>
          </a:xfrm>
          <a:custGeom>
            <a:avLst/>
            <a:gdLst/>
            <a:ahLst/>
            <a:cxnLst/>
            <a:rect l="l" t="t" r="r" b="b"/>
            <a:pathLst>
              <a:path w="606051" h="304800" extrusionOk="0">
                <a:moveTo>
                  <a:pt x="0" y="0"/>
                </a:moveTo>
                <a:lnTo>
                  <a:pt x="606051" y="0"/>
                </a:lnTo>
                <a:lnTo>
                  <a:pt x="606051" y="304800"/>
                </a:lnTo>
                <a:lnTo>
                  <a:pt x="0" y="304800"/>
                </a:lnTo>
                <a:lnTo>
                  <a:pt x="0" y="0"/>
                </a:lnTo>
                <a:close/>
              </a:path>
            </a:pathLst>
          </a:custGeom>
          <a:blipFill rotWithShape="1">
            <a:blip r:embed="rId3">
              <a:alphaModFix/>
            </a:blip>
            <a:stretch>
              <a:fillRect r="-584"/>
            </a:stretch>
          </a:blip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928" name="Google Shape;928;p44"/>
          <p:cNvSpPr/>
          <p:nvPr/>
        </p:nvSpPr>
        <p:spPr>
          <a:xfrm>
            <a:off x="629650" y="3038442"/>
            <a:ext cx="175083" cy="235268"/>
          </a:xfrm>
          <a:custGeom>
            <a:avLst/>
            <a:gdLst/>
            <a:ahLst/>
            <a:cxnLst/>
            <a:rect l="l" t="t" r="r" b="b"/>
            <a:pathLst>
              <a:path w="350166" h="470536" extrusionOk="0">
                <a:moveTo>
                  <a:pt x="0" y="0"/>
                </a:moveTo>
                <a:lnTo>
                  <a:pt x="350166" y="0"/>
                </a:lnTo>
                <a:lnTo>
                  <a:pt x="350166" y="470536"/>
                </a:lnTo>
                <a:lnTo>
                  <a:pt x="0" y="470536"/>
                </a:lnTo>
                <a:lnTo>
                  <a:pt x="0" y="0"/>
                </a:lnTo>
                <a:close/>
              </a:path>
            </a:pathLst>
          </a:custGeom>
          <a:blipFill rotWithShape="1">
            <a:blip r:embed="rId4">
              <a:alphaModFix/>
            </a:blip>
            <a:stretch>
              <a:fillRect/>
            </a:stretch>
          </a:blip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929" name="Google Shape;929;p44"/>
          <p:cNvSpPr/>
          <p:nvPr/>
        </p:nvSpPr>
        <p:spPr>
          <a:xfrm>
            <a:off x="1914510" y="3066504"/>
            <a:ext cx="251920" cy="179143"/>
          </a:xfrm>
          <a:custGeom>
            <a:avLst/>
            <a:gdLst/>
            <a:ahLst/>
            <a:cxnLst/>
            <a:rect l="l" t="t" r="r" b="b"/>
            <a:pathLst>
              <a:path w="503840" h="358286" extrusionOk="0">
                <a:moveTo>
                  <a:pt x="0" y="0"/>
                </a:moveTo>
                <a:lnTo>
                  <a:pt x="503840" y="0"/>
                </a:lnTo>
                <a:lnTo>
                  <a:pt x="503840" y="358286"/>
                </a:lnTo>
                <a:lnTo>
                  <a:pt x="0" y="358286"/>
                </a:lnTo>
                <a:lnTo>
                  <a:pt x="0" y="0"/>
                </a:lnTo>
                <a:close/>
              </a:path>
            </a:pathLst>
          </a:custGeom>
          <a:blipFill rotWithShape="1">
            <a:blip r:embed="rId5">
              <a:alphaModFix/>
            </a:blip>
            <a:stretch>
              <a:fillRect/>
            </a:stretch>
          </a:blip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930" name="Google Shape;930;p44"/>
          <p:cNvSpPr/>
          <p:nvPr/>
        </p:nvSpPr>
        <p:spPr>
          <a:xfrm>
            <a:off x="3205595" y="3038442"/>
            <a:ext cx="227102" cy="232781"/>
          </a:xfrm>
          <a:custGeom>
            <a:avLst/>
            <a:gdLst/>
            <a:ahLst/>
            <a:cxnLst/>
            <a:rect l="l" t="t" r="r" b="b"/>
            <a:pathLst>
              <a:path w="454205" h="465561" extrusionOk="0">
                <a:moveTo>
                  <a:pt x="0" y="0"/>
                </a:moveTo>
                <a:lnTo>
                  <a:pt x="454205" y="0"/>
                </a:lnTo>
                <a:lnTo>
                  <a:pt x="454205" y="465560"/>
                </a:lnTo>
                <a:lnTo>
                  <a:pt x="0" y="465560"/>
                </a:lnTo>
                <a:lnTo>
                  <a:pt x="0" y="0"/>
                </a:lnTo>
                <a:close/>
              </a:path>
            </a:pathLst>
          </a:custGeom>
          <a:blipFill rotWithShape="1">
            <a:blip r:embed="rId6">
              <a:alphaModFix/>
            </a:blip>
            <a:stretch>
              <a:fillRect/>
            </a:stretch>
          </a:blip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931" name="Google Shape;931;p44"/>
          <p:cNvSpPr txBox="1"/>
          <p:nvPr/>
        </p:nvSpPr>
        <p:spPr>
          <a:xfrm>
            <a:off x="488180" y="1076354"/>
            <a:ext cx="3791100" cy="812700"/>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fr" sz="800">
                <a:solidFill>
                  <a:schemeClr val="dk1"/>
                </a:solidFill>
              </a:rPr>
              <a:t>Go1 Learn rassemble les connaissances de 250 marques de contenu de premier plan et d'experts spécialisés dans tous les domaines, toutes les régions et toutes les compétences. Au lieu de passer d'une plateforme à l'autre, Go1 vous offre un accès unique à un contenu de haute qualité, ainsi que des outils intelligents pour sélectionner ce qui convient le mieux à votre équipe.</a:t>
            </a:r>
            <a:endParaRPr sz="800">
              <a:solidFill>
                <a:schemeClr val="dk1"/>
              </a:solidFill>
              <a:latin typeface="Arial"/>
              <a:ea typeface="Arial"/>
              <a:cs typeface="Arial"/>
              <a:sym typeface="Arial"/>
            </a:endParaRPr>
          </a:p>
        </p:txBody>
      </p:sp>
      <p:sp>
        <p:nvSpPr>
          <p:cNvPr id="932" name="Google Shape;932;p44"/>
          <p:cNvSpPr txBox="1"/>
          <p:nvPr/>
        </p:nvSpPr>
        <p:spPr>
          <a:xfrm>
            <a:off x="514350" y="3478525"/>
            <a:ext cx="1103700" cy="1083900"/>
          </a:xfrm>
          <a:prstGeom prst="rect">
            <a:avLst/>
          </a:prstGeom>
          <a:noFill/>
          <a:ln>
            <a:noFill/>
          </a:ln>
        </p:spPr>
        <p:txBody>
          <a:bodyPr spcFirstLastPara="1" wrap="square" lIns="0" tIns="0" rIns="0" bIns="0" anchor="t" anchorCtr="0">
            <a:spAutoFit/>
          </a:bodyPr>
          <a:lstStyle/>
          <a:p>
            <a:pPr marL="0" marR="0" lvl="0" indent="0" algn="l" rtl="0">
              <a:lnSpc>
                <a:spcPct val="140025"/>
              </a:lnSpc>
              <a:spcBef>
                <a:spcPts val="0"/>
              </a:spcBef>
              <a:spcAft>
                <a:spcPts val="0"/>
              </a:spcAft>
              <a:buNone/>
            </a:pPr>
            <a:r>
              <a:rPr lang="fr" sz="800" b="1">
                <a:solidFill>
                  <a:srgbClr val="394646"/>
                </a:solidFill>
              </a:rPr>
              <a:t>Trouvez rapidement le contenu adéquat </a:t>
            </a:r>
            <a:r>
              <a:rPr lang="fr" sz="800">
                <a:solidFill>
                  <a:srgbClr val="394646"/>
                </a:solidFill>
              </a:rPr>
              <a:t>: l</a:t>
            </a:r>
            <a:r>
              <a:rPr lang="fr" sz="600">
                <a:solidFill>
                  <a:srgbClr val="394646"/>
                </a:solidFill>
              </a:rPr>
              <a:t>a recherche et le chat optimisés par l'IA vous aident à trouver des informations pertinentes en quelques secondes et à créer des listes de lecture intelligentes au fur et à mesure.</a:t>
            </a:r>
            <a:endParaRPr sz="600">
              <a:solidFill>
                <a:srgbClr val="394646"/>
              </a:solidFill>
              <a:latin typeface="Arial"/>
              <a:ea typeface="Arial"/>
              <a:cs typeface="Arial"/>
              <a:sym typeface="Arial"/>
            </a:endParaRPr>
          </a:p>
        </p:txBody>
      </p:sp>
      <p:sp>
        <p:nvSpPr>
          <p:cNvPr id="933" name="Google Shape;933;p44"/>
          <p:cNvSpPr txBox="1"/>
          <p:nvPr/>
        </p:nvSpPr>
        <p:spPr>
          <a:xfrm>
            <a:off x="514350" y="2600011"/>
            <a:ext cx="2918400" cy="184800"/>
          </a:xfrm>
          <a:prstGeom prst="rect">
            <a:avLst/>
          </a:prstGeom>
          <a:noFill/>
          <a:ln>
            <a:noFill/>
          </a:ln>
        </p:spPr>
        <p:txBody>
          <a:bodyPr spcFirstLastPara="1" wrap="square" lIns="0" tIns="0" rIns="0" bIns="0" anchor="t" anchorCtr="0">
            <a:spAutoFit/>
          </a:bodyPr>
          <a:lstStyle/>
          <a:p>
            <a:pPr marL="0" lvl="0" indent="0" algn="l" rtl="0">
              <a:lnSpc>
                <a:spcPct val="139958"/>
              </a:lnSpc>
              <a:spcBef>
                <a:spcPts val="0"/>
              </a:spcBef>
              <a:spcAft>
                <a:spcPts val="0"/>
              </a:spcAft>
              <a:buNone/>
            </a:pPr>
            <a:r>
              <a:rPr lang="fr" sz="1200">
                <a:solidFill>
                  <a:srgbClr val="394646"/>
                </a:solidFill>
              </a:rPr>
              <a:t>Pourquoi vous allez adorer Go1 Learn</a:t>
            </a:r>
            <a:endParaRPr sz="1200">
              <a:solidFill>
                <a:srgbClr val="394646"/>
              </a:solidFill>
            </a:endParaRPr>
          </a:p>
        </p:txBody>
      </p:sp>
      <p:sp>
        <p:nvSpPr>
          <p:cNvPr id="934" name="Google Shape;934;p44"/>
          <p:cNvSpPr txBox="1"/>
          <p:nvPr/>
        </p:nvSpPr>
        <p:spPr>
          <a:xfrm>
            <a:off x="1837627" y="3481291"/>
            <a:ext cx="1045800" cy="954600"/>
          </a:xfrm>
          <a:prstGeom prst="rect">
            <a:avLst/>
          </a:prstGeom>
          <a:noFill/>
          <a:ln>
            <a:noFill/>
          </a:ln>
        </p:spPr>
        <p:txBody>
          <a:bodyPr spcFirstLastPara="1" wrap="square" lIns="0" tIns="0" rIns="0" bIns="0" anchor="t" anchorCtr="0">
            <a:spAutoFit/>
          </a:bodyPr>
          <a:lstStyle/>
          <a:p>
            <a:pPr marL="0" marR="0" lvl="0" indent="0" algn="l" rtl="0">
              <a:lnSpc>
                <a:spcPct val="140025"/>
              </a:lnSpc>
              <a:spcBef>
                <a:spcPts val="0"/>
              </a:spcBef>
              <a:spcAft>
                <a:spcPts val="0"/>
              </a:spcAft>
              <a:buNone/>
            </a:pPr>
            <a:r>
              <a:rPr lang="fr" sz="800" b="1">
                <a:solidFill>
                  <a:srgbClr val="394646"/>
                </a:solidFill>
              </a:rPr>
              <a:t>Mettez en avant ce qui compte le plus – </a:t>
            </a:r>
            <a:r>
              <a:rPr lang="fr" sz="600">
                <a:solidFill>
                  <a:srgbClr val="394646"/>
                </a:solidFill>
              </a:rPr>
              <a:t>Utilisez les outils de curation intégrés pour mettre en avant les contenus à fort impact directement sur votre page d'accueil.</a:t>
            </a:r>
            <a:endParaRPr sz="600">
              <a:solidFill>
                <a:srgbClr val="394646"/>
              </a:solidFill>
              <a:latin typeface="Arial"/>
              <a:ea typeface="Arial"/>
              <a:cs typeface="Arial"/>
              <a:sym typeface="Arial"/>
            </a:endParaRPr>
          </a:p>
        </p:txBody>
      </p:sp>
      <p:sp>
        <p:nvSpPr>
          <p:cNvPr id="935" name="Google Shape;935;p44"/>
          <p:cNvSpPr txBox="1"/>
          <p:nvPr/>
        </p:nvSpPr>
        <p:spPr>
          <a:xfrm>
            <a:off x="3116300" y="3481300"/>
            <a:ext cx="1045800" cy="1545600"/>
          </a:xfrm>
          <a:prstGeom prst="rect">
            <a:avLst/>
          </a:prstGeom>
          <a:noFill/>
          <a:ln>
            <a:noFill/>
          </a:ln>
        </p:spPr>
        <p:txBody>
          <a:bodyPr spcFirstLastPara="1" wrap="square" lIns="0" tIns="0" rIns="0" bIns="0" anchor="t" anchorCtr="0">
            <a:spAutoFit/>
          </a:bodyPr>
          <a:lstStyle/>
          <a:p>
            <a:pPr marL="0" marR="0" lvl="0" indent="0" algn="l" rtl="0">
              <a:lnSpc>
                <a:spcPct val="140025"/>
              </a:lnSpc>
              <a:spcBef>
                <a:spcPts val="0"/>
              </a:spcBef>
              <a:spcAft>
                <a:spcPts val="0"/>
              </a:spcAft>
              <a:buNone/>
            </a:pPr>
            <a:r>
              <a:rPr lang="fr" sz="800" b="1">
                <a:solidFill>
                  <a:srgbClr val="394646"/>
                </a:solidFill>
              </a:rPr>
              <a:t>Prenez des décisions plus éclairées </a:t>
            </a:r>
            <a:r>
              <a:rPr lang="fr" sz="800" b="1">
                <a:solidFill>
                  <a:srgbClr val="394646"/>
                </a:solidFill>
                <a:latin typeface="Arial"/>
                <a:ea typeface="Arial"/>
                <a:cs typeface="Arial"/>
                <a:sym typeface="Arial"/>
              </a:rPr>
              <a:t>– </a:t>
            </a:r>
            <a:r>
              <a:rPr lang="fr" sz="600">
                <a:solidFill>
                  <a:srgbClr val="394646"/>
                </a:solidFill>
              </a:rPr>
              <a:t>exploitez les informations sur les tendances en matière de compétences et le sentiment des apprenants pour orienter votre stratégie de formation et de développement en toute confiance.</a:t>
            </a:r>
            <a:endParaRPr sz="500"/>
          </a:p>
          <a:p>
            <a:pPr marL="0" marR="0" lvl="0" indent="0" algn="l" rtl="0">
              <a:lnSpc>
                <a:spcPct val="140025"/>
              </a:lnSpc>
              <a:spcBef>
                <a:spcPts val="0"/>
              </a:spcBef>
              <a:spcAft>
                <a:spcPts val="0"/>
              </a:spcAft>
              <a:buNone/>
            </a:pPr>
            <a:endParaRPr sz="800">
              <a:solidFill>
                <a:srgbClr val="394646"/>
              </a:solidFill>
              <a:latin typeface="Arial"/>
              <a:ea typeface="Arial"/>
              <a:cs typeface="Arial"/>
              <a:sym typeface="Arial"/>
            </a:endParaRPr>
          </a:p>
          <a:p>
            <a:pPr marL="0" marR="0" lvl="0" indent="0" algn="l" rtl="0">
              <a:lnSpc>
                <a:spcPct val="140025"/>
              </a:lnSpc>
              <a:spcBef>
                <a:spcPts val="0"/>
              </a:spcBef>
              <a:spcAft>
                <a:spcPts val="0"/>
              </a:spcAft>
              <a:buNone/>
            </a:pPr>
            <a:endParaRPr sz="800">
              <a:solidFill>
                <a:srgbClr val="394646"/>
              </a:solidFill>
              <a:latin typeface="Arial"/>
              <a:ea typeface="Arial"/>
              <a:cs typeface="Arial"/>
              <a:sym typeface="Arial"/>
            </a:endParaRPr>
          </a:p>
        </p:txBody>
      </p:sp>
      <p:sp>
        <p:nvSpPr>
          <p:cNvPr id="936" name="Google Shape;936;p44"/>
          <p:cNvSpPr txBox="1"/>
          <p:nvPr/>
        </p:nvSpPr>
        <p:spPr>
          <a:xfrm>
            <a:off x="500134" y="462530"/>
            <a:ext cx="3246000" cy="521400"/>
          </a:xfrm>
          <a:prstGeom prst="rect">
            <a:avLst/>
          </a:prstGeom>
          <a:noFill/>
          <a:ln>
            <a:noFill/>
          </a:ln>
        </p:spPr>
        <p:txBody>
          <a:bodyPr spcFirstLastPara="1" wrap="square" lIns="0" tIns="0" rIns="0" bIns="0" anchor="t" anchorCtr="0">
            <a:spAutoFit/>
          </a:bodyPr>
          <a:lstStyle/>
          <a:p>
            <a:pPr marL="0" lvl="0" indent="0" algn="l" rtl="0">
              <a:lnSpc>
                <a:spcPct val="125789"/>
              </a:lnSpc>
              <a:spcBef>
                <a:spcPts val="0"/>
              </a:spcBef>
              <a:spcAft>
                <a:spcPts val="0"/>
              </a:spcAft>
              <a:buSzPts val="1100"/>
              <a:buNone/>
            </a:pPr>
            <a:r>
              <a:rPr lang="fr" sz="1500">
                <a:solidFill>
                  <a:srgbClr val="394646"/>
                </a:solidFill>
              </a:rPr>
              <a:t>Tout le contenu pédagogique dont vous avez besoin, en un seul endroit</a:t>
            </a:r>
            <a:endParaRPr sz="1500">
              <a:solidFill>
                <a:srgbClr val="394646"/>
              </a:solidFill>
            </a:endParaRPr>
          </a:p>
        </p:txBody>
      </p:sp>
      <p:grpSp>
        <p:nvGrpSpPr>
          <p:cNvPr id="937" name="Google Shape;937;p44"/>
          <p:cNvGrpSpPr/>
          <p:nvPr/>
        </p:nvGrpSpPr>
        <p:grpSpPr>
          <a:xfrm>
            <a:off x="-42341" y="-47014"/>
            <a:ext cx="2161448" cy="338557"/>
            <a:chOff x="0" y="-19050"/>
            <a:chExt cx="1138540" cy="178335"/>
          </a:xfrm>
        </p:grpSpPr>
        <p:sp>
          <p:nvSpPr>
            <p:cNvPr id="938" name="Google Shape;938;p44"/>
            <p:cNvSpPr/>
            <p:nvPr/>
          </p:nvSpPr>
          <p:spPr>
            <a:xfrm>
              <a:off x="0" y="0"/>
              <a:ext cx="1138540" cy="159285"/>
            </a:xfrm>
            <a:custGeom>
              <a:avLst/>
              <a:gdLst/>
              <a:ahLst/>
              <a:cxnLst/>
              <a:rect l="l" t="t" r="r" b="b"/>
              <a:pathLst>
                <a:path w="1138540" h="159285" extrusionOk="0">
                  <a:moveTo>
                    <a:pt x="0" y="0"/>
                  </a:moveTo>
                  <a:lnTo>
                    <a:pt x="1138540" y="0"/>
                  </a:lnTo>
                  <a:lnTo>
                    <a:pt x="1138540" y="159285"/>
                  </a:lnTo>
                  <a:lnTo>
                    <a:pt x="0" y="159285"/>
                  </a:lnTo>
                  <a:close/>
                </a:path>
              </a:pathLst>
            </a:custGeom>
            <a:solidFill>
              <a:srgbClr val="114954"/>
            </a:solid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939" name="Google Shape;939;p44"/>
            <p:cNvSpPr txBox="1"/>
            <p:nvPr/>
          </p:nvSpPr>
          <p:spPr>
            <a:xfrm>
              <a:off x="0" y="-19050"/>
              <a:ext cx="1138540" cy="178335"/>
            </a:xfrm>
            <a:prstGeom prst="rect">
              <a:avLst/>
            </a:prstGeom>
            <a:noFill/>
            <a:ln>
              <a:noFill/>
            </a:ln>
          </p:spPr>
          <p:txBody>
            <a:bodyPr spcFirstLastPara="1" wrap="square" lIns="25400" tIns="25400" rIns="25400" bIns="25400" anchor="ctr" anchorCtr="0">
              <a:noAutofit/>
            </a:bodyPr>
            <a:lstStyle/>
            <a:p>
              <a:pPr marL="0" marR="0" lvl="0" indent="0" algn="ctr" rtl="0">
                <a:lnSpc>
                  <a:spcPct val="124791"/>
                </a:lnSpc>
                <a:spcBef>
                  <a:spcPts val="0"/>
                </a:spcBef>
                <a:spcAft>
                  <a:spcPts val="0"/>
                </a:spcAft>
                <a:buNone/>
              </a:pPr>
              <a:r>
                <a:rPr lang="fr" sz="1100" b="1">
                  <a:solidFill>
                    <a:srgbClr val="FFFFFF"/>
                  </a:solidFill>
                </a:rPr>
                <a:t>Go1 pour les administrateurs</a:t>
              </a:r>
              <a:endParaRPr sz="1100"/>
            </a:p>
          </p:txBody>
        </p:sp>
      </p:grpSp>
      <p:grpSp>
        <p:nvGrpSpPr>
          <p:cNvPr id="940" name="Google Shape;940;p44"/>
          <p:cNvGrpSpPr/>
          <p:nvPr/>
        </p:nvGrpSpPr>
        <p:grpSpPr>
          <a:xfrm>
            <a:off x="509463" y="1967268"/>
            <a:ext cx="1643637" cy="408053"/>
            <a:chOff x="0" y="-9525"/>
            <a:chExt cx="601448" cy="149317"/>
          </a:xfrm>
        </p:grpSpPr>
        <p:sp>
          <p:nvSpPr>
            <p:cNvPr id="941" name="Google Shape;941;p44"/>
            <p:cNvSpPr/>
            <p:nvPr/>
          </p:nvSpPr>
          <p:spPr>
            <a:xfrm>
              <a:off x="0" y="0"/>
              <a:ext cx="482803" cy="139792"/>
            </a:xfrm>
            <a:custGeom>
              <a:avLst/>
              <a:gdLst/>
              <a:ahLst/>
              <a:cxnLst/>
              <a:rect l="l" t="t" r="r" b="b"/>
              <a:pathLst>
                <a:path w="601448" h="139792" extrusionOk="0">
                  <a:moveTo>
                    <a:pt x="14131" y="0"/>
                  </a:moveTo>
                  <a:lnTo>
                    <a:pt x="587317" y="0"/>
                  </a:lnTo>
                  <a:cubicBezTo>
                    <a:pt x="591065" y="0"/>
                    <a:pt x="594659" y="1489"/>
                    <a:pt x="597309" y="4139"/>
                  </a:cubicBezTo>
                  <a:cubicBezTo>
                    <a:pt x="599959" y="6789"/>
                    <a:pt x="601448" y="10383"/>
                    <a:pt x="601448" y="14131"/>
                  </a:cubicBezTo>
                  <a:lnTo>
                    <a:pt x="601448" y="125661"/>
                  </a:lnTo>
                  <a:cubicBezTo>
                    <a:pt x="601448" y="129409"/>
                    <a:pt x="599959" y="133003"/>
                    <a:pt x="597309" y="135653"/>
                  </a:cubicBezTo>
                  <a:cubicBezTo>
                    <a:pt x="594659" y="138303"/>
                    <a:pt x="591065" y="139792"/>
                    <a:pt x="587317" y="139792"/>
                  </a:cubicBezTo>
                  <a:lnTo>
                    <a:pt x="14131" y="139792"/>
                  </a:lnTo>
                  <a:cubicBezTo>
                    <a:pt x="10383" y="139792"/>
                    <a:pt x="6789" y="138303"/>
                    <a:pt x="4139" y="135653"/>
                  </a:cubicBezTo>
                  <a:cubicBezTo>
                    <a:pt x="1489" y="133003"/>
                    <a:pt x="0" y="129409"/>
                    <a:pt x="0" y="125661"/>
                  </a:cubicBezTo>
                  <a:lnTo>
                    <a:pt x="0" y="14131"/>
                  </a:lnTo>
                  <a:cubicBezTo>
                    <a:pt x="0" y="10383"/>
                    <a:pt x="1489" y="6789"/>
                    <a:pt x="4139" y="4139"/>
                  </a:cubicBezTo>
                  <a:cubicBezTo>
                    <a:pt x="6789" y="1489"/>
                    <a:pt x="10383" y="0"/>
                    <a:pt x="14131" y="0"/>
                  </a:cubicBezTo>
                  <a:close/>
                </a:path>
              </a:pathLst>
            </a:custGeom>
            <a:solidFill>
              <a:srgbClr val="D3E9EE"/>
            </a:solid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942" name="Google Shape;942;p44"/>
            <p:cNvSpPr txBox="1"/>
            <p:nvPr/>
          </p:nvSpPr>
          <p:spPr>
            <a:xfrm>
              <a:off x="0" y="-9525"/>
              <a:ext cx="601448" cy="149317"/>
            </a:xfrm>
            <a:prstGeom prst="rect">
              <a:avLst/>
            </a:prstGeom>
            <a:noFill/>
            <a:ln>
              <a:noFill/>
            </a:ln>
          </p:spPr>
          <p:txBody>
            <a:bodyPr spcFirstLastPara="1" wrap="square" lIns="25400" tIns="25400" rIns="25400" bIns="25400" anchor="ctr" anchorCtr="0">
              <a:noAutofit/>
            </a:bodyPr>
            <a:lstStyle/>
            <a:p>
              <a:pPr marL="0" marR="0" lvl="0" indent="0" algn="r" rtl="0">
                <a:lnSpc>
                  <a:spcPct val="133333"/>
                </a:lnSpc>
                <a:spcBef>
                  <a:spcPts val="0"/>
                </a:spcBef>
                <a:spcAft>
                  <a:spcPts val="0"/>
                </a:spcAft>
                <a:buNone/>
              </a:pPr>
              <a:endParaRPr sz="900">
                <a:solidFill>
                  <a:schemeClr val="dk1"/>
                </a:solidFill>
                <a:latin typeface="Calibri"/>
                <a:ea typeface="Calibri"/>
                <a:cs typeface="Calibri"/>
                <a:sym typeface="Calibri"/>
              </a:endParaRPr>
            </a:p>
          </p:txBody>
        </p:sp>
      </p:grpSp>
      <p:sp>
        <p:nvSpPr>
          <p:cNvPr id="943" name="Google Shape;943;p44"/>
          <p:cNvSpPr txBox="1"/>
          <p:nvPr/>
        </p:nvSpPr>
        <p:spPr>
          <a:xfrm>
            <a:off x="696630" y="2036525"/>
            <a:ext cx="978600" cy="311400"/>
          </a:xfrm>
          <a:prstGeom prst="rect">
            <a:avLst/>
          </a:prstGeom>
          <a:noFill/>
          <a:ln>
            <a:noFill/>
          </a:ln>
        </p:spPr>
        <p:txBody>
          <a:bodyPr spcFirstLastPara="1" wrap="square" lIns="0" tIns="0" rIns="0" bIns="0" anchor="t" anchorCtr="0">
            <a:spAutoFit/>
          </a:bodyPr>
          <a:lstStyle/>
          <a:p>
            <a:pPr marL="0" marR="0" lvl="0" indent="0" algn="ctr" rtl="0">
              <a:lnSpc>
                <a:spcPct val="124847"/>
              </a:lnSpc>
              <a:spcBef>
                <a:spcPts val="0"/>
              </a:spcBef>
              <a:spcAft>
                <a:spcPts val="0"/>
              </a:spcAft>
              <a:buNone/>
            </a:pPr>
            <a:r>
              <a:rPr lang="fr" sz="900" b="1" u="sng">
                <a:solidFill>
                  <a:schemeClr val="hlink"/>
                </a:solidFill>
                <a:hlinkClick r:id="rId7"/>
              </a:rPr>
              <a:t>Découvrez Go1 Learn</a:t>
            </a:r>
            <a:endParaRPr sz="900" b="1" u="sng">
              <a:solidFill>
                <a:schemeClr val="hlink"/>
              </a:solidFill>
              <a:latin typeface="Arial"/>
              <a:ea typeface="Arial"/>
              <a:cs typeface="Arial"/>
              <a:sym typeface="Arial"/>
              <a:hlinkClick r:id="rId8"/>
            </a:endParaRPr>
          </a:p>
        </p:txBody>
      </p:sp>
      <p:grpSp>
        <p:nvGrpSpPr>
          <p:cNvPr id="944" name="Google Shape;944;p44"/>
          <p:cNvGrpSpPr/>
          <p:nvPr/>
        </p:nvGrpSpPr>
        <p:grpSpPr>
          <a:xfrm>
            <a:off x="2307874" y="1979361"/>
            <a:ext cx="2703088" cy="408053"/>
            <a:chOff x="0" y="-9525"/>
            <a:chExt cx="601448" cy="149317"/>
          </a:xfrm>
        </p:grpSpPr>
        <p:sp>
          <p:nvSpPr>
            <p:cNvPr id="945" name="Google Shape;945;p44"/>
            <p:cNvSpPr/>
            <p:nvPr/>
          </p:nvSpPr>
          <p:spPr>
            <a:xfrm>
              <a:off x="0" y="0"/>
              <a:ext cx="329416" cy="139792"/>
            </a:xfrm>
            <a:custGeom>
              <a:avLst/>
              <a:gdLst/>
              <a:ahLst/>
              <a:cxnLst/>
              <a:rect l="l" t="t" r="r" b="b"/>
              <a:pathLst>
                <a:path w="601448" h="139792" extrusionOk="0">
                  <a:moveTo>
                    <a:pt x="14131" y="0"/>
                  </a:moveTo>
                  <a:lnTo>
                    <a:pt x="587317" y="0"/>
                  </a:lnTo>
                  <a:cubicBezTo>
                    <a:pt x="591065" y="0"/>
                    <a:pt x="594659" y="1489"/>
                    <a:pt x="597309" y="4139"/>
                  </a:cubicBezTo>
                  <a:cubicBezTo>
                    <a:pt x="599959" y="6789"/>
                    <a:pt x="601448" y="10383"/>
                    <a:pt x="601448" y="14131"/>
                  </a:cubicBezTo>
                  <a:lnTo>
                    <a:pt x="601448" y="125661"/>
                  </a:lnTo>
                  <a:cubicBezTo>
                    <a:pt x="601448" y="129409"/>
                    <a:pt x="599959" y="133003"/>
                    <a:pt x="597309" y="135653"/>
                  </a:cubicBezTo>
                  <a:cubicBezTo>
                    <a:pt x="594659" y="138303"/>
                    <a:pt x="591065" y="139792"/>
                    <a:pt x="587317" y="139792"/>
                  </a:cubicBezTo>
                  <a:lnTo>
                    <a:pt x="14131" y="139792"/>
                  </a:lnTo>
                  <a:cubicBezTo>
                    <a:pt x="10383" y="139792"/>
                    <a:pt x="6789" y="138303"/>
                    <a:pt x="4139" y="135653"/>
                  </a:cubicBezTo>
                  <a:cubicBezTo>
                    <a:pt x="1489" y="133003"/>
                    <a:pt x="0" y="129409"/>
                    <a:pt x="0" y="125661"/>
                  </a:cubicBezTo>
                  <a:lnTo>
                    <a:pt x="0" y="14131"/>
                  </a:lnTo>
                  <a:cubicBezTo>
                    <a:pt x="0" y="10383"/>
                    <a:pt x="1489" y="6789"/>
                    <a:pt x="4139" y="4139"/>
                  </a:cubicBezTo>
                  <a:cubicBezTo>
                    <a:pt x="6789" y="1489"/>
                    <a:pt x="10383" y="0"/>
                    <a:pt x="14131" y="0"/>
                  </a:cubicBezTo>
                  <a:close/>
                </a:path>
              </a:pathLst>
            </a:custGeom>
            <a:solidFill>
              <a:srgbClr val="D3E9EE"/>
            </a:solid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946" name="Google Shape;946;p44"/>
            <p:cNvSpPr txBox="1"/>
            <p:nvPr/>
          </p:nvSpPr>
          <p:spPr>
            <a:xfrm>
              <a:off x="0" y="-9525"/>
              <a:ext cx="601448" cy="149317"/>
            </a:xfrm>
            <a:prstGeom prst="rect">
              <a:avLst/>
            </a:prstGeom>
            <a:noFill/>
            <a:ln>
              <a:noFill/>
            </a:ln>
          </p:spPr>
          <p:txBody>
            <a:bodyPr spcFirstLastPara="1" wrap="square" lIns="25400" tIns="25400" rIns="25400" bIns="25400" anchor="ctr" anchorCtr="0">
              <a:noAutofit/>
            </a:bodyPr>
            <a:lstStyle/>
            <a:p>
              <a:pPr marL="0" marR="0" lvl="0" indent="0" algn="r" rtl="0">
                <a:lnSpc>
                  <a:spcPct val="133333"/>
                </a:lnSpc>
                <a:spcBef>
                  <a:spcPts val="0"/>
                </a:spcBef>
                <a:spcAft>
                  <a:spcPts val="0"/>
                </a:spcAft>
                <a:buNone/>
              </a:pPr>
              <a:endParaRPr sz="900">
                <a:solidFill>
                  <a:schemeClr val="dk1"/>
                </a:solidFill>
                <a:latin typeface="Calibri"/>
                <a:ea typeface="Calibri"/>
                <a:cs typeface="Calibri"/>
                <a:sym typeface="Calibri"/>
              </a:endParaRPr>
            </a:p>
          </p:txBody>
        </p:sp>
      </p:grpSp>
      <p:sp>
        <p:nvSpPr>
          <p:cNvPr id="947" name="Google Shape;947;p44"/>
          <p:cNvSpPr txBox="1"/>
          <p:nvPr/>
        </p:nvSpPr>
        <p:spPr>
          <a:xfrm>
            <a:off x="2496262" y="2053679"/>
            <a:ext cx="1103700" cy="276900"/>
          </a:xfrm>
          <a:prstGeom prst="rect">
            <a:avLst/>
          </a:prstGeom>
          <a:noFill/>
          <a:ln>
            <a:noFill/>
          </a:ln>
        </p:spPr>
        <p:txBody>
          <a:bodyPr spcFirstLastPara="1" wrap="square" lIns="0" tIns="0" rIns="0" bIns="0" anchor="t" anchorCtr="0">
            <a:spAutoFit/>
          </a:bodyPr>
          <a:lstStyle/>
          <a:p>
            <a:pPr marL="0" marR="0" lvl="0" indent="0" algn="ctr" rtl="0">
              <a:lnSpc>
                <a:spcPct val="124847"/>
              </a:lnSpc>
              <a:spcBef>
                <a:spcPts val="0"/>
              </a:spcBef>
              <a:spcAft>
                <a:spcPts val="0"/>
              </a:spcAft>
              <a:buNone/>
            </a:pPr>
            <a:r>
              <a:rPr lang="fr" sz="800" b="1" u="sng">
                <a:solidFill>
                  <a:schemeClr val="hlink"/>
                </a:solidFill>
                <a:hlinkClick r:id="rId8"/>
              </a:rPr>
              <a:t>Consultez notre guide d'administration</a:t>
            </a:r>
            <a:endParaRPr sz="800"/>
          </a:p>
        </p:txBody>
      </p:sp>
      <p:grpSp>
        <p:nvGrpSpPr>
          <p:cNvPr id="948" name="Google Shape;948;p44"/>
          <p:cNvGrpSpPr/>
          <p:nvPr/>
        </p:nvGrpSpPr>
        <p:grpSpPr>
          <a:xfrm>
            <a:off x="1313747" y="4682834"/>
            <a:ext cx="1363723" cy="338576"/>
            <a:chOff x="0" y="-9525"/>
            <a:chExt cx="601448" cy="149317"/>
          </a:xfrm>
        </p:grpSpPr>
        <p:sp>
          <p:nvSpPr>
            <p:cNvPr id="949" name="Google Shape;949;p44"/>
            <p:cNvSpPr/>
            <p:nvPr/>
          </p:nvSpPr>
          <p:spPr>
            <a:xfrm>
              <a:off x="0" y="0"/>
              <a:ext cx="601448" cy="139792"/>
            </a:xfrm>
            <a:custGeom>
              <a:avLst/>
              <a:gdLst/>
              <a:ahLst/>
              <a:cxnLst/>
              <a:rect l="l" t="t" r="r" b="b"/>
              <a:pathLst>
                <a:path w="601448" h="139792" extrusionOk="0">
                  <a:moveTo>
                    <a:pt x="14131" y="0"/>
                  </a:moveTo>
                  <a:lnTo>
                    <a:pt x="587317" y="0"/>
                  </a:lnTo>
                  <a:cubicBezTo>
                    <a:pt x="591065" y="0"/>
                    <a:pt x="594659" y="1489"/>
                    <a:pt x="597309" y="4139"/>
                  </a:cubicBezTo>
                  <a:cubicBezTo>
                    <a:pt x="599959" y="6789"/>
                    <a:pt x="601448" y="10383"/>
                    <a:pt x="601448" y="14131"/>
                  </a:cubicBezTo>
                  <a:lnTo>
                    <a:pt x="601448" y="125661"/>
                  </a:lnTo>
                  <a:cubicBezTo>
                    <a:pt x="601448" y="129409"/>
                    <a:pt x="599959" y="133003"/>
                    <a:pt x="597309" y="135653"/>
                  </a:cubicBezTo>
                  <a:cubicBezTo>
                    <a:pt x="594659" y="138303"/>
                    <a:pt x="591065" y="139792"/>
                    <a:pt x="587317" y="139792"/>
                  </a:cubicBezTo>
                  <a:lnTo>
                    <a:pt x="14131" y="139792"/>
                  </a:lnTo>
                  <a:cubicBezTo>
                    <a:pt x="10383" y="139792"/>
                    <a:pt x="6789" y="138303"/>
                    <a:pt x="4139" y="135653"/>
                  </a:cubicBezTo>
                  <a:cubicBezTo>
                    <a:pt x="1489" y="133003"/>
                    <a:pt x="0" y="129409"/>
                    <a:pt x="0" y="125661"/>
                  </a:cubicBezTo>
                  <a:lnTo>
                    <a:pt x="0" y="14131"/>
                  </a:lnTo>
                  <a:cubicBezTo>
                    <a:pt x="0" y="10383"/>
                    <a:pt x="1489" y="6789"/>
                    <a:pt x="4139" y="4139"/>
                  </a:cubicBezTo>
                  <a:cubicBezTo>
                    <a:pt x="6789" y="1489"/>
                    <a:pt x="10383" y="0"/>
                    <a:pt x="14131" y="0"/>
                  </a:cubicBezTo>
                  <a:close/>
                </a:path>
              </a:pathLst>
            </a:custGeom>
            <a:solidFill>
              <a:srgbClr val="D3E9EE"/>
            </a:solidFill>
            <a:ln>
              <a:noFill/>
            </a:ln>
          </p:spPr>
          <p:txBody>
            <a:bodyPr spcFirstLastPara="1" wrap="square" lIns="37950" tIns="18950" rIns="37950" bIns="18950" anchor="t" anchorCtr="0">
              <a:noAutofit/>
            </a:bodyPr>
            <a:lstStyle/>
            <a:p>
              <a:pPr marL="0" marR="0" lvl="0" indent="0" algn="l" rtl="0">
                <a:spcBef>
                  <a:spcPts val="0"/>
                </a:spcBef>
                <a:spcAft>
                  <a:spcPts val="0"/>
                </a:spcAft>
                <a:buNone/>
              </a:pPr>
              <a:endParaRPr sz="746">
                <a:solidFill>
                  <a:schemeClr val="dk1"/>
                </a:solidFill>
                <a:latin typeface="Calibri"/>
                <a:ea typeface="Calibri"/>
                <a:cs typeface="Calibri"/>
                <a:sym typeface="Calibri"/>
              </a:endParaRPr>
            </a:p>
          </p:txBody>
        </p:sp>
        <p:sp>
          <p:nvSpPr>
            <p:cNvPr id="950" name="Google Shape;950;p44"/>
            <p:cNvSpPr txBox="1"/>
            <p:nvPr/>
          </p:nvSpPr>
          <p:spPr>
            <a:xfrm>
              <a:off x="0" y="-9525"/>
              <a:ext cx="601448" cy="149317"/>
            </a:xfrm>
            <a:prstGeom prst="rect">
              <a:avLst/>
            </a:prstGeom>
            <a:solidFill>
              <a:srgbClr val="D3E9EE"/>
            </a:solidFill>
            <a:ln>
              <a:noFill/>
            </a:ln>
          </p:spPr>
          <p:txBody>
            <a:bodyPr spcFirstLastPara="1" wrap="square" lIns="21075" tIns="21075" rIns="21075" bIns="21075" anchor="ctr" anchorCtr="0">
              <a:noAutofit/>
            </a:bodyPr>
            <a:lstStyle/>
            <a:p>
              <a:pPr marL="0" marR="0" lvl="0" indent="0" algn="r" rtl="0">
                <a:lnSpc>
                  <a:spcPct val="133333"/>
                </a:lnSpc>
                <a:spcBef>
                  <a:spcPts val="0"/>
                </a:spcBef>
                <a:spcAft>
                  <a:spcPts val="0"/>
                </a:spcAft>
                <a:buNone/>
              </a:pPr>
              <a:endParaRPr sz="746">
                <a:solidFill>
                  <a:schemeClr val="dk1"/>
                </a:solidFill>
                <a:latin typeface="Calibri"/>
                <a:ea typeface="Calibri"/>
                <a:cs typeface="Calibri"/>
                <a:sym typeface="Calibri"/>
              </a:endParaRPr>
            </a:p>
          </p:txBody>
        </p:sp>
      </p:grpSp>
      <p:sp>
        <p:nvSpPr>
          <p:cNvPr id="951" name="Google Shape;951;p44"/>
          <p:cNvSpPr txBox="1"/>
          <p:nvPr/>
        </p:nvSpPr>
        <p:spPr>
          <a:xfrm>
            <a:off x="1371444" y="4695219"/>
            <a:ext cx="1235100" cy="311400"/>
          </a:xfrm>
          <a:prstGeom prst="rect">
            <a:avLst/>
          </a:prstGeom>
          <a:noFill/>
          <a:ln>
            <a:noFill/>
          </a:ln>
        </p:spPr>
        <p:txBody>
          <a:bodyPr spcFirstLastPara="1" wrap="square" lIns="0" tIns="0" rIns="0" bIns="0" anchor="t" anchorCtr="0">
            <a:spAutoFit/>
          </a:bodyPr>
          <a:lstStyle/>
          <a:p>
            <a:pPr marL="0" marR="0" lvl="0" indent="0" algn="ctr" rtl="0">
              <a:lnSpc>
                <a:spcPct val="124847"/>
              </a:lnSpc>
              <a:spcBef>
                <a:spcPts val="0"/>
              </a:spcBef>
              <a:spcAft>
                <a:spcPts val="0"/>
              </a:spcAft>
              <a:buNone/>
            </a:pPr>
            <a:r>
              <a:rPr lang="fr" sz="900" b="1" u="sng">
                <a:solidFill>
                  <a:schemeClr val="hlink"/>
                </a:solidFill>
                <a:hlinkClick r:id="rId8"/>
              </a:rPr>
              <a:t>Connectez-vous pour commencer !</a:t>
            </a:r>
            <a:endParaRPr sz="700"/>
          </a:p>
        </p:txBody>
      </p:sp>
      <p:sp>
        <p:nvSpPr>
          <p:cNvPr id="952" name="Google Shape;952;p44"/>
          <p:cNvSpPr/>
          <p:nvPr/>
        </p:nvSpPr>
        <p:spPr>
          <a:xfrm rot="-2930909">
            <a:off x="6885251" y="-1950739"/>
            <a:ext cx="3076125" cy="3592175"/>
          </a:xfrm>
          <a:custGeom>
            <a:avLst/>
            <a:gdLst/>
            <a:ahLst/>
            <a:cxnLst/>
            <a:rect l="l" t="t" r="r" b="b"/>
            <a:pathLst>
              <a:path w="6152250" h="7184351" extrusionOk="0">
                <a:moveTo>
                  <a:pt x="0" y="0"/>
                </a:moveTo>
                <a:lnTo>
                  <a:pt x="6152250" y="0"/>
                </a:lnTo>
                <a:lnTo>
                  <a:pt x="6152250" y="7184352"/>
                </a:lnTo>
                <a:lnTo>
                  <a:pt x="0" y="7184352"/>
                </a:lnTo>
                <a:lnTo>
                  <a:pt x="0" y="0"/>
                </a:lnTo>
                <a:close/>
              </a:path>
            </a:pathLst>
          </a:custGeom>
          <a:blipFill rotWithShape="1">
            <a:blip r:embed="rId9">
              <a:alphaModFix/>
            </a:blip>
            <a:stretch>
              <a:fillRect t="-7596"/>
            </a:stretch>
          </a:blip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953" name="Google Shape;953;p44"/>
          <p:cNvSpPr/>
          <p:nvPr/>
        </p:nvSpPr>
        <p:spPr>
          <a:xfrm>
            <a:off x="6496362" y="3203485"/>
            <a:ext cx="694658" cy="694706"/>
          </a:xfrm>
          <a:custGeom>
            <a:avLst/>
            <a:gdLst/>
            <a:ahLst/>
            <a:cxnLst/>
            <a:rect l="l" t="t" r="r" b="b"/>
            <a:pathLst>
              <a:path w="1852422" h="1852549" extrusionOk="0">
                <a:moveTo>
                  <a:pt x="0" y="308737"/>
                </a:moveTo>
                <a:cubicBezTo>
                  <a:pt x="0" y="138176"/>
                  <a:pt x="138176" y="0"/>
                  <a:pt x="308737" y="0"/>
                </a:cubicBezTo>
                <a:lnTo>
                  <a:pt x="1543685" y="0"/>
                </a:lnTo>
                <a:cubicBezTo>
                  <a:pt x="1714246" y="0"/>
                  <a:pt x="1852422" y="138176"/>
                  <a:pt x="1852422" y="308737"/>
                </a:cubicBezTo>
                <a:lnTo>
                  <a:pt x="1852422" y="1543685"/>
                </a:lnTo>
                <a:cubicBezTo>
                  <a:pt x="1852422" y="1714246"/>
                  <a:pt x="1714246" y="1852422"/>
                  <a:pt x="1543685" y="1852422"/>
                </a:cubicBezTo>
                <a:lnTo>
                  <a:pt x="308737" y="1852422"/>
                </a:lnTo>
                <a:cubicBezTo>
                  <a:pt x="138176" y="1852549"/>
                  <a:pt x="0" y="1714246"/>
                  <a:pt x="0" y="1543812"/>
                </a:cubicBezTo>
                <a:close/>
              </a:path>
            </a:pathLst>
          </a:custGeom>
          <a:solidFill>
            <a:srgbClr val="FFFFFF"/>
          </a:solid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954" name="Google Shape;954;p44"/>
          <p:cNvSpPr/>
          <p:nvPr/>
        </p:nvSpPr>
        <p:spPr>
          <a:xfrm>
            <a:off x="6496362" y="4800561"/>
            <a:ext cx="694658" cy="694706"/>
          </a:xfrm>
          <a:custGeom>
            <a:avLst/>
            <a:gdLst/>
            <a:ahLst/>
            <a:cxnLst/>
            <a:rect l="l" t="t" r="r" b="b"/>
            <a:pathLst>
              <a:path w="1852422" h="1852549" extrusionOk="0">
                <a:moveTo>
                  <a:pt x="0" y="308737"/>
                </a:moveTo>
                <a:cubicBezTo>
                  <a:pt x="0" y="138176"/>
                  <a:pt x="138176" y="0"/>
                  <a:pt x="308737" y="0"/>
                </a:cubicBezTo>
                <a:lnTo>
                  <a:pt x="1543685" y="0"/>
                </a:lnTo>
                <a:cubicBezTo>
                  <a:pt x="1714246" y="0"/>
                  <a:pt x="1852422" y="138176"/>
                  <a:pt x="1852422" y="308737"/>
                </a:cubicBezTo>
                <a:lnTo>
                  <a:pt x="1852422" y="1543685"/>
                </a:lnTo>
                <a:cubicBezTo>
                  <a:pt x="1852422" y="1714246"/>
                  <a:pt x="1714246" y="1852422"/>
                  <a:pt x="1543685" y="1852422"/>
                </a:cubicBezTo>
                <a:lnTo>
                  <a:pt x="308737" y="1852422"/>
                </a:lnTo>
                <a:cubicBezTo>
                  <a:pt x="138176" y="1852549"/>
                  <a:pt x="0" y="1714246"/>
                  <a:pt x="0" y="1543812"/>
                </a:cubicBezTo>
                <a:close/>
              </a:path>
            </a:pathLst>
          </a:custGeom>
          <a:solidFill>
            <a:srgbClr val="FFFFFF"/>
          </a:solid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955" name="Google Shape;955;p44"/>
          <p:cNvSpPr/>
          <p:nvPr/>
        </p:nvSpPr>
        <p:spPr>
          <a:xfrm>
            <a:off x="6496362" y="4002022"/>
            <a:ext cx="694658" cy="694706"/>
          </a:xfrm>
          <a:custGeom>
            <a:avLst/>
            <a:gdLst/>
            <a:ahLst/>
            <a:cxnLst/>
            <a:rect l="l" t="t" r="r" b="b"/>
            <a:pathLst>
              <a:path w="1852422" h="1852549" extrusionOk="0">
                <a:moveTo>
                  <a:pt x="0" y="308737"/>
                </a:moveTo>
                <a:cubicBezTo>
                  <a:pt x="0" y="138176"/>
                  <a:pt x="138176" y="0"/>
                  <a:pt x="308737" y="0"/>
                </a:cubicBezTo>
                <a:lnTo>
                  <a:pt x="1543685" y="0"/>
                </a:lnTo>
                <a:cubicBezTo>
                  <a:pt x="1714246" y="0"/>
                  <a:pt x="1852422" y="138176"/>
                  <a:pt x="1852422" y="308737"/>
                </a:cubicBezTo>
                <a:lnTo>
                  <a:pt x="1852422" y="1543685"/>
                </a:lnTo>
                <a:cubicBezTo>
                  <a:pt x="1852422" y="1714246"/>
                  <a:pt x="1714246" y="1852422"/>
                  <a:pt x="1543685" y="1852422"/>
                </a:cubicBezTo>
                <a:lnTo>
                  <a:pt x="308737" y="1852422"/>
                </a:lnTo>
                <a:cubicBezTo>
                  <a:pt x="138176" y="1852549"/>
                  <a:pt x="0" y="1714246"/>
                  <a:pt x="0" y="1543812"/>
                </a:cubicBezTo>
                <a:close/>
              </a:path>
            </a:pathLst>
          </a:custGeom>
          <a:solidFill>
            <a:srgbClr val="FFFFFF"/>
          </a:solid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956" name="Google Shape;956;p44"/>
          <p:cNvSpPr/>
          <p:nvPr/>
        </p:nvSpPr>
        <p:spPr>
          <a:xfrm>
            <a:off x="6496362" y="1481762"/>
            <a:ext cx="694658" cy="694706"/>
          </a:xfrm>
          <a:custGeom>
            <a:avLst/>
            <a:gdLst/>
            <a:ahLst/>
            <a:cxnLst/>
            <a:rect l="l" t="t" r="r" b="b"/>
            <a:pathLst>
              <a:path w="1852422" h="1852549" extrusionOk="0">
                <a:moveTo>
                  <a:pt x="0" y="308737"/>
                </a:moveTo>
                <a:cubicBezTo>
                  <a:pt x="0" y="138176"/>
                  <a:pt x="138176" y="0"/>
                  <a:pt x="308737" y="0"/>
                </a:cubicBezTo>
                <a:lnTo>
                  <a:pt x="1543685" y="0"/>
                </a:lnTo>
                <a:cubicBezTo>
                  <a:pt x="1714246" y="0"/>
                  <a:pt x="1852422" y="138176"/>
                  <a:pt x="1852422" y="308737"/>
                </a:cubicBezTo>
                <a:lnTo>
                  <a:pt x="1852422" y="1543685"/>
                </a:lnTo>
                <a:cubicBezTo>
                  <a:pt x="1852422" y="1714246"/>
                  <a:pt x="1714246" y="1852422"/>
                  <a:pt x="1543685" y="1852422"/>
                </a:cubicBezTo>
                <a:lnTo>
                  <a:pt x="308737" y="1852422"/>
                </a:lnTo>
                <a:cubicBezTo>
                  <a:pt x="138176" y="1852549"/>
                  <a:pt x="0" y="1714246"/>
                  <a:pt x="0" y="1543812"/>
                </a:cubicBezTo>
                <a:close/>
              </a:path>
            </a:pathLst>
          </a:custGeom>
          <a:solidFill>
            <a:srgbClr val="FFFFFF"/>
          </a:solid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957" name="Google Shape;957;p44"/>
          <p:cNvSpPr/>
          <p:nvPr/>
        </p:nvSpPr>
        <p:spPr>
          <a:xfrm>
            <a:off x="6496362" y="682287"/>
            <a:ext cx="694658" cy="694706"/>
          </a:xfrm>
          <a:custGeom>
            <a:avLst/>
            <a:gdLst/>
            <a:ahLst/>
            <a:cxnLst/>
            <a:rect l="l" t="t" r="r" b="b"/>
            <a:pathLst>
              <a:path w="1852422" h="1852549" extrusionOk="0">
                <a:moveTo>
                  <a:pt x="0" y="308737"/>
                </a:moveTo>
                <a:cubicBezTo>
                  <a:pt x="0" y="138176"/>
                  <a:pt x="138176" y="0"/>
                  <a:pt x="308737" y="0"/>
                </a:cubicBezTo>
                <a:lnTo>
                  <a:pt x="1543685" y="0"/>
                </a:lnTo>
                <a:cubicBezTo>
                  <a:pt x="1714246" y="0"/>
                  <a:pt x="1852422" y="138176"/>
                  <a:pt x="1852422" y="308737"/>
                </a:cubicBezTo>
                <a:lnTo>
                  <a:pt x="1852422" y="1543685"/>
                </a:lnTo>
                <a:cubicBezTo>
                  <a:pt x="1852422" y="1714246"/>
                  <a:pt x="1714246" y="1852422"/>
                  <a:pt x="1543685" y="1852422"/>
                </a:cubicBezTo>
                <a:lnTo>
                  <a:pt x="308737" y="1852422"/>
                </a:lnTo>
                <a:cubicBezTo>
                  <a:pt x="138176" y="1852549"/>
                  <a:pt x="0" y="1714246"/>
                  <a:pt x="0" y="1543812"/>
                </a:cubicBezTo>
                <a:close/>
              </a:path>
            </a:pathLst>
          </a:custGeom>
          <a:solidFill>
            <a:srgbClr val="FFFFFF"/>
          </a:solid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958" name="Google Shape;958;p44"/>
          <p:cNvSpPr/>
          <p:nvPr/>
        </p:nvSpPr>
        <p:spPr>
          <a:xfrm>
            <a:off x="6496362" y="-116251"/>
            <a:ext cx="694658" cy="694706"/>
          </a:xfrm>
          <a:custGeom>
            <a:avLst/>
            <a:gdLst/>
            <a:ahLst/>
            <a:cxnLst/>
            <a:rect l="l" t="t" r="r" b="b"/>
            <a:pathLst>
              <a:path w="1852422" h="1852549" extrusionOk="0">
                <a:moveTo>
                  <a:pt x="0" y="308737"/>
                </a:moveTo>
                <a:cubicBezTo>
                  <a:pt x="0" y="138176"/>
                  <a:pt x="138176" y="0"/>
                  <a:pt x="308737" y="0"/>
                </a:cubicBezTo>
                <a:lnTo>
                  <a:pt x="1543685" y="0"/>
                </a:lnTo>
                <a:cubicBezTo>
                  <a:pt x="1714246" y="0"/>
                  <a:pt x="1852422" y="138176"/>
                  <a:pt x="1852422" y="308737"/>
                </a:cubicBezTo>
                <a:lnTo>
                  <a:pt x="1852422" y="1543685"/>
                </a:lnTo>
                <a:cubicBezTo>
                  <a:pt x="1852422" y="1714246"/>
                  <a:pt x="1714246" y="1852422"/>
                  <a:pt x="1543685" y="1852422"/>
                </a:cubicBezTo>
                <a:lnTo>
                  <a:pt x="308737" y="1852422"/>
                </a:lnTo>
                <a:cubicBezTo>
                  <a:pt x="138176" y="1852549"/>
                  <a:pt x="0" y="1714246"/>
                  <a:pt x="0" y="1543812"/>
                </a:cubicBezTo>
                <a:close/>
              </a:path>
            </a:pathLst>
          </a:custGeom>
          <a:solidFill>
            <a:srgbClr val="FFFFFF"/>
          </a:solid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959" name="Google Shape;959;p44" descr="A picture containing font, graphics, screenshot, graphic design  Description automatically generated"/>
          <p:cNvSpPr/>
          <p:nvPr/>
        </p:nvSpPr>
        <p:spPr>
          <a:xfrm>
            <a:off x="6618221" y="966401"/>
            <a:ext cx="460699" cy="155715"/>
          </a:xfrm>
          <a:custGeom>
            <a:avLst/>
            <a:gdLst/>
            <a:ahLst/>
            <a:cxnLst/>
            <a:rect l="l" t="t" r="r" b="b"/>
            <a:pathLst>
              <a:path w="921399" h="311429" extrusionOk="0">
                <a:moveTo>
                  <a:pt x="0" y="0"/>
                </a:moveTo>
                <a:lnTo>
                  <a:pt x="921399" y="0"/>
                </a:lnTo>
                <a:lnTo>
                  <a:pt x="921399" y="311429"/>
                </a:lnTo>
                <a:lnTo>
                  <a:pt x="0" y="311429"/>
                </a:lnTo>
                <a:lnTo>
                  <a:pt x="0" y="0"/>
                </a:lnTo>
                <a:close/>
              </a:path>
            </a:pathLst>
          </a:custGeom>
          <a:blipFill rotWithShape="1">
            <a:blip r:embed="rId10">
              <a:alphaModFix/>
            </a:blip>
            <a:stretch>
              <a:fillRect/>
            </a:stretch>
          </a:blip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960" name="Google Shape;960;p44" descr="preencoded.png"/>
          <p:cNvSpPr/>
          <p:nvPr/>
        </p:nvSpPr>
        <p:spPr>
          <a:xfrm>
            <a:off x="6675354" y="3532736"/>
            <a:ext cx="336715" cy="109121"/>
          </a:xfrm>
          <a:custGeom>
            <a:avLst/>
            <a:gdLst/>
            <a:ahLst/>
            <a:cxnLst/>
            <a:rect l="l" t="t" r="r" b="b"/>
            <a:pathLst>
              <a:path w="673430" h="218241" extrusionOk="0">
                <a:moveTo>
                  <a:pt x="0" y="0"/>
                </a:moveTo>
                <a:lnTo>
                  <a:pt x="673430" y="0"/>
                </a:lnTo>
                <a:lnTo>
                  <a:pt x="673430" y="218241"/>
                </a:lnTo>
                <a:lnTo>
                  <a:pt x="0" y="218241"/>
                </a:lnTo>
                <a:lnTo>
                  <a:pt x="0" y="0"/>
                </a:lnTo>
                <a:close/>
              </a:path>
            </a:pathLst>
          </a:custGeom>
          <a:blipFill rotWithShape="1">
            <a:blip r:embed="rId11">
              <a:alphaModFix/>
            </a:blip>
            <a:stretch>
              <a:fillRect/>
            </a:stretch>
          </a:blip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961" name="Google Shape;961;p44" descr="preencoded.png"/>
          <p:cNvSpPr/>
          <p:nvPr/>
        </p:nvSpPr>
        <p:spPr>
          <a:xfrm>
            <a:off x="6564841" y="168078"/>
            <a:ext cx="557743" cy="123466"/>
          </a:xfrm>
          <a:custGeom>
            <a:avLst/>
            <a:gdLst/>
            <a:ahLst/>
            <a:cxnLst/>
            <a:rect l="l" t="t" r="r" b="b"/>
            <a:pathLst>
              <a:path w="1115485" h="246931" extrusionOk="0">
                <a:moveTo>
                  <a:pt x="0" y="0"/>
                </a:moveTo>
                <a:lnTo>
                  <a:pt x="1115485" y="0"/>
                </a:lnTo>
                <a:lnTo>
                  <a:pt x="1115485" y="246931"/>
                </a:lnTo>
                <a:lnTo>
                  <a:pt x="0" y="246931"/>
                </a:lnTo>
                <a:lnTo>
                  <a:pt x="0" y="0"/>
                </a:lnTo>
                <a:close/>
              </a:path>
            </a:pathLst>
          </a:custGeom>
          <a:blipFill rotWithShape="1">
            <a:blip r:embed="rId12">
              <a:alphaModFix/>
            </a:blip>
            <a:stretch>
              <a:fillRect l="-9704" t="-66518" r="-8944" b="-72207"/>
            </a:stretch>
          </a:blip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962" name="Google Shape;962;p44" descr="A close up of a logo  Description automatically generated"/>
          <p:cNvSpPr/>
          <p:nvPr/>
        </p:nvSpPr>
        <p:spPr>
          <a:xfrm>
            <a:off x="6601519" y="5030098"/>
            <a:ext cx="521065" cy="104615"/>
          </a:xfrm>
          <a:custGeom>
            <a:avLst/>
            <a:gdLst/>
            <a:ahLst/>
            <a:cxnLst/>
            <a:rect l="l" t="t" r="r" b="b"/>
            <a:pathLst>
              <a:path w="1042129" h="209231" extrusionOk="0">
                <a:moveTo>
                  <a:pt x="0" y="0"/>
                </a:moveTo>
                <a:lnTo>
                  <a:pt x="1042129" y="0"/>
                </a:lnTo>
                <a:lnTo>
                  <a:pt x="1042129" y="209231"/>
                </a:lnTo>
                <a:lnTo>
                  <a:pt x="0" y="209231"/>
                </a:lnTo>
                <a:lnTo>
                  <a:pt x="0" y="0"/>
                </a:lnTo>
                <a:close/>
              </a:path>
            </a:pathLst>
          </a:custGeom>
          <a:blipFill rotWithShape="1">
            <a:blip r:embed="rId13">
              <a:alphaModFix/>
            </a:blip>
            <a:stretch>
              <a:fillRect/>
            </a:stretch>
          </a:blip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963" name="Google Shape;963;p44" descr="Login | EasyLlama"/>
          <p:cNvSpPr/>
          <p:nvPr/>
        </p:nvSpPr>
        <p:spPr>
          <a:xfrm>
            <a:off x="6591144" y="4261984"/>
            <a:ext cx="510782" cy="172625"/>
          </a:xfrm>
          <a:custGeom>
            <a:avLst/>
            <a:gdLst/>
            <a:ahLst/>
            <a:cxnLst/>
            <a:rect l="l" t="t" r="r" b="b"/>
            <a:pathLst>
              <a:path w="1021563" h="345250" extrusionOk="0">
                <a:moveTo>
                  <a:pt x="0" y="0"/>
                </a:moveTo>
                <a:lnTo>
                  <a:pt x="1021563" y="0"/>
                </a:lnTo>
                <a:lnTo>
                  <a:pt x="1021563" y="345250"/>
                </a:lnTo>
                <a:lnTo>
                  <a:pt x="0" y="345250"/>
                </a:lnTo>
                <a:lnTo>
                  <a:pt x="0" y="0"/>
                </a:lnTo>
                <a:close/>
              </a:path>
            </a:pathLst>
          </a:custGeom>
          <a:blipFill rotWithShape="1">
            <a:blip r:embed="rId14">
              <a:alphaModFix/>
            </a:blip>
            <a:stretch>
              <a:fillRect l="-1531" r="-1530"/>
            </a:stretch>
          </a:blip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964" name="Google Shape;964;p44"/>
          <p:cNvSpPr/>
          <p:nvPr/>
        </p:nvSpPr>
        <p:spPr>
          <a:xfrm>
            <a:off x="6057900" y="1966913"/>
            <a:ext cx="1571625" cy="1571625"/>
          </a:xfrm>
          <a:custGeom>
            <a:avLst/>
            <a:gdLst/>
            <a:ahLst/>
            <a:cxnLst/>
            <a:rect l="l" t="t" r="r" b="b"/>
            <a:pathLst>
              <a:path w="4191000" h="4191000" extrusionOk="0">
                <a:moveTo>
                  <a:pt x="0" y="698500"/>
                </a:moveTo>
                <a:cubicBezTo>
                  <a:pt x="0" y="312674"/>
                  <a:pt x="312674" y="0"/>
                  <a:pt x="698500" y="0"/>
                </a:cubicBezTo>
                <a:lnTo>
                  <a:pt x="3492500" y="0"/>
                </a:lnTo>
                <a:cubicBezTo>
                  <a:pt x="3878326" y="0"/>
                  <a:pt x="4191000" y="312674"/>
                  <a:pt x="4191000" y="698500"/>
                </a:cubicBezTo>
                <a:lnTo>
                  <a:pt x="4191000" y="3492500"/>
                </a:lnTo>
                <a:cubicBezTo>
                  <a:pt x="4191000" y="3878326"/>
                  <a:pt x="3878326" y="4191000"/>
                  <a:pt x="3492500" y="4191000"/>
                </a:cubicBezTo>
                <a:lnTo>
                  <a:pt x="698500" y="4191000"/>
                </a:lnTo>
                <a:cubicBezTo>
                  <a:pt x="312674" y="4191000"/>
                  <a:pt x="0" y="3878326"/>
                  <a:pt x="0" y="3492500"/>
                </a:cubicBezTo>
                <a:close/>
              </a:path>
            </a:pathLst>
          </a:custGeom>
          <a:solidFill>
            <a:srgbClr val="FEE29A"/>
          </a:solid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965" name="Google Shape;965;p44" descr="preencoded.png"/>
          <p:cNvSpPr/>
          <p:nvPr/>
        </p:nvSpPr>
        <p:spPr>
          <a:xfrm>
            <a:off x="6391899" y="2517294"/>
            <a:ext cx="865525" cy="432763"/>
          </a:xfrm>
          <a:custGeom>
            <a:avLst/>
            <a:gdLst/>
            <a:ahLst/>
            <a:cxnLst/>
            <a:rect l="l" t="t" r="r" b="b"/>
            <a:pathLst>
              <a:path w="1731051" h="865526" extrusionOk="0">
                <a:moveTo>
                  <a:pt x="0" y="0"/>
                </a:moveTo>
                <a:lnTo>
                  <a:pt x="1731051" y="0"/>
                </a:lnTo>
                <a:lnTo>
                  <a:pt x="1731051" y="865526"/>
                </a:lnTo>
                <a:lnTo>
                  <a:pt x="0" y="865526"/>
                </a:lnTo>
                <a:lnTo>
                  <a:pt x="0" y="0"/>
                </a:lnTo>
                <a:close/>
              </a:path>
            </a:pathLst>
          </a:custGeom>
          <a:blipFill rotWithShape="1">
            <a:blip r:embed="rId15">
              <a:alphaModFix/>
            </a:blip>
            <a:stretch>
              <a:fillRect/>
            </a:stretch>
          </a:blip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966" name="Google Shape;966;p44" descr="preencoded.png"/>
          <p:cNvSpPr/>
          <p:nvPr/>
        </p:nvSpPr>
        <p:spPr>
          <a:xfrm>
            <a:off x="6559048" y="1709985"/>
            <a:ext cx="563535" cy="119128"/>
          </a:xfrm>
          <a:custGeom>
            <a:avLst/>
            <a:gdLst/>
            <a:ahLst/>
            <a:cxnLst/>
            <a:rect l="l" t="t" r="r" b="b"/>
            <a:pathLst>
              <a:path w="1127071" h="238255" extrusionOk="0">
                <a:moveTo>
                  <a:pt x="0" y="0"/>
                </a:moveTo>
                <a:lnTo>
                  <a:pt x="1127071" y="0"/>
                </a:lnTo>
                <a:lnTo>
                  <a:pt x="1127071" y="238255"/>
                </a:lnTo>
                <a:lnTo>
                  <a:pt x="0" y="238255"/>
                </a:lnTo>
                <a:lnTo>
                  <a:pt x="0" y="0"/>
                </a:lnTo>
                <a:close/>
              </a:path>
            </a:pathLst>
          </a:custGeom>
          <a:blipFill rotWithShape="1">
            <a:blip r:embed="rId16">
              <a:alphaModFix/>
            </a:blip>
            <a:stretch>
              <a:fillRect b="-3353"/>
            </a:stretch>
          </a:blip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AF9F4"/>
        </a:solidFill>
        <a:effectLst/>
      </p:bgPr>
    </p:bg>
    <p:spTree>
      <p:nvGrpSpPr>
        <p:cNvPr id="1" name="Shape 974"/>
        <p:cNvGrpSpPr/>
        <p:nvPr/>
      </p:nvGrpSpPr>
      <p:grpSpPr>
        <a:xfrm>
          <a:off x="0" y="0"/>
          <a:ext cx="0" cy="0"/>
          <a:chOff x="0" y="0"/>
          <a:chExt cx="0" cy="0"/>
        </a:xfrm>
      </p:grpSpPr>
      <p:grpSp>
        <p:nvGrpSpPr>
          <p:cNvPr id="975" name="Google Shape;975;p45"/>
          <p:cNvGrpSpPr/>
          <p:nvPr/>
        </p:nvGrpSpPr>
        <p:grpSpPr>
          <a:xfrm>
            <a:off x="4626502" y="-72330"/>
            <a:ext cx="4517498" cy="5215830"/>
            <a:chOff x="0" y="-38100"/>
            <a:chExt cx="2379587" cy="2747433"/>
          </a:xfrm>
        </p:grpSpPr>
        <p:sp>
          <p:nvSpPr>
            <p:cNvPr id="976" name="Google Shape;976;p45"/>
            <p:cNvSpPr/>
            <p:nvPr/>
          </p:nvSpPr>
          <p:spPr>
            <a:xfrm>
              <a:off x="0" y="0"/>
              <a:ext cx="2379587" cy="2709333"/>
            </a:xfrm>
            <a:custGeom>
              <a:avLst/>
              <a:gdLst/>
              <a:ahLst/>
              <a:cxnLst/>
              <a:rect l="l" t="t" r="r" b="b"/>
              <a:pathLst>
                <a:path w="2379587" h="2709333" extrusionOk="0">
                  <a:moveTo>
                    <a:pt x="0" y="0"/>
                  </a:moveTo>
                  <a:lnTo>
                    <a:pt x="2379587" y="0"/>
                  </a:lnTo>
                  <a:lnTo>
                    <a:pt x="2379587" y="2709333"/>
                  </a:lnTo>
                  <a:lnTo>
                    <a:pt x="0" y="2709333"/>
                  </a:lnTo>
                  <a:close/>
                </a:path>
              </a:pathLst>
            </a:custGeom>
            <a:solidFill>
              <a:srgbClr val="DEF1DA"/>
            </a:solid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977" name="Google Shape;977;p45"/>
            <p:cNvSpPr txBox="1"/>
            <p:nvPr/>
          </p:nvSpPr>
          <p:spPr>
            <a:xfrm>
              <a:off x="0" y="-38100"/>
              <a:ext cx="2379587" cy="2747433"/>
            </a:xfrm>
            <a:prstGeom prst="rect">
              <a:avLst/>
            </a:prstGeom>
            <a:noFill/>
            <a:ln>
              <a:noFill/>
            </a:ln>
          </p:spPr>
          <p:txBody>
            <a:bodyPr spcFirstLastPara="1" wrap="square" lIns="25400" tIns="25400" rIns="25400" bIns="25400" anchor="ctr" anchorCtr="0">
              <a:noAutofit/>
            </a:bodyPr>
            <a:lstStyle/>
            <a:p>
              <a:pPr marL="0" marR="0" lvl="0" indent="0" algn="ctr" rtl="0">
                <a:lnSpc>
                  <a:spcPct val="147722"/>
                </a:lnSpc>
                <a:spcBef>
                  <a:spcPts val="0"/>
                </a:spcBef>
                <a:spcAft>
                  <a:spcPts val="0"/>
                </a:spcAft>
                <a:buNone/>
              </a:pPr>
              <a:endParaRPr sz="900">
                <a:solidFill>
                  <a:schemeClr val="dk1"/>
                </a:solidFill>
                <a:latin typeface="Calibri"/>
                <a:ea typeface="Calibri"/>
                <a:cs typeface="Calibri"/>
                <a:sym typeface="Calibri"/>
              </a:endParaRPr>
            </a:p>
          </p:txBody>
        </p:sp>
      </p:grpSp>
      <p:grpSp>
        <p:nvGrpSpPr>
          <p:cNvPr id="978" name="Google Shape;978;p45"/>
          <p:cNvGrpSpPr/>
          <p:nvPr/>
        </p:nvGrpSpPr>
        <p:grpSpPr>
          <a:xfrm>
            <a:off x="514350" y="2925869"/>
            <a:ext cx="405675" cy="478004"/>
            <a:chOff x="0" y="-38100"/>
            <a:chExt cx="213693" cy="251793"/>
          </a:xfrm>
        </p:grpSpPr>
        <p:sp>
          <p:nvSpPr>
            <p:cNvPr id="979" name="Google Shape;979;p45"/>
            <p:cNvSpPr/>
            <p:nvPr/>
          </p:nvSpPr>
          <p:spPr>
            <a:xfrm>
              <a:off x="0" y="0"/>
              <a:ext cx="213693" cy="213693"/>
            </a:xfrm>
            <a:custGeom>
              <a:avLst/>
              <a:gdLst/>
              <a:ahLst/>
              <a:cxnLst/>
              <a:rect l="l" t="t" r="r" b="b"/>
              <a:pathLst>
                <a:path w="213693" h="213693" extrusionOk="0">
                  <a:moveTo>
                    <a:pt x="95418" y="0"/>
                  </a:moveTo>
                  <a:lnTo>
                    <a:pt x="118275" y="0"/>
                  </a:lnTo>
                  <a:cubicBezTo>
                    <a:pt x="170973" y="0"/>
                    <a:pt x="213693" y="42720"/>
                    <a:pt x="213693" y="95418"/>
                  </a:cubicBezTo>
                  <a:lnTo>
                    <a:pt x="213693" y="118275"/>
                  </a:lnTo>
                  <a:cubicBezTo>
                    <a:pt x="213693" y="143581"/>
                    <a:pt x="203640" y="167851"/>
                    <a:pt x="185746" y="185746"/>
                  </a:cubicBezTo>
                  <a:cubicBezTo>
                    <a:pt x="167851" y="203640"/>
                    <a:pt x="143581" y="213693"/>
                    <a:pt x="118275" y="213693"/>
                  </a:cubicBezTo>
                  <a:lnTo>
                    <a:pt x="95418" y="213693"/>
                  </a:lnTo>
                  <a:cubicBezTo>
                    <a:pt x="70112" y="213693"/>
                    <a:pt x="45842" y="203640"/>
                    <a:pt x="27947" y="185746"/>
                  </a:cubicBezTo>
                  <a:cubicBezTo>
                    <a:pt x="10053" y="167851"/>
                    <a:pt x="0" y="143581"/>
                    <a:pt x="0" y="118275"/>
                  </a:cubicBezTo>
                  <a:lnTo>
                    <a:pt x="0" y="95418"/>
                  </a:lnTo>
                  <a:cubicBezTo>
                    <a:pt x="0" y="70112"/>
                    <a:pt x="10053" y="45842"/>
                    <a:pt x="27947" y="27947"/>
                  </a:cubicBezTo>
                  <a:cubicBezTo>
                    <a:pt x="45842" y="10053"/>
                    <a:pt x="70112" y="0"/>
                    <a:pt x="95418" y="0"/>
                  </a:cubicBezTo>
                  <a:close/>
                </a:path>
              </a:pathLst>
            </a:custGeom>
            <a:solidFill>
              <a:srgbClr val="52714B"/>
            </a:solid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980" name="Google Shape;980;p45"/>
            <p:cNvSpPr txBox="1"/>
            <p:nvPr/>
          </p:nvSpPr>
          <p:spPr>
            <a:xfrm>
              <a:off x="0" y="-38100"/>
              <a:ext cx="213693" cy="251793"/>
            </a:xfrm>
            <a:prstGeom prst="rect">
              <a:avLst/>
            </a:prstGeom>
            <a:noFill/>
            <a:ln>
              <a:noFill/>
            </a:ln>
          </p:spPr>
          <p:txBody>
            <a:bodyPr spcFirstLastPara="1" wrap="square" lIns="25400" tIns="25400" rIns="25400" bIns="25400" anchor="ctr" anchorCtr="0">
              <a:noAutofit/>
            </a:bodyPr>
            <a:lstStyle/>
            <a:p>
              <a:pPr marL="0" marR="0" lvl="0" indent="0" algn="ctr" rtl="0">
                <a:lnSpc>
                  <a:spcPct val="147722"/>
                </a:lnSpc>
                <a:spcBef>
                  <a:spcPts val="0"/>
                </a:spcBef>
                <a:spcAft>
                  <a:spcPts val="0"/>
                </a:spcAft>
                <a:buNone/>
              </a:pPr>
              <a:endParaRPr sz="900">
                <a:solidFill>
                  <a:schemeClr val="dk1"/>
                </a:solidFill>
                <a:latin typeface="Calibri"/>
                <a:ea typeface="Calibri"/>
                <a:cs typeface="Calibri"/>
                <a:sym typeface="Calibri"/>
              </a:endParaRPr>
            </a:p>
          </p:txBody>
        </p:sp>
      </p:grpSp>
      <p:grpSp>
        <p:nvGrpSpPr>
          <p:cNvPr id="981" name="Google Shape;981;p45"/>
          <p:cNvGrpSpPr/>
          <p:nvPr/>
        </p:nvGrpSpPr>
        <p:grpSpPr>
          <a:xfrm>
            <a:off x="1761049" y="2925869"/>
            <a:ext cx="405675" cy="478004"/>
            <a:chOff x="0" y="-38100"/>
            <a:chExt cx="213693" cy="251793"/>
          </a:xfrm>
        </p:grpSpPr>
        <p:sp>
          <p:nvSpPr>
            <p:cNvPr id="982" name="Google Shape;982;p45"/>
            <p:cNvSpPr/>
            <p:nvPr/>
          </p:nvSpPr>
          <p:spPr>
            <a:xfrm>
              <a:off x="0" y="0"/>
              <a:ext cx="213693" cy="213693"/>
            </a:xfrm>
            <a:custGeom>
              <a:avLst/>
              <a:gdLst/>
              <a:ahLst/>
              <a:cxnLst/>
              <a:rect l="l" t="t" r="r" b="b"/>
              <a:pathLst>
                <a:path w="213693" h="213693" extrusionOk="0">
                  <a:moveTo>
                    <a:pt x="95418" y="0"/>
                  </a:moveTo>
                  <a:lnTo>
                    <a:pt x="118275" y="0"/>
                  </a:lnTo>
                  <a:cubicBezTo>
                    <a:pt x="170973" y="0"/>
                    <a:pt x="213693" y="42720"/>
                    <a:pt x="213693" y="95418"/>
                  </a:cubicBezTo>
                  <a:lnTo>
                    <a:pt x="213693" y="118275"/>
                  </a:lnTo>
                  <a:cubicBezTo>
                    <a:pt x="213693" y="143581"/>
                    <a:pt x="203640" y="167851"/>
                    <a:pt x="185746" y="185746"/>
                  </a:cubicBezTo>
                  <a:cubicBezTo>
                    <a:pt x="167851" y="203640"/>
                    <a:pt x="143581" y="213693"/>
                    <a:pt x="118275" y="213693"/>
                  </a:cubicBezTo>
                  <a:lnTo>
                    <a:pt x="95418" y="213693"/>
                  </a:lnTo>
                  <a:cubicBezTo>
                    <a:pt x="70112" y="213693"/>
                    <a:pt x="45842" y="203640"/>
                    <a:pt x="27947" y="185746"/>
                  </a:cubicBezTo>
                  <a:cubicBezTo>
                    <a:pt x="10053" y="167851"/>
                    <a:pt x="0" y="143581"/>
                    <a:pt x="0" y="118275"/>
                  </a:cubicBezTo>
                  <a:lnTo>
                    <a:pt x="0" y="95418"/>
                  </a:lnTo>
                  <a:cubicBezTo>
                    <a:pt x="0" y="70112"/>
                    <a:pt x="10053" y="45842"/>
                    <a:pt x="27947" y="27947"/>
                  </a:cubicBezTo>
                  <a:cubicBezTo>
                    <a:pt x="45842" y="10053"/>
                    <a:pt x="70112" y="0"/>
                    <a:pt x="95418" y="0"/>
                  </a:cubicBezTo>
                  <a:close/>
                </a:path>
              </a:pathLst>
            </a:custGeom>
            <a:solidFill>
              <a:srgbClr val="52714B"/>
            </a:solid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983" name="Google Shape;983;p45"/>
            <p:cNvSpPr txBox="1"/>
            <p:nvPr/>
          </p:nvSpPr>
          <p:spPr>
            <a:xfrm>
              <a:off x="0" y="-38100"/>
              <a:ext cx="213693" cy="251793"/>
            </a:xfrm>
            <a:prstGeom prst="rect">
              <a:avLst/>
            </a:prstGeom>
            <a:noFill/>
            <a:ln>
              <a:noFill/>
            </a:ln>
          </p:spPr>
          <p:txBody>
            <a:bodyPr spcFirstLastPara="1" wrap="square" lIns="25400" tIns="25400" rIns="25400" bIns="25400" anchor="ctr" anchorCtr="0">
              <a:noAutofit/>
            </a:bodyPr>
            <a:lstStyle/>
            <a:p>
              <a:pPr marL="0" marR="0" lvl="0" indent="0" algn="ctr" rtl="0">
                <a:lnSpc>
                  <a:spcPct val="147722"/>
                </a:lnSpc>
                <a:spcBef>
                  <a:spcPts val="0"/>
                </a:spcBef>
                <a:spcAft>
                  <a:spcPts val="0"/>
                </a:spcAft>
                <a:buNone/>
              </a:pPr>
              <a:endParaRPr sz="900">
                <a:solidFill>
                  <a:schemeClr val="dk1"/>
                </a:solidFill>
                <a:latin typeface="Calibri"/>
                <a:ea typeface="Calibri"/>
                <a:cs typeface="Calibri"/>
                <a:sym typeface="Calibri"/>
              </a:endParaRPr>
            </a:p>
          </p:txBody>
        </p:sp>
      </p:grpSp>
      <p:grpSp>
        <p:nvGrpSpPr>
          <p:cNvPr id="984" name="Google Shape;984;p45"/>
          <p:cNvGrpSpPr/>
          <p:nvPr/>
        </p:nvGrpSpPr>
        <p:grpSpPr>
          <a:xfrm>
            <a:off x="2950178" y="2925869"/>
            <a:ext cx="405675" cy="478004"/>
            <a:chOff x="0" y="-38100"/>
            <a:chExt cx="213693" cy="251793"/>
          </a:xfrm>
        </p:grpSpPr>
        <p:sp>
          <p:nvSpPr>
            <p:cNvPr id="985" name="Google Shape;985;p45"/>
            <p:cNvSpPr/>
            <p:nvPr/>
          </p:nvSpPr>
          <p:spPr>
            <a:xfrm>
              <a:off x="0" y="0"/>
              <a:ext cx="213693" cy="213693"/>
            </a:xfrm>
            <a:custGeom>
              <a:avLst/>
              <a:gdLst/>
              <a:ahLst/>
              <a:cxnLst/>
              <a:rect l="l" t="t" r="r" b="b"/>
              <a:pathLst>
                <a:path w="213693" h="213693" extrusionOk="0">
                  <a:moveTo>
                    <a:pt x="95418" y="0"/>
                  </a:moveTo>
                  <a:lnTo>
                    <a:pt x="118275" y="0"/>
                  </a:lnTo>
                  <a:cubicBezTo>
                    <a:pt x="170973" y="0"/>
                    <a:pt x="213693" y="42720"/>
                    <a:pt x="213693" y="95418"/>
                  </a:cubicBezTo>
                  <a:lnTo>
                    <a:pt x="213693" y="118275"/>
                  </a:lnTo>
                  <a:cubicBezTo>
                    <a:pt x="213693" y="143581"/>
                    <a:pt x="203640" y="167851"/>
                    <a:pt x="185746" y="185746"/>
                  </a:cubicBezTo>
                  <a:cubicBezTo>
                    <a:pt x="167851" y="203640"/>
                    <a:pt x="143581" y="213693"/>
                    <a:pt x="118275" y="213693"/>
                  </a:cubicBezTo>
                  <a:lnTo>
                    <a:pt x="95418" y="213693"/>
                  </a:lnTo>
                  <a:cubicBezTo>
                    <a:pt x="70112" y="213693"/>
                    <a:pt x="45842" y="203640"/>
                    <a:pt x="27947" y="185746"/>
                  </a:cubicBezTo>
                  <a:cubicBezTo>
                    <a:pt x="10053" y="167851"/>
                    <a:pt x="0" y="143581"/>
                    <a:pt x="0" y="118275"/>
                  </a:cubicBezTo>
                  <a:lnTo>
                    <a:pt x="0" y="95418"/>
                  </a:lnTo>
                  <a:cubicBezTo>
                    <a:pt x="0" y="70112"/>
                    <a:pt x="10053" y="45842"/>
                    <a:pt x="27947" y="27947"/>
                  </a:cubicBezTo>
                  <a:cubicBezTo>
                    <a:pt x="45842" y="10053"/>
                    <a:pt x="70112" y="0"/>
                    <a:pt x="95418" y="0"/>
                  </a:cubicBezTo>
                  <a:close/>
                </a:path>
              </a:pathLst>
            </a:custGeom>
            <a:solidFill>
              <a:srgbClr val="52714B"/>
            </a:solid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986" name="Google Shape;986;p45"/>
            <p:cNvSpPr txBox="1"/>
            <p:nvPr/>
          </p:nvSpPr>
          <p:spPr>
            <a:xfrm>
              <a:off x="0" y="-38100"/>
              <a:ext cx="213693" cy="251793"/>
            </a:xfrm>
            <a:prstGeom prst="rect">
              <a:avLst/>
            </a:prstGeom>
            <a:noFill/>
            <a:ln>
              <a:noFill/>
            </a:ln>
          </p:spPr>
          <p:txBody>
            <a:bodyPr spcFirstLastPara="1" wrap="square" lIns="25400" tIns="25400" rIns="25400" bIns="25400" anchor="ctr" anchorCtr="0">
              <a:noAutofit/>
            </a:bodyPr>
            <a:lstStyle/>
            <a:p>
              <a:pPr marL="0" marR="0" lvl="0" indent="0" algn="ctr" rtl="0">
                <a:lnSpc>
                  <a:spcPct val="147722"/>
                </a:lnSpc>
                <a:spcBef>
                  <a:spcPts val="0"/>
                </a:spcBef>
                <a:spcAft>
                  <a:spcPts val="0"/>
                </a:spcAft>
                <a:buNone/>
              </a:pPr>
              <a:endParaRPr sz="900">
                <a:solidFill>
                  <a:schemeClr val="dk1"/>
                </a:solidFill>
                <a:latin typeface="Calibri"/>
                <a:ea typeface="Calibri"/>
                <a:cs typeface="Calibri"/>
                <a:sym typeface="Calibri"/>
              </a:endParaRPr>
            </a:p>
          </p:txBody>
        </p:sp>
      </p:grpSp>
      <p:sp>
        <p:nvSpPr>
          <p:cNvPr id="987" name="Google Shape;987;p45" descr="preencoded.png"/>
          <p:cNvSpPr/>
          <p:nvPr/>
        </p:nvSpPr>
        <p:spPr>
          <a:xfrm>
            <a:off x="476250" y="4791590"/>
            <a:ext cx="303026" cy="152400"/>
          </a:xfrm>
          <a:custGeom>
            <a:avLst/>
            <a:gdLst/>
            <a:ahLst/>
            <a:cxnLst/>
            <a:rect l="l" t="t" r="r" b="b"/>
            <a:pathLst>
              <a:path w="606051" h="304800" extrusionOk="0">
                <a:moveTo>
                  <a:pt x="0" y="0"/>
                </a:moveTo>
                <a:lnTo>
                  <a:pt x="606051" y="0"/>
                </a:lnTo>
                <a:lnTo>
                  <a:pt x="606051" y="304800"/>
                </a:lnTo>
                <a:lnTo>
                  <a:pt x="0" y="304800"/>
                </a:lnTo>
                <a:lnTo>
                  <a:pt x="0" y="0"/>
                </a:lnTo>
                <a:close/>
              </a:path>
            </a:pathLst>
          </a:custGeom>
          <a:blipFill rotWithShape="1">
            <a:blip r:embed="rId3">
              <a:alphaModFix/>
            </a:blip>
            <a:stretch>
              <a:fillRect r="-584"/>
            </a:stretch>
          </a:blip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988" name="Google Shape;988;p45"/>
          <p:cNvSpPr/>
          <p:nvPr/>
        </p:nvSpPr>
        <p:spPr>
          <a:xfrm>
            <a:off x="608477" y="3097900"/>
            <a:ext cx="217430" cy="206279"/>
          </a:xfrm>
          <a:custGeom>
            <a:avLst/>
            <a:gdLst/>
            <a:ahLst/>
            <a:cxnLst/>
            <a:rect l="l" t="t" r="r" b="b"/>
            <a:pathLst>
              <a:path w="434860" h="412559" extrusionOk="0">
                <a:moveTo>
                  <a:pt x="0" y="0"/>
                </a:moveTo>
                <a:lnTo>
                  <a:pt x="434860" y="0"/>
                </a:lnTo>
                <a:lnTo>
                  <a:pt x="434860" y="412559"/>
                </a:lnTo>
                <a:lnTo>
                  <a:pt x="0" y="412559"/>
                </a:lnTo>
                <a:lnTo>
                  <a:pt x="0" y="0"/>
                </a:lnTo>
                <a:close/>
              </a:path>
            </a:pathLst>
          </a:custGeom>
          <a:blipFill rotWithShape="1">
            <a:blip r:embed="rId4">
              <a:alphaModFix/>
            </a:blip>
            <a:stretch>
              <a:fillRect/>
            </a:stretch>
          </a:blip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989" name="Google Shape;989;p45"/>
          <p:cNvSpPr/>
          <p:nvPr/>
        </p:nvSpPr>
        <p:spPr>
          <a:xfrm>
            <a:off x="1877235" y="3114384"/>
            <a:ext cx="173311" cy="173311"/>
          </a:xfrm>
          <a:custGeom>
            <a:avLst/>
            <a:gdLst/>
            <a:ahLst/>
            <a:cxnLst/>
            <a:rect l="l" t="t" r="r" b="b"/>
            <a:pathLst>
              <a:path w="346622" h="346622" extrusionOk="0">
                <a:moveTo>
                  <a:pt x="0" y="0"/>
                </a:moveTo>
                <a:lnTo>
                  <a:pt x="346622" y="0"/>
                </a:lnTo>
                <a:lnTo>
                  <a:pt x="346622" y="346622"/>
                </a:lnTo>
                <a:lnTo>
                  <a:pt x="0" y="346622"/>
                </a:lnTo>
                <a:lnTo>
                  <a:pt x="0" y="0"/>
                </a:lnTo>
                <a:close/>
              </a:path>
            </a:pathLst>
          </a:custGeom>
          <a:blipFill rotWithShape="1">
            <a:blip r:embed="rId5">
              <a:alphaModFix/>
            </a:blip>
            <a:stretch>
              <a:fillRect/>
            </a:stretch>
          </a:blip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990" name="Google Shape;990;p45"/>
          <p:cNvSpPr/>
          <p:nvPr/>
        </p:nvSpPr>
        <p:spPr>
          <a:xfrm>
            <a:off x="3048664" y="3091333"/>
            <a:ext cx="208710" cy="219413"/>
          </a:xfrm>
          <a:custGeom>
            <a:avLst/>
            <a:gdLst/>
            <a:ahLst/>
            <a:cxnLst/>
            <a:rect l="l" t="t" r="r" b="b"/>
            <a:pathLst>
              <a:path w="417419" h="438825" extrusionOk="0">
                <a:moveTo>
                  <a:pt x="0" y="0"/>
                </a:moveTo>
                <a:lnTo>
                  <a:pt x="417420" y="0"/>
                </a:lnTo>
                <a:lnTo>
                  <a:pt x="417420" y="438825"/>
                </a:lnTo>
                <a:lnTo>
                  <a:pt x="0" y="438825"/>
                </a:lnTo>
                <a:lnTo>
                  <a:pt x="0" y="0"/>
                </a:lnTo>
                <a:close/>
              </a:path>
            </a:pathLst>
          </a:custGeom>
          <a:blipFill rotWithShape="1">
            <a:blip r:embed="rId6">
              <a:alphaModFix/>
            </a:blip>
            <a:stretch>
              <a:fillRect/>
            </a:stretch>
          </a:blip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991" name="Google Shape;991;p45"/>
          <p:cNvSpPr txBox="1"/>
          <p:nvPr/>
        </p:nvSpPr>
        <p:spPr>
          <a:xfrm>
            <a:off x="514350" y="3503902"/>
            <a:ext cx="1042800" cy="862200"/>
          </a:xfrm>
          <a:prstGeom prst="rect">
            <a:avLst/>
          </a:prstGeom>
          <a:noFill/>
          <a:ln>
            <a:noFill/>
          </a:ln>
        </p:spPr>
        <p:txBody>
          <a:bodyPr spcFirstLastPara="1" wrap="square" lIns="0" tIns="0" rIns="0" bIns="0" anchor="t" anchorCtr="0">
            <a:spAutoFit/>
          </a:bodyPr>
          <a:lstStyle/>
          <a:p>
            <a:pPr marL="0" lvl="0" indent="0" algn="l" rtl="0">
              <a:lnSpc>
                <a:spcPct val="140025"/>
              </a:lnSpc>
              <a:spcBef>
                <a:spcPts val="0"/>
              </a:spcBef>
              <a:spcAft>
                <a:spcPts val="0"/>
              </a:spcAft>
              <a:buSzPts val="1100"/>
              <a:buNone/>
            </a:pPr>
            <a:r>
              <a:rPr lang="fr" sz="700">
                <a:solidFill>
                  <a:srgbClr val="394646"/>
                </a:solidFill>
              </a:rPr>
              <a:t>Trouvez le contenu adéquat en quelques secondes grâce à la recherche optimisée par l'IA et aux aperçus détaillés.</a:t>
            </a:r>
            <a:endParaRPr sz="700">
              <a:solidFill>
                <a:srgbClr val="394646"/>
              </a:solidFill>
            </a:endParaRPr>
          </a:p>
        </p:txBody>
      </p:sp>
      <p:sp>
        <p:nvSpPr>
          <p:cNvPr id="992" name="Google Shape;992;p45"/>
          <p:cNvSpPr txBox="1"/>
          <p:nvPr/>
        </p:nvSpPr>
        <p:spPr>
          <a:xfrm>
            <a:off x="514350" y="2671634"/>
            <a:ext cx="2742900" cy="184800"/>
          </a:xfrm>
          <a:prstGeom prst="rect">
            <a:avLst/>
          </a:prstGeom>
          <a:noFill/>
          <a:ln>
            <a:noFill/>
          </a:ln>
        </p:spPr>
        <p:txBody>
          <a:bodyPr spcFirstLastPara="1" wrap="square" lIns="0" tIns="0" rIns="0" bIns="0" anchor="t" anchorCtr="0">
            <a:spAutoFit/>
          </a:bodyPr>
          <a:lstStyle/>
          <a:p>
            <a:pPr marL="0" marR="0" lvl="0" indent="0" algn="l" rtl="0">
              <a:lnSpc>
                <a:spcPct val="139958"/>
              </a:lnSpc>
              <a:spcBef>
                <a:spcPts val="0"/>
              </a:spcBef>
              <a:spcAft>
                <a:spcPts val="0"/>
              </a:spcAft>
              <a:buNone/>
            </a:pPr>
            <a:r>
              <a:rPr lang="fr" sz="1200">
                <a:solidFill>
                  <a:srgbClr val="394646"/>
                </a:solidFill>
              </a:rPr>
              <a:t>Pourquoi vous allez adorer Go1 Learn</a:t>
            </a:r>
            <a:endParaRPr sz="700"/>
          </a:p>
        </p:txBody>
      </p:sp>
      <p:sp>
        <p:nvSpPr>
          <p:cNvPr id="993" name="Google Shape;993;p45"/>
          <p:cNvSpPr txBox="1"/>
          <p:nvPr/>
        </p:nvSpPr>
        <p:spPr>
          <a:xfrm>
            <a:off x="1761049" y="3503902"/>
            <a:ext cx="1045800" cy="560400"/>
          </a:xfrm>
          <a:prstGeom prst="rect">
            <a:avLst/>
          </a:prstGeom>
          <a:noFill/>
          <a:ln>
            <a:noFill/>
          </a:ln>
        </p:spPr>
        <p:txBody>
          <a:bodyPr spcFirstLastPara="1" wrap="square" lIns="0" tIns="0" rIns="0" bIns="0" anchor="t" anchorCtr="0">
            <a:spAutoFit/>
          </a:bodyPr>
          <a:lstStyle/>
          <a:p>
            <a:pPr marL="0" marR="0" lvl="0" indent="0" algn="l" rtl="0">
              <a:lnSpc>
                <a:spcPct val="140025"/>
              </a:lnSpc>
              <a:spcBef>
                <a:spcPts val="0"/>
              </a:spcBef>
              <a:spcAft>
                <a:spcPts val="0"/>
              </a:spcAft>
              <a:buNone/>
            </a:pPr>
            <a:r>
              <a:rPr lang="fr" sz="700">
                <a:solidFill>
                  <a:srgbClr val="394646"/>
                </a:solidFill>
              </a:rPr>
              <a:t>Tirez parti des listes de lecture thématiques prêtes à l'emploi ou créez les vôtres. </a:t>
            </a:r>
            <a:endParaRPr sz="700"/>
          </a:p>
        </p:txBody>
      </p:sp>
      <p:sp>
        <p:nvSpPr>
          <p:cNvPr id="994" name="Google Shape;994;p45"/>
          <p:cNvSpPr txBox="1"/>
          <p:nvPr/>
        </p:nvSpPr>
        <p:spPr>
          <a:xfrm>
            <a:off x="2950175" y="3503899"/>
            <a:ext cx="1355400" cy="1013100"/>
          </a:xfrm>
          <a:prstGeom prst="rect">
            <a:avLst/>
          </a:prstGeom>
          <a:noFill/>
          <a:ln>
            <a:noFill/>
          </a:ln>
        </p:spPr>
        <p:txBody>
          <a:bodyPr spcFirstLastPara="1" wrap="square" lIns="0" tIns="0" rIns="0" bIns="0" anchor="t" anchorCtr="0">
            <a:spAutoFit/>
          </a:bodyPr>
          <a:lstStyle/>
          <a:p>
            <a:pPr marL="0" lvl="0" indent="0" algn="l" rtl="0">
              <a:lnSpc>
                <a:spcPct val="140025"/>
              </a:lnSpc>
              <a:spcBef>
                <a:spcPts val="0"/>
              </a:spcBef>
              <a:spcAft>
                <a:spcPts val="0"/>
              </a:spcAft>
              <a:buClr>
                <a:schemeClr val="dk1"/>
              </a:buClr>
              <a:buSzPts val="1100"/>
              <a:buFont typeface="Arial"/>
              <a:buNone/>
            </a:pPr>
            <a:r>
              <a:rPr lang="fr" sz="700">
                <a:solidFill>
                  <a:srgbClr val="394646"/>
                </a:solidFill>
              </a:rPr>
              <a:t>Choisissez parmi des fournisseurs de haute qualité tels que Harvard ManageMentor, Blinkist, CodeSignal, et bien d'autres encore.</a:t>
            </a:r>
            <a:endParaRPr sz="700">
              <a:solidFill>
                <a:srgbClr val="394646"/>
              </a:solidFill>
            </a:endParaRPr>
          </a:p>
          <a:p>
            <a:pPr marL="0" lvl="0" indent="0" algn="l" rtl="0">
              <a:lnSpc>
                <a:spcPct val="140025"/>
              </a:lnSpc>
              <a:spcBef>
                <a:spcPts val="0"/>
              </a:spcBef>
              <a:spcAft>
                <a:spcPts val="0"/>
              </a:spcAft>
              <a:buClr>
                <a:schemeClr val="dk1"/>
              </a:buClr>
              <a:buSzPts val="1100"/>
              <a:buFont typeface="Arial"/>
              <a:buNone/>
            </a:pPr>
            <a:endParaRPr sz="700">
              <a:solidFill>
                <a:srgbClr val="394646"/>
              </a:solidFill>
            </a:endParaRPr>
          </a:p>
          <a:p>
            <a:pPr marL="0" marR="0" lvl="0" indent="0" algn="l" rtl="0">
              <a:lnSpc>
                <a:spcPct val="140025"/>
              </a:lnSpc>
              <a:spcBef>
                <a:spcPts val="0"/>
              </a:spcBef>
              <a:spcAft>
                <a:spcPts val="0"/>
              </a:spcAft>
              <a:buNone/>
            </a:pPr>
            <a:endParaRPr sz="700">
              <a:solidFill>
                <a:srgbClr val="394646"/>
              </a:solidFill>
            </a:endParaRPr>
          </a:p>
        </p:txBody>
      </p:sp>
      <p:grpSp>
        <p:nvGrpSpPr>
          <p:cNvPr id="995" name="Google Shape;995;p45"/>
          <p:cNvGrpSpPr/>
          <p:nvPr/>
        </p:nvGrpSpPr>
        <p:grpSpPr>
          <a:xfrm>
            <a:off x="-42341" y="-47014"/>
            <a:ext cx="2161448" cy="338557"/>
            <a:chOff x="0" y="-19050"/>
            <a:chExt cx="1138540" cy="178335"/>
          </a:xfrm>
        </p:grpSpPr>
        <p:sp>
          <p:nvSpPr>
            <p:cNvPr id="996" name="Google Shape;996;p45"/>
            <p:cNvSpPr/>
            <p:nvPr/>
          </p:nvSpPr>
          <p:spPr>
            <a:xfrm>
              <a:off x="0" y="0"/>
              <a:ext cx="1138540" cy="159285"/>
            </a:xfrm>
            <a:custGeom>
              <a:avLst/>
              <a:gdLst/>
              <a:ahLst/>
              <a:cxnLst/>
              <a:rect l="l" t="t" r="r" b="b"/>
              <a:pathLst>
                <a:path w="1138540" h="159285" extrusionOk="0">
                  <a:moveTo>
                    <a:pt x="0" y="0"/>
                  </a:moveTo>
                  <a:lnTo>
                    <a:pt x="1138540" y="0"/>
                  </a:lnTo>
                  <a:lnTo>
                    <a:pt x="1138540" y="159285"/>
                  </a:lnTo>
                  <a:lnTo>
                    <a:pt x="0" y="159285"/>
                  </a:lnTo>
                  <a:close/>
                </a:path>
              </a:pathLst>
            </a:custGeom>
            <a:solidFill>
              <a:srgbClr val="52714B"/>
            </a:solid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997" name="Google Shape;997;p45"/>
            <p:cNvSpPr txBox="1"/>
            <p:nvPr/>
          </p:nvSpPr>
          <p:spPr>
            <a:xfrm>
              <a:off x="0" y="-19050"/>
              <a:ext cx="1138540" cy="178335"/>
            </a:xfrm>
            <a:prstGeom prst="rect">
              <a:avLst/>
            </a:prstGeom>
            <a:noFill/>
            <a:ln>
              <a:noFill/>
            </a:ln>
          </p:spPr>
          <p:txBody>
            <a:bodyPr spcFirstLastPara="1" wrap="square" lIns="25400" tIns="25400" rIns="25400" bIns="25400" anchor="ctr" anchorCtr="0">
              <a:noAutofit/>
            </a:bodyPr>
            <a:lstStyle/>
            <a:p>
              <a:pPr marL="0" marR="0" lvl="0" indent="0" algn="ctr" rtl="0">
                <a:lnSpc>
                  <a:spcPct val="124791"/>
                </a:lnSpc>
                <a:spcBef>
                  <a:spcPts val="0"/>
                </a:spcBef>
                <a:spcAft>
                  <a:spcPts val="0"/>
                </a:spcAft>
                <a:buNone/>
              </a:pPr>
              <a:r>
                <a:rPr lang="fr" sz="1200" b="1">
                  <a:solidFill>
                    <a:srgbClr val="FFFFFF"/>
                  </a:solidFill>
                  <a:latin typeface="Arial"/>
                  <a:ea typeface="Arial"/>
                  <a:cs typeface="Arial"/>
                  <a:sym typeface="Arial"/>
                </a:rPr>
                <a:t>Go1 </a:t>
              </a:r>
              <a:r>
                <a:rPr lang="fr" sz="1200" b="1">
                  <a:solidFill>
                    <a:srgbClr val="FFFFFF"/>
                  </a:solidFill>
                </a:rPr>
                <a:t>pour les</a:t>
              </a:r>
              <a:r>
                <a:rPr lang="fr" sz="1200" b="1">
                  <a:solidFill>
                    <a:srgbClr val="FFFFFF"/>
                  </a:solidFill>
                  <a:latin typeface="Arial"/>
                  <a:ea typeface="Arial"/>
                  <a:cs typeface="Arial"/>
                  <a:sym typeface="Arial"/>
                </a:rPr>
                <a:t> Managers</a:t>
              </a:r>
              <a:endParaRPr sz="700"/>
            </a:p>
          </p:txBody>
        </p:sp>
      </p:grpSp>
      <p:sp>
        <p:nvSpPr>
          <p:cNvPr id="998" name="Google Shape;998;p45"/>
          <p:cNvSpPr/>
          <p:nvPr/>
        </p:nvSpPr>
        <p:spPr>
          <a:xfrm rot="-2930909">
            <a:off x="6885251" y="-1950739"/>
            <a:ext cx="3076125" cy="3592175"/>
          </a:xfrm>
          <a:custGeom>
            <a:avLst/>
            <a:gdLst/>
            <a:ahLst/>
            <a:cxnLst/>
            <a:rect l="l" t="t" r="r" b="b"/>
            <a:pathLst>
              <a:path w="6152250" h="7184351" extrusionOk="0">
                <a:moveTo>
                  <a:pt x="0" y="0"/>
                </a:moveTo>
                <a:lnTo>
                  <a:pt x="6152250" y="0"/>
                </a:lnTo>
                <a:lnTo>
                  <a:pt x="6152250" y="7184352"/>
                </a:lnTo>
                <a:lnTo>
                  <a:pt x="0" y="7184352"/>
                </a:lnTo>
                <a:lnTo>
                  <a:pt x="0" y="0"/>
                </a:lnTo>
                <a:close/>
              </a:path>
            </a:pathLst>
          </a:custGeom>
          <a:blipFill rotWithShape="1">
            <a:blip r:embed="rId7">
              <a:alphaModFix/>
            </a:blip>
            <a:stretch>
              <a:fillRect t="-7596"/>
            </a:stretch>
          </a:blip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999" name="Google Shape;999;p45"/>
          <p:cNvSpPr/>
          <p:nvPr/>
        </p:nvSpPr>
        <p:spPr>
          <a:xfrm>
            <a:off x="6496362" y="3203485"/>
            <a:ext cx="694658" cy="694706"/>
          </a:xfrm>
          <a:custGeom>
            <a:avLst/>
            <a:gdLst/>
            <a:ahLst/>
            <a:cxnLst/>
            <a:rect l="l" t="t" r="r" b="b"/>
            <a:pathLst>
              <a:path w="1852422" h="1852549" extrusionOk="0">
                <a:moveTo>
                  <a:pt x="0" y="308737"/>
                </a:moveTo>
                <a:cubicBezTo>
                  <a:pt x="0" y="138176"/>
                  <a:pt x="138176" y="0"/>
                  <a:pt x="308737" y="0"/>
                </a:cubicBezTo>
                <a:lnTo>
                  <a:pt x="1543685" y="0"/>
                </a:lnTo>
                <a:cubicBezTo>
                  <a:pt x="1714246" y="0"/>
                  <a:pt x="1852422" y="138176"/>
                  <a:pt x="1852422" y="308737"/>
                </a:cubicBezTo>
                <a:lnTo>
                  <a:pt x="1852422" y="1543685"/>
                </a:lnTo>
                <a:cubicBezTo>
                  <a:pt x="1852422" y="1714246"/>
                  <a:pt x="1714246" y="1852422"/>
                  <a:pt x="1543685" y="1852422"/>
                </a:cubicBezTo>
                <a:lnTo>
                  <a:pt x="308737" y="1852422"/>
                </a:lnTo>
                <a:cubicBezTo>
                  <a:pt x="138176" y="1852549"/>
                  <a:pt x="0" y="1714246"/>
                  <a:pt x="0" y="1543812"/>
                </a:cubicBezTo>
                <a:close/>
              </a:path>
            </a:pathLst>
          </a:custGeom>
          <a:solidFill>
            <a:srgbClr val="FFFFFF"/>
          </a:solid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000" name="Google Shape;1000;p45"/>
          <p:cNvSpPr/>
          <p:nvPr/>
        </p:nvSpPr>
        <p:spPr>
          <a:xfrm>
            <a:off x="6496362" y="4800561"/>
            <a:ext cx="694658" cy="694706"/>
          </a:xfrm>
          <a:custGeom>
            <a:avLst/>
            <a:gdLst/>
            <a:ahLst/>
            <a:cxnLst/>
            <a:rect l="l" t="t" r="r" b="b"/>
            <a:pathLst>
              <a:path w="1852422" h="1852549" extrusionOk="0">
                <a:moveTo>
                  <a:pt x="0" y="308737"/>
                </a:moveTo>
                <a:cubicBezTo>
                  <a:pt x="0" y="138176"/>
                  <a:pt x="138176" y="0"/>
                  <a:pt x="308737" y="0"/>
                </a:cubicBezTo>
                <a:lnTo>
                  <a:pt x="1543685" y="0"/>
                </a:lnTo>
                <a:cubicBezTo>
                  <a:pt x="1714246" y="0"/>
                  <a:pt x="1852422" y="138176"/>
                  <a:pt x="1852422" y="308737"/>
                </a:cubicBezTo>
                <a:lnTo>
                  <a:pt x="1852422" y="1543685"/>
                </a:lnTo>
                <a:cubicBezTo>
                  <a:pt x="1852422" y="1714246"/>
                  <a:pt x="1714246" y="1852422"/>
                  <a:pt x="1543685" y="1852422"/>
                </a:cubicBezTo>
                <a:lnTo>
                  <a:pt x="308737" y="1852422"/>
                </a:lnTo>
                <a:cubicBezTo>
                  <a:pt x="138176" y="1852549"/>
                  <a:pt x="0" y="1714246"/>
                  <a:pt x="0" y="1543812"/>
                </a:cubicBezTo>
                <a:close/>
              </a:path>
            </a:pathLst>
          </a:custGeom>
          <a:solidFill>
            <a:srgbClr val="FFFFFF"/>
          </a:solid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001" name="Google Shape;1001;p45"/>
          <p:cNvSpPr/>
          <p:nvPr/>
        </p:nvSpPr>
        <p:spPr>
          <a:xfrm>
            <a:off x="6496362" y="4002022"/>
            <a:ext cx="694658" cy="694706"/>
          </a:xfrm>
          <a:custGeom>
            <a:avLst/>
            <a:gdLst/>
            <a:ahLst/>
            <a:cxnLst/>
            <a:rect l="l" t="t" r="r" b="b"/>
            <a:pathLst>
              <a:path w="1852422" h="1852549" extrusionOk="0">
                <a:moveTo>
                  <a:pt x="0" y="308737"/>
                </a:moveTo>
                <a:cubicBezTo>
                  <a:pt x="0" y="138176"/>
                  <a:pt x="138176" y="0"/>
                  <a:pt x="308737" y="0"/>
                </a:cubicBezTo>
                <a:lnTo>
                  <a:pt x="1543685" y="0"/>
                </a:lnTo>
                <a:cubicBezTo>
                  <a:pt x="1714246" y="0"/>
                  <a:pt x="1852422" y="138176"/>
                  <a:pt x="1852422" y="308737"/>
                </a:cubicBezTo>
                <a:lnTo>
                  <a:pt x="1852422" y="1543685"/>
                </a:lnTo>
                <a:cubicBezTo>
                  <a:pt x="1852422" y="1714246"/>
                  <a:pt x="1714246" y="1852422"/>
                  <a:pt x="1543685" y="1852422"/>
                </a:cubicBezTo>
                <a:lnTo>
                  <a:pt x="308737" y="1852422"/>
                </a:lnTo>
                <a:cubicBezTo>
                  <a:pt x="138176" y="1852549"/>
                  <a:pt x="0" y="1714246"/>
                  <a:pt x="0" y="1543812"/>
                </a:cubicBezTo>
                <a:close/>
              </a:path>
            </a:pathLst>
          </a:custGeom>
          <a:solidFill>
            <a:srgbClr val="FFFFFF"/>
          </a:solid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002" name="Google Shape;1002;p45"/>
          <p:cNvSpPr/>
          <p:nvPr/>
        </p:nvSpPr>
        <p:spPr>
          <a:xfrm>
            <a:off x="6496362" y="1481762"/>
            <a:ext cx="694658" cy="694706"/>
          </a:xfrm>
          <a:custGeom>
            <a:avLst/>
            <a:gdLst/>
            <a:ahLst/>
            <a:cxnLst/>
            <a:rect l="l" t="t" r="r" b="b"/>
            <a:pathLst>
              <a:path w="1852422" h="1852549" extrusionOk="0">
                <a:moveTo>
                  <a:pt x="0" y="308737"/>
                </a:moveTo>
                <a:cubicBezTo>
                  <a:pt x="0" y="138176"/>
                  <a:pt x="138176" y="0"/>
                  <a:pt x="308737" y="0"/>
                </a:cubicBezTo>
                <a:lnTo>
                  <a:pt x="1543685" y="0"/>
                </a:lnTo>
                <a:cubicBezTo>
                  <a:pt x="1714246" y="0"/>
                  <a:pt x="1852422" y="138176"/>
                  <a:pt x="1852422" y="308737"/>
                </a:cubicBezTo>
                <a:lnTo>
                  <a:pt x="1852422" y="1543685"/>
                </a:lnTo>
                <a:cubicBezTo>
                  <a:pt x="1852422" y="1714246"/>
                  <a:pt x="1714246" y="1852422"/>
                  <a:pt x="1543685" y="1852422"/>
                </a:cubicBezTo>
                <a:lnTo>
                  <a:pt x="308737" y="1852422"/>
                </a:lnTo>
                <a:cubicBezTo>
                  <a:pt x="138176" y="1852549"/>
                  <a:pt x="0" y="1714246"/>
                  <a:pt x="0" y="1543812"/>
                </a:cubicBezTo>
                <a:close/>
              </a:path>
            </a:pathLst>
          </a:custGeom>
          <a:solidFill>
            <a:srgbClr val="FFFFFF"/>
          </a:solid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003" name="Google Shape;1003;p45"/>
          <p:cNvSpPr/>
          <p:nvPr/>
        </p:nvSpPr>
        <p:spPr>
          <a:xfrm>
            <a:off x="6496362" y="682287"/>
            <a:ext cx="694658" cy="694706"/>
          </a:xfrm>
          <a:custGeom>
            <a:avLst/>
            <a:gdLst/>
            <a:ahLst/>
            <a:cxnLst/>
            <a:rect l="l" t="t" r="r" b="b"/>
            <a:pathLst>
              <a:path w="1852422" h="1852549" extrusionOk="0">
                <a:moveTo>
                  <a:pt x="0" y="308737"/>
                </a:moveTo>
                <a:cubicBezTo>
                  <a:pt x="0" y="138176"/>
                  <a:pt x="138176" y="0"/>
                  <a:pt x="308737" y="0"/>
                </a:cubicBezTo>
                <a:lnTo>
                  <a:pt x="1543685" y="0"/>
                </a:lnTo>
                <a:cubicBezTo>
                  <a:pt x="1714246" y="0"/>
                  <a:pt x="1852422" y="138176"/>
                  <a:pt x="1852422" y="308737"/>
                </a:cubicBezTo>
                <a:lnTo>
                  <a:pt x="1852422" y="1543685"/>
                </a:lnTo>
                <a:cubicBezTo>
                  <a:pt x="1852422" y="1714246"/>
                  <a:pt x="1714246" y="1852422"/>
                  <a:pt x="1543685" y="1852422"/>
                </a:cubicBezTo>
                <a:lnTo>
                  <a:pt x="308737" y="1852422"/>
                </a:lnTo>
                <a:cubicBezTo>
                  <a:pt x="138176" y="1852549"/>
                  <a:pt x="0" y="1714246"/>
                  <a:pt x="0" y="1543812"/>
                </a:cubicBezTo>
                <a:close/>
              </a:path>
            </a:pathLst>
          </a:custGeom>
          <a:solidFill>
            <a:srgbClr val="FFFFFF"/>
          </a:solid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004" name="Google Shape;1004;p45"/>
          <p:cNvSpPr/>
          <p:nvPr/>
        </p:nvSpPr>
        <p:spPr>
          <a:xfrm>
            <a:off x="6496362" y="-116251"/>
            <a:ext cx="694658" cy="694706"/>
          </a:xfrm>
          <a:custGeom>
            <a:avLst/>
            <a:gdLst/>
            <a:ahLst/>
            <a:cxnLst/>
            <a:rect l="l" t="t" r="r" b="b"/>
            <a:pathLst>
              <a:path w="1852422" h="1852549" extrusionOk="0">
                <a:moveTo>
                  <a:pt x="0" y="308737"/>
                </a:moveTo>
                <a:cubicBezTo>
                  <a:pt x="0" y="138176"/>
                  <a:pt x="138176" y="0"/>
                  <a:pt x="308737" y="0"/>
                </a:cubicBezTo>
                <a:lnTo>
                  <a:pt x="1543685" y="0"/>
                </a:lnTo>
                <a:cubicBezTo>
                  <a:pt x="1714246" y="0"/>
                  <a:pt x="1852422" y="138176"/>
                  <a:pt x="1852422" y="308737"/>
                </a:cubicBezTo>
                <a:lnTo>
                  <a:pt x="1852422" y="1543685"/>
                </a:lnTo>
                <a:cubicBezTo>
                  <a:pt x="1852422" y="1714246"/>
                  <a:pt x="1714246" y="1852422"/>
                  <a:pt x="1543685" y="1852422"/>
                </a:cubicBezTo>
                <a:lnTo>
                  <a:pt x="308737" y="1852422"/>
                </a:lnTo>
                <a:cubicBezTo>
                  <a:pt x="138176" y="1852549"/>
                  <a:pt x="0" y="1714246"/>
                  <a:pt x="0" y="1543812"/>
                </a:cubicBezTo>
                <a:close/>
              </a:path>
            </a:pathLst>
          </a:custGeom>
          <a:solidFill>
            <a:srgbClr val="FFFFFF"/>
          </a:solid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005" name="Google Shape;1005;p45" descr="A picture containing font, graphics, screenshot, graphic design  Description automatically generated"/>
          <p:cNvSpPr/>
          <p:nvPr/>
        </p:nvSpPr>
        <p:spPr>
          <a:xfrm>
            <a:off x="6618221" y="966401"/>
            <a:ext cx="460699" cy="155715"/>
          </a:xfrm>
          <a:custGeom>
            <a:avLst/>
            <a:gdLst/>
            <a:ahLst/>
            <a:cxnLst/>
            <a:rect l="l" t="t" r="r" b="b"/>
            <a:pathLst>
              <a:path w="921399" h="311429" extrusionOk="0">
                <a:moveTo>
                  <a:pt x="0" y="0"/>
                </a:moveTo>
                <a:lnTo>
                  <a:pt x="921399" y="0"/>
                </a:lnTo>
                <a:lnTo>
                  <a:pt x="921399" y="311429"/>
                </a:lnTo>
                <a:lnTo>
                  <a:pt x="0" y="311429"/>
                </a:lnTo>
                <a:lnTo>
                  <a:pt x="0" y="0"/>
                </a:lnTo>
                <a:close/>
              </a:path>
            </a:pathLst>
          </a:custGeom>
          <a:blipFill rotWithShape="1">
            <a:blip r:embed="rId8">
              <a:alphaModFix/>
            </a:blip>
            <a:stretch>
              <a:fillRect/>
            </a:stretch>
          </a:blip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006" name="Google Shape;1006;p45" descr="preencoded.png"/>
          <p:cNvSpPr/>
          <p:nvPr/>
        </p:nvSpPr>
        <p:spPr>
          <a:xfrm>
            <a:off x="6675354" y="3532736"/>
            <a:ext cx="336715" cy="109121"/>
          </a:xfrm>
          <a:custGeom>
            <a:avLst/>
            <a:gdLst/>
            <a:ahLst/>
            <a:cxnLst/>
            <a:rect l="l" t="t" r="r" b="b"/>
            <a:pathLst>
              <a:path w="673430" h="218241" extrusionOk="0">
                <a:moveTo>
                  <a:pt x="0" y="0"/>
                </a:moveTo>
                <a:lnTo>
                  <a:pt x="673430" y="0"/>
                </a:lnTo>
                <a:lnTo>
                  <a:pt x="673430" y="218241"/>
                </a:lnTo>
                <a:lnTo>
                  <a:pt x="0" y="218241"/>
                </a:lnTo>
                <a:lnTo>
                  <a:pt x="0" y="0"/>
                </a:lnTo>
                <a:close/>
              </a:path>
            </a:pathLst>
          </a:custGeom>
          <a:blipFill rotWithShape="1">
            <a:blip r:embed="rId9">
              <a:alphaModFix/>
            </a:blip>
            <a:stretch>
              <a:fillRect/>
            </a:stretch>
          </a:blip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007" name="Google Shape;1007;p45" descr="preencoded.png"/>
          <p:cNvSpPr/>
          <p:nvPr/>
        </p:nvSpPr>
        <p:spPr>
          <a:xfrm>
            <a:off x="6564841" y="168078"/>
            <a:ext cx="557743" cy="123466"/>
          </a:xfrm>
          <a:custGeom>
            <a:avLst/>
            <a:gdLst/>
            <a:ahLst/>
            <a:cxnLst/>
            <a:rect l="l" t="t" r="r" b="b"/>
            <a:pathLst>
              <a:path w="1115485" h="246931" extrusionOk="0">
                <a:moveTo>
                  <a:pt x="0" y="0"/>
                </a:moveTo>
                <a:lnTo>
                  <a:pt x="1115485" y="0"/>
                </a:lnTo>
                <a:lnTo>
                  <a:pt x="1115485" y="246931"/>
                </a:lnTo>
                <a:lnTo>
                  <a:pt x="0" y="246931"/>
                </a:lnTo>
                <a:lnTo>
                  <a:pt x="0" y="0"/>
                </a:lnTo>
                <a:close/>
              </a:path>
            </a:pathLst>
          </a:custGeom>
          <a:blipFill rotWithShape="1">
            <a:blip r:embed="rId10">
              <a:alphaModFix/>
            </a:blip>
            <a:stretch>
              <a:fillRect l="-9704" t="-66518" r="-8944" b="-72207"/>
            </a:stretch>
          </a:blip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008" name="Google Shape;1008;p45" descr="A close up of a logo  Description automatically generated"/>
          <p:cNvSpPr/>
          <p:nvPr/>
        </p:nvSpPr>
        <p:spPr>
          <a:xfrm>
            <a:off x="6601519" y="5030098"/>
            <a:ext cx="521065" cy="104615"/>
          </a:xfrm>
          <a:custGeom>
            <a:avLst/>
            <a:gdLst/>
            <a:ahLst/>
            <a:cxnLst/>
            <a:rect l="l" t="t" r="r" b="b"/>
            <a:pathLst>
              <a:path w="1042129" h="209231" extrusionOk="0">
                <a:moveTo>
                  <a:pt x="0" y="0"/>
                </a:moveTo>
                <a:lnTo>
                  <a:pt x="1042129" y="0"/>
                </a:lnTo>
                <a:lnTo>
                  <a:pt x="1042129" y="209231"/>
                </a:lnTo>
                <a:lnTo>
                  <a:pt x="0" y="209231"/>
                </a:lnTo>
                <a:lnTo>
                  <a:pt x="0" y="0"/>
                </a:lnTo>
                <a:close/>
              </a:path>
            </a:pathLst>
          </a:custGeom>
          <a:blipFill rotWithShape="1">
            <a:blip r:embed="rId11">
              <a:alphaModFix/>
            </a:blip>
            <a:stretch>
              <a:fillRect/>
            </a:stretch>
          </a:blip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009" name="Google Shape;1009;p45" descr="Login | EasyLlama"/>
          <p:cNvSpPr/>
          <p:nvPr/>
        </p:nvSpPr>
        <p:spPr>
          <a:xfrm>
            <a:off x="6591144" y="4261984"/>
            <a:ext cx="510782" cy="172625"/>
          </a:xfrm>
          <a:custGeom>
            <a:avLst/>
            <a:gdLst/>
            <a:ahLst/>
            <a:cxnLst/>
            <a:rect l="l" t="t" r="r" b="b"/>
            <a:pathLst>
              <a:path w="1021563" h="345250" extrusionOk="0">
                <a:moveTo>
                  <a:pt x="0" y="0"/>
                </a:moveTo>
                <a:lnTo>
                  <a:pt x="1021563" y="0"/>
                </a:lnTo>
                <a:lnTo>
                  <a:pt x="1021563" y="345250"/>
                </a:lnTo>
                <a:lnTo>
                  <a:pt x="0" y="345250"/>
                </a:lnTo>
                <a:lnTo>
                  <a:pt x="0" y="0"/>
                </a:lnTo>
                <a:close/>
              </a:path>
            </a:pathLst>
          </a:custGeom>
          <a:blipFill rotWithShape="1">
            <a:blip r:embed="rId12">
              <a:alphaModFix/>
            </a:blip>
            <a:stretch>
              <a:fillRect l="-1531" r="-1530"/>
            </a:stretch>
          </a:blip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010" name="Google Shape;1010;p45"/>
          <p:cNvSpPr/>
          <p:nvPr/>
        </p:nvSpPr>
        <p:spPr>
          <a:xfrm>
            <a:off x="6057900" y="1966913"/>
            <a:ext cx="1571625" cy="1571625"/>
          </a:xfrm>
          <a:custGeom>
            <a:avLst/>
            <a:gdLst/>
            <a:ahLst/>
            <a:cxnLst/>
            <a:rect l="l" t="t" r="r" b="b"/>
            <a:pathLst>
              <a:path w="4191000" h="4191000" extrusionOk="0">
                <a:moveTo>
                  <a:pt x="0" y="698500"/>
                </a:moveTo>
                <a:cubicBezTo>
                  <a:pt x="0" y="312674"/>
                  <a:pt x="312674" y="0"/>
                  <a:pt x="698500" y="0"/>
                </a:cubicBezTo>
                <a:lnTo>
                  <a:pt x="3492500" y="0"/>
                </a:lnTo>
                <a:cubicBezTo>
                  <a:pt x="3878326" y="0"/>
                  <a:pt x="4191000" y="312674"/>
                  <a:pt x="4191000" y="698500"/>
                </a:cubicBezTo>
                <a:lnTo>
                  <a:pt x="4191000" y="3492500"/>
                </a:lnTo>
                <a:cubicBezTo>
                  <a:pt x="4191000" y="3878326"/>
                  <a:pt x="3878326" y="4191000"/>
                  <a:pt x="3492500" y="4191000"/>
                </a:cubicBezTo>
                <a:lnTo>
                  <a:pt x="698500" y="4191000"/>
                </a:lnTo>
                <a:cubicBezTo>
                  <a:pt x="312674" y="4191000"/>
                  <a:pt x="0" y="3878326"/>
                  <a:pt x="0" y="3492500"/>
                </a:cubicBezTo>
                <a:close/>
              </a:path>
            </a:pathLst>
          </a:custGeom>
          <a:solidFill>
            <a:srgbClr val="FEE29A"/>
          </a:solid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011" name="Google Shape;1011;p45" descr="preencoded.png"/>
          <p:cNvSpPr/>
          <p:nvPr/>
        </p:nvSpPr>
        <p:spPr>
          <a:xfrm>
            <a:off x="6391899" y="2517294"/>
            <a:ext cx="865525" cy="432763"/>
          </a:xfrm>
          <a:custGeom>
            <a:avLst/>
            <a:gdLst/>
            <a:ahLst/>
            <a:cxnLst/>
            <a:rect l="l" t="t" r="r" b="b"/>
            <a:pathLst>
              <a:path w="1731051" h="865526" extrusionOk="0">
                <a:moveTo>
                  <a:pt x="0" y="0"/>
                </a:moveTo>
                <a:lnTo>
                  <a:pt x="1731051" y="0"/>
                </a:lnTo>
                <a:lnTo>
                  <a:pt x="1731051" y="865526"/>
                </a:lnTo>
                <a:lnTo>
                  <a:pt x="0" y="865526"/>
                </a:lnTo>
                <a:lnTo>
                  <a:pt x="0" y="0"/>
                </a:lnTo>
                <a:close/>
              </a:path>
            </a:pathLst>
          </a:custGeom>
          <a:blipFill rotWithShape="1">
            <a:blip r:embed="rId13">
              <a:alphaModFix/>
            </a:blip>
            <a:stretch>
              <a:fillRect/>
            </a:stretch>
          </a:blip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012" name="Google Shape;1012;p45" descr="preencoded.png"/>
          <p:cNvSpPr/>
          <p:nvPr/>
        </p:nvSpPr>
        <p:spPr>
          <a:xfrm>
            <a:off x="6559048" y="1709985"/>
            <a:ext cx="563535" cy="119128"/>
          </a:xfrm>
          <a:custGeom>
            <a:avLst/>
            <a:gdLst/>
            <a:ahLst/>
            <a:cxnLst/>
            <a:rect l="l" t="t" r="r" b="b"/>
            <a:pathLst>
              <a:path w="1127071" h="238255" extrusionOk="0">
                <a:moveTo>
                  <a:pt x="0" y="0"/>
                </a:moveTo>
                <a:lnTo>
                  <a:pt x="1127071" y="0"/>
                </a:lnTo>
                <a:lnTo>
                  <a:pt x="1127071" y="238255"/>
                </a:lnTo>
                <a:lnTo>
                  <a:pt x="0" y="238255"/>
                </a:lnTo>
                <a:lnTo>
                  <a:pt x="0" y="0"/>
                </a:lnTo>
                <a:close/>
              </a:path>
            </a:pathLst>
          </a:custGeom>
          <a:blipFill rotWithShape="1">
            <a:blip r:embed="rId14">
              <a:alphaModFix/>
            </a:blip>
            <a:stretch>
              <a:fillRect b="-3353"/>
            </a:stretch>
          </a:blip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nvGrpSpPr>
          <p:cNvPr id="1013" name="Google Shape;1013;p45"/>
          <p:cNvGrpSpPr/>
          <p:nvPr/>
        </p:nvGrpSpPr>
        <p:grpSpPr>
          <a:xfrm>
            <a:off x="1408640" y="4359592"/>
            <a:ext cx="1643637" cy="408053"/>
            <a:chOff x="0" y="-9525"/>
            <a:chExt cx="601448" cy="149317"/>
          </a:xfrm>
        </p:grpSpPr>
        <p:sp>
          <p:nvSpPr>
            <p:cNvPr id="1014" name="Google Shape;1014;p45"/>
            <p:cNvSpPr/>
            <p:nvPr/>
          </p:nvSpPr>
          <p:spPr>
            <a:xfrm>
              <a:off x="0" y="0"/>
              <a:ext cx="601448" cy="139792"/>
            </a:xfrm>
            <a:custGeom>
              <a:avLst/>
              <a:gdLst/>
              <a:ahLst/>
              <a:cxnLst/>
              <a:rect l="l" t="t" r="r" b="b"/>
              <a:pathLst>
                <a:path w="601448" h="139792" extrusionOk="0">
                  <a:moveTo>
                    <a:pt x="14131" y="0"/>
                  </a:moveTo>
                  <a:lnTo>
                    <a:pt x="587317" y="0"/>
                  </a:lnTo>
                  <a:cubicBezTo>
                    <a:pt x="591065" y="0"/>
                    <a:pt x="594659" y="1489"/>
                    <a:pt x="597309" y="4139"/>
                  </a:cubicBezTo>
                  <a:cubicBezTo>
                    <a:pt x="599959" y="6789"/>
                    <a:pt x="601448" y="10383"/>
                    <a:pt x="601448" y="14131"/>
                  </a:cubicBezTo>
                  <a:lnTo>
                    <a:pt x="601448" y="125661"/>
                  </a:lnTo>
                  <a:cubicBezTo>
                    <a:pt x="601448" y="129409"/>
                    <a:pt x="599959" y="133003"/>
                    <a:pt x="597309" y="135653"/>
                  </a:cubicBezTo>
                  <a:cubicBezTo>
                    <a:pt x="594659" y="138303"/>
                    <a:pt x="591065" y="139792"/>
                    <a:pt x="587317" y="139792"/>
                  </a:cubicBezTo>
                  <a:lnTo>
                    <a:pt x="14131" y="139792"/>
                  </a:lnTo>
                  <a:cubicBezTo>
                    <a:pt x="10383" y="139792"/>
                    <a:pt x="6789" y="138303"/>
                    <a:pt x="4139" y="135653"/>
                  </a:cubicBezTo>
                  <a:cubicBezTo>
                    <a:pt x="1489" y="133003"/>
                    <a:pt x="0" y="129409"/>
                    <a:pt x="0" y="125661"/>
                  </a:cubicBezTo>
                  <a:lnTo>
                    <a:pt x="0" y="14131"/>
                  </a:lnTo>
                  <a:cubicBezTo>
                    <a:pt x="0" y="10383"/>
                    <a:pt x="1489" y="6789"/>
                    <a:pt x="4139" y="4139"/>
                  </a:cubicBezTo>
                  <a:cubicBezTo>
                    <a:pt x="6789" y="1489"/>
                    <a:pt x="10383" y="0"/>
                    <a:pt x="14131" y="0"/>
                  </a:cubicBezTo>
                  <a:close/>
                </a:path>
              </a:pathLst>
            </a:custGeom>
            <a:solidFill>
              <a:srgbClr val="D3E9EE"/>
            </a:solid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015" name="Google Shape;1015;p45"/>
            <p:cNvSpPr txBox="1"/>
            <p:nvPr/>
          </p:nvSpPr>
          <p:spPr>
            <a:xfrm>
              <a:off x="0" y="-9525"/>
              <a:ext cx="601448" cy="149317"/>
            </a:xfrm>
            <a:prstGeom prst="rect">
              <a:avLst/>
            </a:prstGeom>
            <a:solidFill>
              <a:srgbClr val="DFF1DB"/>
            </a:solidFill>
            <a:ln>
              <a:noFill/>
            </a:ln>
          </p:spPr>
          <p:txBody>
            <a:bodyPr spcFirstLastPara="1" wrap="square" lIns="25400" tIns="25400" rIns="25400" bIns="25400" anchor="ctr" anchorCtr="0">
              <a:noAutofit/>
            </a:bodyPr>
            <a:lstStyle/>
            <a:p>
              <a:pPr marL="0" marR="0" lvl="0" indent="0" algn="r" rtl="0">
                <a:lnSpc>
                  <a:spcPct val="133333"/>
                </a:lnSpc>
                <a:spcBef>
                  <a:spcPts val="0"/>
                </a:spcBef>
                <a:spcAft>
                  <a:spcPts val="0"/>
                </a:spcAft>
                <a:buNone/>
              </a:pPr>
              <a:endParaRPr sz="900">
                <a:solidFill>
                  <a:schemeClr val="dk1"/>
                </a:solidFill>
                <a:latin typeface="Calibri"/>
                <a:ea typeface="Calibri"/>
                <a:cs typeface="Calibri"/>
                <a:sym typeface="Calibri"/>
              </a:endParaRPr>
            </a:p>
          </p:txBody>
        </p:sp>
      </p:grpSp>
      <p:sp>
        <p:nvSpPr>
          <p:cNvPr id="1016" name="Google Shape;1016;p45"/>
          <p:cNvSpPr txBox="1"/>
          <p:nvPr/>
        </p:nvSpPr>
        <p:spPr>
          <a:xfrm>
            <a:off x="1506884" y="4417144"/>
            <a:ext cx="1429500" cy="311400"/>
          </a:xfrm>
          <a:prstGeom prst="rect">
            <a:avLst/>
          </a:prstGeom>
          <a:noFill/>
          <a:ln>
            <a:noFill/>
          </a:ln>
        </p:spPr>
        <p:txBody>
          <a:bodyPr spcFirstLastPara="1" wrap="square" lIns="0" tIns="0" rIns="0" bIns="0" anchor="t" anchorCtr="0">
            <a:spAutoFit/>
          </a:bodyPr>
          <a:lstStyle/>
          <a:p>
            <a:pPr marL="0" marR="0" lvl="0" indent="0" algn="ctr" rtl="0">
              <a:lnSpc>
                <a:spcPct val="124847"/>
              </a:lnSpc>
              <a:spcBef>
                <a:spcPts val="0"/>
              </a:spcBef>
              <a:spcAft>
                <a:spcPts val="0"/>
              </a:spcAft>
              <a:buNone/>
            </a:pPr>
            <a:r>
              <a:rPr lang="fr" sz="900" b="1" u="sng">
                <a:solidFill>
                  <a:schemeClr val="hlink"/>
                </a:solidFill>
                <a:hlinkClick r:id="rId15"/>
              </a:rPr>
              <a:t>Connectez-vous pour commencer !</a:t>
            </a:r>
            <a:endParaRPr sz="700"/>
          </a:p>
        </p:txBody>
      </p:sp>
      <p:sp>
        <p:nvSpPr>
          <p:cNvPr id="1017" name="Google Shape;1017;p45"/>
          <p:cNvSpPr txBox="1"/>
          <p:nvPr/>
        </p:nvSpPr>
        <p:spPr>
          <a:xfrm>
            <a:off x="514350" y="1077436"/>
            <a:ext cx="3791100" cy="812700"/>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fr" sz="800">
                <a:solidFill>
                  <a:schemeClr val="dk1"/>
                </a:solidFill>
              </a:rPr>
              <a:t>Go1 Learn rassemble les connaissances de 250 marques de contenu de premier plan et d'experts spécialisés dans tous les domaines, toutes les régions et toutes les compétences. Au lieu de passer d'une plateforme à l'autre, Go1 vous offre un accès unique à un contenu de haute qualité, ainsi que des outils intelligents pour sélectionner ce qui convient le mieux à votre équipe.</a:t>
            </a:r>
            <a:endParaRPr sz="800">
              <a:solidFill>
                <a:schemeClr val="dk1"/>
              </a:solidFill>
              <a:latin typeface="Arial"/>
              <a:ea typeface="Arial"/>
              <a:cs typeface="Arial"/>
              <a:sym typeface="Arial"/>
            </a:endParaRPr>
          </a:p>
        </p:txBody>
      </p:sp>
      <p:sp>
        <p:nvSpPr>
          <p:cNvPr id="1018" name="Google Shape;1018;p45"/>
          <p:cNvSpPr txBox="1"/>
          <p:nvPr/>
        </p:nvSpPr>
        <p:spPr>
          <a:xfrm>
            <a:off x="501478" y="484811"/>
            <a:ext cx="4057800" cy="517200"/>
          </a:xfrm>
          <a:prstGeom prst="rect">
            <a:avLst/>
          </a:prstGeom>
          <a:noFill/>
          <a:ln>
            <a:noFill/>
          </a:ln>
        </p:spPr>
        <p:txBody>
          <a:bodyPr spcFirstLastPara="1" wrap="square" lIns="0" tIns="0" rIns="0" bIns="0" anchor="t" anchorCtr="0">
            <a:spAutoFit/>
          </a:bodyPr>
          <a:lstStyle/>
          <a:p>
            <a:pPr marL="0" marR="0" lvl="0" indent="0" algn="l" rtl="0">
              <a:lnSpc>
                <a:spcPct val="110000"/>
              </a:lnSpc>
              <a:spcBef>
                <a:spcPts val="0"/>
              </a:spcBef>
              <a:spcAft>
                <a:spcPts val="0"/>
              </a:spcAft>
              <a:buNone/>
            </a:pPr>
            <a:r>
              <a:rPr lang="fr" sz="1600">
                <a:solidFill>
                  <a:srgbClr val="394646"/>
                </a:solidFill>
              </a:rPr>
              <a:t>Gardez votre équipe à la pointe grâce à une formation sur mesure pour chaque poste.</a:t>
            </a:r>
            <a:endParaRPr sz="1600"/>
          </a:p>
        </p:txBody>
      </p:sp>
      <p:grpSp>
        <p:nvGrpSpPr>
          <p:cNvPr id="1019" name="Google Shape;1019;p45"/>
          <p:cNvGrpSpPr/>
          <p:nvPr/>
        </p:nvGrpSpPr>
        <p:grpSpPr>
          <a:xfrm>
            <a:off x="509463" y="1986864"/>
            <a:ext cx="1643637" cy="408053"/>
            <a:chOff x="0" y="-9525"/>
            <a:chExt cx="601448" cy="149317"/>
          </a:xfrm>
        </p:grpSpPr>
        <p:sp>
          <p:nvSpPr>
            <p:cNvPr id="1020" name="Google Shape;1020;p45"/>
            <p:cNvSpPr/>
            <p:nvPr/>
          </p:nvSpPr>
          <p:spPr>
            <a:xfrm>
              <a:off x="0" y="0"/>
              <a:ext cx="482803" cy="139792"/>
            </a:xfrm>
            <a:custGeom>
              <a:avLst/>
              <a:gdLst/>
              <a:ahLst/>
              <a:cxnLst/>
              <a:rect l="l" t="t" r="r" b="b"/>
              <a:pathLst>
                <a:path w="601448" h="139792" extrusionOk="0">
                  <a:moveTo>
                    <a:pt x="14131" y="0"/>
                  </a:moveTo>
                  <a:lnTo>
                    <a:pt x="587317" y="0"/>
                  </a:lnTo>
                  <a:cubicBezTo>
                    <a:pt x="591065" y="0"/>
                    <a:pt x="594659" y="1489"/>
                    <a:pt x="597309" y="4139"/>
                  </a:cubicBezTo>
                  <a:cubicBezTo>
                    <a:pt x="599959" y="6789"/>
                    <a:pt x="601448" y="10383"/>
                    <a:pt x="601448" y="14131"/>
                  </a:cubicBezTo>
                  <a:lnTo>
                    <a:pt x="601448" y="125661"/>
                  </a:lnTo>
                  <a:cubicBezTo>
                    <a:pt x="601448" y="129409"/>
                    <a:pt x="599959" y="133003"/>
                    <a:pt x="597309" y="135653"/>
                  </a:cubicBezTo>
                  <a:cubicBezTo>
                    <a:pt x="594659" y="138303"/>
                    <a:pt x="591065" y="139792"/>
                    <a:pt x="587317" y="139792"/>
                  </a:cubicBezTo>
                  <a:lnTo>
                    <a:pt x="14131" y="139792"/>
                  </a:lnTo>
                  <a:cubicBezTo>
                    <a:pt x="10383" y="139792"/>
                    <a:pt x="6789" y="138303"/>
                    <a:pt x="4139" y="135653"/>
                  </a:cubicBezTo>
                  <a:cubicBezTo>
                    <a:pt x="1489" y="133003"/>
                    <a:pt x="0" y="129409"/>
                    <a:pt x="0" y="125661"/>
                  </a:cubicBezTo>
                  <a:lnTo>
                    <a:pt x="0" y="14131"/>
                  </a:lnTo>
                  <a:cubicBezTo>
                    <a:pt x="0" y="10383"/>
                    <a:pt x="1489" y="6789"/>
                    <a:pt x="4139" y="4139"/>
                  </a:cubicBezTo>
                  <a:cubicBezTo>
                    <a:pt x="6789" y="1489"/>
                    <a:pt x="10383" y="0"/>
                    <a:pt x="14131" y="0"/>
                  </a:cubicBezTo>
                  <a:close/>
                </a:path>
              </a:pathLst>
            </a:custGeom>
            <a:solidFill>
              <a:srgbClr val="DFF1DB"/>
            </a:solid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021" name="Google Shape;1021;p45"/>
            <p:cNvSpPr txBox="1"/>
            <p:nvPr/>
          </p:nvSpPr>
          <p:spPr>
            <a:xfrm>
              <a:off x="0" y="-9525"/>
              <a:ext cx="601448" cy="149317"/>
            </a:xfrm>
            <a:prstGeom prst="rect">
              <a:avLst/>
            </a:prstGeom>
            <a:noFill/>
            <a:ln>
              <a:noFill/>
            </a:ln>
          </p:spPr>
          <p:txBody>
            <a:bodyPr spcFirstLastPara="1" wrap="square" lIns="25400" tIns="25400" rIns="25400" bIns="25400" anchor="ctr" anchorCtr="0">
              <a:noAutofit/>
            </a:bodyPr>
            <a:lstStyle/>
            <a:p>
              <a:pPr marL="0" marR="0" lvl="0" indent="0" algn="r" rtl="0">
                <a:lnSpc>
                  <a:spcPct val="133333"/>
                </a:lnSpc>
                <a:spcBef>
                  <a:spcPts val="0"/>
                </a:spcBef>
                <a:spcAft>
                  <a:spcPts val="0"/>
                </a:spcAft>
                <a:buNone/>
              </a:pPr>
              <a:endParaRPr sz="900">
                <a:solidFill>
                  <a:schemeClr val="dk1"/>
                </a:solidFill>
                <a:latin typeface="Calibri"/>
                <a:ea typeface="Calibri"/>
                <a:cs typeface="Calibri"/>
                <a:sym typeface="Calibri"/>
              </a:endParaRPr>
            </a:p>
          </p:txBody>
        </p:sp>
      </p:grpSp>
      <p:grpSp>
        <p:nvGrpSpPr>
          <p:cNvPr id="1022" name="Google Shape;1022;p45"/>
          <p:cNvGrpSpPr/>
          <p:nvPr/>
        </p:nvGrpSpPr>
        <p:grpSpPr>
          <a:xfrm>
            <a:off x="2307874" y="1998957"/>
            <a:ext cx="2703088" cy="408053"/>
            <a:chOff x="0" y="-9525"/>
            <a:chExt cx="601448" cy="149317"/>
          </a:xfrm>
        </p:grpSpPr>
        <p:sp>
          <p:nvSpPr>
            <p:cNvPr id="1023" name="Google Shape;1023;p45"/>
            <p:cNvSpPr/>
            <p:nvPr/>
          </p:nvSpPr>
          <p:spPr>
            <a:xfrm>
              <a:off x="0" y="0"/>
              <a:ext cx="329416" cy="139792"/>
            </a:xfrm>
            <a:custGeom>
              <a:avLst/>
              <a:gdLst/>
              <a:ahLst/>
              <a:cxnLst/>
              <a:rect l="l" t="t" r="r" b="b"/>
              <a:pathLst>
                <a:path w="601448" h="139792" extrusionOk="0">
                  <a:moveTo>
                    <a:pt x="14131" y="0"/>
                  </a:moveTo>
                  <a:lnTo>
                    <a:pt x="587317" y="0"/>
                  </a:lnTo>
                  <a:cubicBezTo>
                    <a:pt x="591065" y="0"/>
                    <a:pt x="594659" y="1489"/>
                    <a:pt x="597309" y="4139"/>
                  </a:cubicBezTo>
                  <a:cubicBezTo>
                    <a:pt x="599959" y="6789"/>
                    <a:pt x="601448" y="10383"/>
                    <a:pt x="601448" y="14131"/>
                  </a:cubicBezTo>
                  <a:lnTo>
                    <a:pt x="601448" y="125661"/>
                  </a:lnTo>
                  <a:cubicBezTo>
                    <a:pt x="601448" y="129409"/>
                    <a:pt x="599959" y="133003"/>
                    <a:pt x="597309" y="135653"/>
                  </a:cubicBezTo>
                  <a:cubicBezTo>
                    <a:pt x="594659" y="138303"/>
                    <a:pt x="591065" y="139792"/>
                    <a:pt x="587317" y="139792"/>
                  </a:cubicBezTo>
                  <a:lnTo>
                    <a:pt x="14131" y="139792"/>
                  </a:lnTo>
                  <a:cubicBezTo>
                    <a:pt x="10383" y="139792"/>
                    <a:pt x="6789" y="138303"/>
                    <a:pt x="4139" y="135653"/>
                  </a:cubicBezTo>
                  <a:cubicBezTo>
                    <a:pt x="1489" y="133003"/>
                    <a:pt x="0" y="129409"/>
                    <a:pt x="0" y="125661"/>
                  </a:cubicBezTo>
                  <a:lnTo>
                    <a:pt x="0" y="14131"/>
                  </a:lnTo>
                  <a:cubicBezTo>
                    <a:pt x="0" y="10383"/>
                    <a:pt x="1489" y="6789"/>
                    <a:pt x="4139" y="4139"/>
                  </a:cubicBezTo>
                  <a:cubicBezTo>
                    <a:pt x="6789" y="1489"/>
                    <a:pt x="10383" y="0"/>
                    <a:pt x="14131" y="0"/>
                  </a:cubicBezTo>
                  <a:close/>
                </a:path>
              </a:pathLst>
            </a:custGeom>
            <a:solidFill>
              <a:srgbClr val="DFF1DB"/>
            </a:solid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024" name="Google Shape;1024;p45"/>
            <p:cNvSpPr txBox="1"/>
            <p:nvPr/>
          </p:nvSpPr>
          <p:spPr>
            <a:xfrm>
              <a:off x="0" y="-9525"/>
              <a:ext cx="601448" cy="149317"/>
            </a:xfrm>
            <a:prstGeom prst="rect">
              <a:avLst/>
            </a:prstGeom>
            <a:noFill/>
            <a:ln>
              <a:noFill/>
            </a:ln>
          </p:spPr>
          <p:txBody>
            <a:bodyPr spcFirstLastPara="1" wrap="square" lIns="25400" tIns="25400" rIns="25400" bIns="25400" anchor="ctr" anchorCtr="0">
              <a:noAutofit/>
            </a:bodyPr>
            <a:lstStyle/>
            <a:p>
              <a:pPr marL="0" marR="0" lvl="0" indent="0" algn="r" rtl="0">
                <a:lnSpc>
                  <a:spcPct val="133333"/>
                </a:lnSpc>
                <a:spcBef>
                  <a:spcPts val="0"/>
                </a:spcBef>
                <a:spcAft>
                  <a:spcPts val="0"/>
                </a:spcAft>
                <a:buNone/>
              </a:pPr>
              <a:endParaRPr sz="900">
                <a:solidFill>
                  <a:schemeClr val="dk1"/>
                </a:solidFill>
                <a:latin typeface="Calibri"/>
                <a:ea typeface="Calibri"/>
                <a:cs typeface="Calibri"/>
                <a:sym typeface="Calibri"/>
              </a:endParaRPr>
            </a:p>
          </p:txBody>
        </p:sp>
      </p:grpSp>
      <p:sp>
        <p:nvSpPr>
          <p:cNvPr id="1025" name="Google Shape;1025;p45"/>
          <p:cNvSpPr txBox="1"/>
          <p:nvPr/>
        </p:nvSpPr>
        <p:spPr>
          <a:xfrm>
            <a:off x="696630" y="2056121"/>
            <a:ext cx="978600" cy="311400"/>
          </a:xfrm>
          <a:prstGeom prst="rect">
            <a:avLst/>
          </a:prstGeom>
          <a:noFill/>
          <a:ln>
            <a:noFill/>
          </a:ln>
        </p:spPr>
        <p:txBody>
          <a:bodyPr spcFirstLastPara="1" wrap="square" lIns="0" tIns="0" rIns="0" bIns="0" anchor="t" anchorCtr="0">
            <a:spAutoFit/>
          </a:bodyPr>
          <a:lstStyle/>
          <a:p>
            <a:pPr marL="0" marR="0" lvl="0" indent="0" algn="ctr" rtl="0">
              <a:lnSpc>
                <a:spcPct val="124847"/>
              </a:lnSpc>
              <a:spcBef>
                <a:spcPts val="0"/>
              </a:spcBef>
              <a:spcAft>
                <a:spcPts val="0"/>
              </a:spcAft>
              <a:buNone/>
            </a:pPr>
            <a:r>
              <a:rPr lang="fr" sz="900" b="1" u="sng">
                <a:solidFill>
                  <a:schemeClr val="hlink"/>
                </a:solidFill>
                <a:hlinkClick r:id="rId16"/>
              </a:rPr>
              <a:t>Découvrez Go1 Learn</a:t>
            </a:r>
            <a:endParaRPr sz="900" b="1" u="sng">
              <a:solidFill>
                <a:schemeClr val="hlink"/>
              </a:solidFill>
              <a:latin typeface="Arial"/>
              <a:ea typeface="Arial"/>
              <a:cs typeface="Arial"/>
              <a:sym typeface="Arial"/>
              <a:hlinkClick r:id="rId15"/>
            </a:endParaRPr>
          </a:p>
        </p:txBody>
      </p:sp>
      <p:sp>
        <p:nvSpPr>
          <p:cNvPr id="1026" name="Google Shape;1026;p45"/>
          <p:cNvSpPr txBox="1"/>
          <p:nvPr/>
        </p:nvSpPr>
        <p:spPr>
          <a:xfrm>
            <a:off x="2496262" y="2064472"/>
            <a:ext cx="1103700" cy="276900"/>
          </a:xfrm>
          <a:prstGeom prst="rect">
            <a:avLst/>
          </a:prstGeom>
          <a:noFill/>
          <a:ln>
            <a:noFill/>
          </a:ln>
        </p:spPr>
        <p:txBody>
          <a:bodyPr spcFirstLastPara="1" wrap="square" lIns="0" tIns="0" rIns="0" bIns="0" anchor="t" anchorCtr="0">
            <a:spAutoFit/>
          </a:bodyPr>
          <a:lstStyle/>
          <a:p>
            <a:pPr marL="0" marR="0" lvl="0" indent="0" algn="ctr" rtl="0">
              <a:lnSpc>
                <a:spcPct val="124847"/>
              </a:lnSpc>
              <a:spcBef>
                <a:spcPts val="0"/>
              </a:spcBef>
              <a:spcAft>
                <a:spcPts val="0"/>
              </a:spcAft>
              <a:buNone/>
            </a:pPr>
            <a:r>
              <a:rPr lang="fr" sz="800" b="1" u="sng">
                <a:solidFill>
                  <a:schemeClr val="hlink"/>
                </a:solidFill>
                <a:hlinkClick r:id="rId15"/>
              </a:rPr>
              <a:t>Consultez notre guide d'apprentissage</a:t>
            </a:r>
            <a:endParaRPr sz="8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AF9F4"/>
        </a:solidFill>
        <a:effectLst/>
      </p:bgPr>
    </p:bg>
    <p:spTree>
      <p:nvGrpSpPr>
        <p:cNvPr id="1" name="Shape 139"/>
        <p:cNvGrpSpPr/>
        <p:nvPr/>
      </p:nvGrpSpPr>
      <p:grpSpPr>
        <a:xfrm>
          <a:off x="0" y="0"/>
          <a:ext cx="0" cy="0"/>
          <a:chOff x="0" y="0"/>
          <a:chExt cx="0" cy="0"/>
        </a:xfrm>
      </p:grpSpPr>
      <p:sp>
        <p:nvSpPr>
          <p:cNvPr id="140" name="Google Shape;140;p26" descr="preencoded.png"/>
          <p:cNvSpPr/>
          <p:nvPr/>
        </p:nvSpPr>
        <p:spPr>
          <a:xfrm>
            <a:off x="468488" y="4848562"/>
            <a:ext cx="304800" cy="152400"/>
          </a:xfrm>
          <a:custGeom>
            <a:avLst/>
            <a:gdLst/>
            <a:ahLst/>
            <a:cxnLst/>
            <a:rect l="l" t="t" r="r" b="b"/>
            <a:pathLst>
              <a:path w="609600" h="304800" extrusionOk="0">
                <a:moveTo>
                  <a:pt x="0" y="0"/>
                </a:moveTo>
                <a:lnTo>
                  <a:pt x="609600" y="0"/>
                </a:lnTo>
                <a:lnTo>
                  <a:pt x="609600" y="304800"/>
                </a:lnTo>
                <a:lnTo>
                  <a:pt x="0" y="304800"/>
                </a:lnTo>
                <a:lnTo>
                  <a:pt x="0" y="0"/>
                </a:lnTo>
                <a:close/>
              </a:path>
            </a:pathLst>
          </a:custGeom>
          <a:blipFill rotWithShape="1">
            <a:blip r:embed="rId3">
              <a:alphaModFix/>
            </a:blip>
            <a:stretch>
              <a:fillRect/>
            </a:stretch>
          </a:blip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nvGrpSpPr>
          <p:cNvPr id="141" name="Google Shape;141;p26"/>
          <p:cNvGrpSpPr/>
          <p:nvPr/>
        </p:nvGrpSpPr>
        <p:grpSpPr>
          <a:xfrm>
            <a:off x="477812" y="386558"/>
            <a:ext cx="4787900" cy="1190625"/>
            <a:chOff x="0" y="0"/>
            <a:chExt cx="12767732" cy="3175000"/>
          </a:xfrm>
        </p:grpSpPr>
        <p:sp>
          <p:nvSpPr>
            <p:cNvPr id="142" name="Google Shape;142;p26"/>
            <p:cNvSpPr/>
            <p:nvPr/>
          </p:nvSpPr>
          <p:spPr>
            <a:xfrm>
              <a:off x="0" y="0"/>
              <a:ext cx="12767732" cy="3175000"/>
            </a:xfrm>
            <a:custGeom>
              <a:avLst/>
              <a:gdLst/>
              <a:ahLst/>
              <a:cxnLst/>
              <a:rect l="l" t="t" r="r" b="b"/>
              <a:pathLst>
                <a:path w="12767732" h="3175000" extrusionOk="0">
                  <a:moveTo>
                    <a:pt x="0" y="0"/>
                  </a:moveTo>
                  <a:lnTo>
                    <a:pt x="12767732" y="0"/>
                  </a:lnTo>
                  <a:lnTo>
                    <a:pt x="12767732" y="3175000"/>
                  </a:lnTo>
                  <a:lnTo>
                    <a:pt x="0" y="3175000"/>
                  </a:lnTo>
                  <a:close/>
                </a:path>
              </a:pathLst>
            </a:custGeom>
            <a:solidFill>
              <a:srgbClr val="000000">
                <a:alpha val="0"/>
              </a:srgbClr>
            </a:solid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43" name="Google Shape;143;p26"/>
            <p:cNvSpPr txBox="1"/>
            <p:nvPr/>
          </p:nvSpPr>
          <p:spPr>
            <a:xfrm>
              <a:off x="0" y="0"/>
              <a:ext cx="12767732" cy="3175000"/>
            </a:xfrm>
            <a:prstGeom prst="rect">
              <a:avLst/>
            </a:prstGeom>
            <a:noFill/>
            <a:ln>
              <a:noFill/>
            </a:ln>
          </p:spPr>
          <p:txBody>
            <a:bodyPr spcFirstLastPara="1" wrap="square" lIns="0" tIns="0" rIns="0" bIns="0" anchor="t" anchorCtr="0">
              <a:noAutofit/>
            </a:bodyPr>
            <a:lstStyle/>
            <a:p>
              <a:pPr marL="0" marR="0" lvl="0" indent="0" algn="l" rtl="0">
                <a:lnSpc>
                  <a:spcPct val="120002"/>
                </a:lnSpc>
                <a:spcBef>
                  <a:spcPts val="0"/>
                </a:spcBef>
                <a:spcAft>
                  <a:spcPts val="0"/>
                </a:spcAft>
                <a:buNone/>
              </a:pPr>
              <a:r>
                <a:rPr lang="fr" sz="3000">
                  <a:solidFill>
                    <a:srgbClr val="394646"/>
                  </a:solidFill>
                </a:rPr>
                <a:t>Comment utiliser votre kit de lancement personnel</a:t>
              </a:r>
              <a:endParaRPr sz="700"/>
            </a:p>
          </p:txBody>
        </p:sp>
      </p:grpSp>
      <p:grpSp>
        <p:nvGrpSpPr>
          <p:cNvPr id="144" name="Google Shape;144;p26"/>
          <p:cNvGrpSpPr/>
          <p:nvPr/>
        </p:nvGrpSpPr>
        <p:grpSpPr>
          <a:xfrm>
            <a:off x="5726679" y="4624735"/>
            <a:ext cx="3480939" cy="277203"/>
            <a:chOff x="0" y="-9525"/>
            <a:chExt cx="1833581" cy="146016"/>
          </a:xfrm>
        </p:grpSpPr>
        <p:sp>
          <p:nvSpPr>
            <p:cNvPr id="145" name="Google Shape;145;p26"/>
            <p:cNvSpPr/>
            <p:nvPr/>
          </p:nvSpPr>
          <p:spPr>
            <a:xfrm>
              <a:off x="0" y="0"/>
              <a:ext cx="1833581" cy="136491"/>
            </a:xfrm>
            <a:custGeom>
              <a:avLst/>
              <a:gdLst/>
              <a:ahLst/>
              <a:cxnLst/>
              <a:rect l="l" t="t" r="r" b="b"/>
              <a:pathLst>
                <a:path w="1833581" h="136491" extrusionOk="0">
                  <a:moveTo>
                    <a:pt x="6672" y="0"/>
                  </a:moveTo>
                  <a:lnTo>
                    <a:pt x="1826909" y="0"/>
                  </a:lnTo>
                  <a:cubicBezTo>
                    <a:pt x="1828678" y="0"/>
                    <a:pt x="1830375" y="703"/>
                    <a:pt x="1831627" y="1954"/>
                  </a:cubicBezTo>
                  <a:cubicBezTo>
                    <a:pt x="1832878" y="3206"/>
                    <a:pt x="1833581" y="4903"/>
                    <a:pt x="1833581" y="6672"/>
                  </a:cubicBezTo>
                  <a:lnTo>
                    <a:pt x="1833581" y="129819"/>
                  </a:lnTo>
                  <a:cubicBezTo>
                    <a:pt x="1833581" y="131588"/>
                    <a:pt x="1832878" y="133286"/>
                    <a:pt x="1831627" y="134537"/>
                  </a:cubicBezTo>
                  <a:cubicBezTo>
                    <a:pt x="1830375" y="135788"/>
                    <a:pt x="1828678" y="136491"/>
                    <a:pt x="1826909" y="136491"/>
                  </a:cubicBezTo>
                  <a:lnTo>
                    <a:pt x="6672" y="136491"/>
                  </a:lnTo>
                  <a:cubicBezTo>
                    <a:pt x="4903" y="136491"/>
                    <a:pt x="3206" y="135788"/>
                    <a:pt x="1954" y="134537"/>
                  </a:cubicBezTo>
                  <a:cubicBezTo>
                    <a:pt x="703" y="133286"/>
                    <a:pt x="0" y="131588"/>
                    <a:pt x="0" y="129819"/>
                  </a:cubicBezTo>
                  <a:lnTo>
                    <a:pt x="0" y="6672"/>
                  </a:lnTo>
                  <a:cubicBezTo>
                    <a:pt x="0" y="4903"/>
                    <a:pt x="703" y="3206"/>
                    <a:pt x="1954" y="1954"/>
                  </a:cubicBezTo>
                  <a:cubicBezTo>
                    <a:pt x="3206" y="703"/>
                    <a:pt x="4903" y="0"/>
                    <a:pt x="6672" y="0"/>
                  </a:cubicBezTo>
                  <a:close/>
                </a:path>
              </a:pathLst>
            </a:custGeom>
            <a:solidFill>
              <a:srgbClr val="FEE19A"/>
            </a:solid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46" name="Google Shape;146;p26"/>
            <p:cNvSpPr txBox="1"/>
            <p:nvPr/>
          </p:nvSpPr>
          <p:spPr>
            <a:xfrm>
              <a:off x="0" y="-9525"/>
              <a:ext cx="1833581" cy="146016"/>
            </a:xfrm>
            <a:prstGeom prst="rect">
              <a:avLst/>
            </a:prstGeom>
            <a:noFill/>
            <a:ln>
              <a:noFill/>
            </a:ln>
          </p:spPr>
          <p:txBody>
            <a:bodyPr spcFirstLastPara="1" wrap="square" lIns="25400" tIns="25400" rIns="25400" bIns="25400" anchor="ctr" anchorCtr="0">
              <a:noAutofit/>
            </a:bodyPr>
            <a:lstStyle/>
            <a:p>
              <a:pPr marL="0" marR="0" lvl="0" indent="0" algn="r" rtl="0">
                <a:lnSpc>
                  <a:spcPct val="133333"/>
                </a:lnSpc>
                <a:spcBef>
                  <a:spcPts val="0"/>
                </a:spcBef>
                <a:spcAft>
                  <a:spcPts val="0"/>
                </a:spcAft>
                <a:buNone/>
              </a:pPr>
              <a:endParaRPr sz="900">
                <a:solidFill>
                  <a:schemeClr val="dk1"/>
                </a:solidFill>
                <a:latin typeface="Calibri"/>
                <a:ea typeface="Calibri"/>
                <a:cs typeface="Calibri"/>
                <a:sym typeface="Calibri"/>
              </a:endParaRPr>
            </a:p>
          </p:txBody>
        </p:sp>
      </p:grpSp>
      <p:grpSp>
        <p:nvGrpSpPr>
          <p:cNvPr id="147" name="Google Shape;147;p26"/>
          <p:cNvGrpSpPr/>
          <p:nvPr/>
        </p:nvGrpSpPr>
        <p:grpSpPr>
          <a:xfrm>
            <a:off x="881063" y="2294547"/>
            <a:ext cx="793626" cy="330404"/>
            <a:chOff x="0" y="-9525"/>
            <a:chExt cx="418042" cy="174040"/>
          </a:xfrm>
        </p:grpSpPr>
        <p:sp>
          <p:nvSpPr>
            <p:cNvPr id="148" name="Google Shape;148;p26"/>
            <p:cNvSpPr/>
            <p:nvPr/>
          </p:nvSpPr>
          <p:spPr>
            <a:xfrm>
              <a:off x="0" y="0"/>
              <a:ext cx="418042" cy="164515"/>
            </a:xfrm>
            <a:custGeom>
              <a:avLst/>
              <a:gdLst/>
              <a:ahLst/>
              <a:cxnLst/>
              <a:rect l="l" t="t" r="r" b="b"/>
              <a:pathLst>
                <a:path w="418042" h="164515" extrusionOk="0">
                  <a:moveTo>
                    <a:pt x="29265" y="0"/>
                  </a:moveTo>
                  <a:lnTo>
                    <a:pt x="388776" y="0"/>
                  </a:lnTo>
                  <a:cubicBezTo>
                    <a:pt x="404939" y="0"/>
                    <a:pt x="418042" y="13103"/>
                    <a:pt x="418042" y="29265"/>
                  </a:cubicBezTo>
                  <a:lnTo>
                    <a:pt x="418042" y="135249"/>
                  </a:lnTo>
                  <a:cubicBezTo>
                    <a:pt x="418042" y="151412"/>
                    <a:pt x="404939" y="164515"/>
                    <a:pt x="388776" y="164515"/>
                  </a:cubicBezTo>
                  <a:lnTo>
                    <a:pt x="29265" y="164515"/>
                  </a:lnTo>
                  <a:cubicBezTo>
                    <a:pt x="13103" y="164515"/>
                    <a:pt x="0" y="151412"/>
                    <a:pt x="0" y="135249"/>
                  </a:cubicBezTo>
                  <a:lnTo>
                    <a:pt x="0" y="29265"/>
                  </a:lnTo>
                  <a:cubicBezTo>
                    <a:pt x="0" y="13103"/>
                    <a:pt x="13103" y="0"/>
                    <a:pt x="29265" y="0"/>
                  </a:cubicBezTo>
                  <a:close/>
                </a:path>
              </a:pathLst>
            </a:custGeom>
            <a:solidFill>
              <a:srgbClr val="B05C3B"/>
            </a:solid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49" name="Google Shape;149;p26"/>
            <p:cNvSpPr txBox="1"/>
            <p:nvPr/>
          </p:nvSpPr>
          <p:spPr>
            <a:xfrm>
              <a:off x="0" y="-9525"/>
              <a:ext cx="418042" cy="174040"/>
            </a:xfrm>
            <a:prstGeom prst="rect">
              <a:avLst/>
            </a:prstGeom>
            <a:noFill/>
            <a:ln>
              <a:noFill/>
            </a:ln>
          </p:spPr>
          <p:txBody>
            <a:bodyPr spcFirstLastPara="1" wrap="square" lIns="25400" tIns="25400" rIns="25400" bIns="25400" anchor="ctr" anchorCtr="0">
              <a:noAutofit/>
            </a:bodyPr>
            <a:lstStyle/>
            <a:p>
              <a:pPr marL="0" marR="0" lvl="0" indent="0" algn="r" rtl="0">
                <a:lnSpc>
                  <a:spcPct val="133333"/>
                </a:lnSpc>
                <a:spcBef>
                  <a:spcPts val="0"/>
                </a:spcBef>
                <a:spcAft>
                  <a:spcPts val="0"/>
                </a:spcAft>
                <a:buNone/>
              </a:pPr>
              <a:endParaRPr sz="900">
                <a:solidFill>
                  <a:schemeClr val="dk1"/>
                </a:solidFill>
                <a:latin typeface="Calibri"/>
                <a:ea typeface="Calibri"/>
                <a:cs typeface="Calibri"/>
                <a:sym typeface="Calibri"/>
              </a:endParaRPr>
            </a:p>
          </p:txBody>
        </p:sp>
      </p:grpSp>
      <p:grpSp>
        <p:nvGrpSpPr>
          <p:cNvPr id="150" name="Google Shape;150;p26"/>
          <p:cNvGrpSpPr/>
          <p:nvPr/>
        </p:nvGrpSpPr>
        <p:grpSpPr>
          <a:xfrm rot="-5400000">
            <a:off x="-96982" y="3432483"/>
            <a:ext cx="1435743" cy="283587"/>
            <a:chOff x="0" y="-9525"/>
            <a:chExt cx="881128" cy="174040"/>
          </a:xfrm>
        </p:grpSpPr>
        <p:sp>
          <p:nvSpPr>
            <p:cNvPr id="151" name="Google Shape;151;p26"/>
            <p:cNvSpPr/>
            <p:nvPr/>
          </p:nvSpPr>
          <p:spPr>
            <a:xfrm>
              <a:off x="0" y="0"/>
              <a:ext cx="881128" cy="164515"/>
            </a:xfrm>
            <a:custGeom>
              <a:avLst/>
              <a:gdLst/>
              <a:ahLst/>
              <a:cxnLst/>
              <a:rect l="l" t="t" r="r" b="b"/>
              <a:pathLst>
                <a:path w="881128" h="164515" extrusionOk="0">
                  <a:moveTo>
                    <a:pt x="16177" y="0"/>
                  </a:moveTo>
                  <a:lnTo>
                    <a:pt x="864951" y="0"/>
                  </a:lnTo>
                  <a:cubicBezTo>
                    <a:pt x="873885" y="0"/>
                    <a:pt x="881128" y="7243"/>
                    <a:pt x="881128" y="16177"/>
                  </a:cubicBezTo>
                  <a:lnTo>
                    <a:pt x="881128" y="148338"/>
                  </a:lnTo>
                  <a:cubicBezTo>
                    <a:pt x="881128" y="152628"/>
                    <a:pt x="879424" y="156743"/>
                    <a:pt x="876390" y="159777"/>
                  </a:cubicBezTo>
                  <a:cubicBezTo>
                    <a:pt x="873356" y="162810"/>
                    <a:pt x="869242" y="164515"/>
                    <a:pt x="864951" y="164515"/>
                  </a:cubicBezTo>
                  <a:lnTo>
                    <a:pt x="16177" y="164515"/>
                  </a:lnTo>
                  <a:cubicBezTo>
                    <a:pt x="7243" y="164515"/>
                    <a:pt x="0" y="157272"/>
                    <a:pt x="0" y="148338"/>
                  </a:cubicBezTo>
                  <a:lnTo>
                    <a:pt x="0" y="16177"/>
                  </a:lnTo>
                  <a:cubicBezTo>
                    <a:pt x="0" y="7243"/>
                    <a:pt x="7243" y="0"/>
                    <a:pt x="16177" y="0"/>
                  </a:cubicBezTo>
                  <a:close/>
                </a:path>
              </a:pathLst>
            </a:custGeom>
            <a:solidFill>
              <a:srgbClr val="D3E9EE"/>
            </a:solid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52" name="Google Shape;152;p26"/>
            <p:cNvSpPr txBox="1"/>
            <p:nvPr/>
          </p:nvSpPr>
          <p:spPr>
            <a:xfrm>
              <a:off x="0" y="-9525"/>
              <a:ext cx="881128" cy="174040"/>
            </a:xfrm>
            <a:prstGeom prst="rect">
              <a:avLst/>
            </a:prstGeom>
            <a:noFill/>
            <a:ln>
              <a:noFill/>
            </a:ln>
          </p:spPr>
          <p:txBody>
            <a:bodyPr spcFirstLastPara="1" wrap="square" lIns="25400" tIns="25400" rIns="25400" bIns="25400" anchor="ctr" anchorCtr="0">
              <a:noAutofit/>
            </a:bodyPr>
            <a:lstStyle/>
            <a:p>
              <a:pPr marL="0" marR="0" lvl="0" indent="0" algn="r" rtl="0">
                <a:lnSpc>
                  <a:spcPct val="133333"/>
                </a:lnSpc>
                <a:spcBef>
                  <a:spcPts val="0"/>
                </a:spcBef>
                <a:spcAft>
                  <a:spcPts val="0"/>
                </a:spcAft>
                <a:buNone/>
              </a:pPr>
              <a:endParaRPr sz="900">
                <a:solidFill>
                  <a:schemeClr val="dk1"/>
                </a:solidFill>
                <a:latin typeface="Calibri"/>
                <a:ea typeface="Calibri"/>
                <a:cs typeface="Calibri"/>
                <a:sym typeface="Calibri"/>
              </a:endParaRPr>
            </a:p>
          </p:txBody>
        </p:sp>
      </p:grpSp>
      <p:grpSp>
        <p:nvGrpSpPr>
          <p:cNvPr id="153" name="Google Shape;153;p26"/>
          <p:cNvGrpSpPr/>
          <p:nvPr/>
        </p:nvGrpSpPr>
        <p:grpSpPr>
          <a:xfrm>
            <a:off x="3283802" y="2294547"/>
            <a:ext cx="793626" cy="330404"/>
            <a:chOff x="0" y="-9525"/>
            <a:chExt cx="418042" cy="174040"/>
          </a:xfrm>
        </p:grpSpPr>
        <p:sp>
          <p:nvSpPr>
            <p:cNvPr id="154" name="Google Shape;154;p26"/>
            <p:cNvSpPr/>
            <p:nvPr/>
          </p:nvSpPr>
          <p:spPr>
            <a:xfrm>
              <a:off x="0" y="0"/>
              <a:ext cx="418042" cy="164515"/>
            </a:xfrm>
            <a:custGeom>
              <a:avLst/>
              <a:gdLst/>
              <a:ahLst/>
              <a:cxnLst/>
              <a:rect l="l" t="t" r="r" b="b"/>
              <a:pathLst>
                <a:path w="418042" h="164515" extrusionOk="0">
                  <a:moveTo>
                    <a:pt x="29265" y="0"/>
                  </a:moveTo>
                  <a:lnTo>
                    <a:pt x="388776" y="0"/>
                  </a:lnTo>
                  <a:cubicBezTo>
                    <a:pt x="404939" y="0"/>
                    <a:pt x="418042" y="13103"/>
                    <a:pt x="418042" y="29265"/>
                  </a:cubicBezTo>
                  <a:lnTo>
                    <a:pt x="418042" y="135249"/>
                  </a:lnTo>
                  <a:cubicBezTo>
                    <a:pt x="418042" y="151412"/>
                    <a:pt x="404939" y="164515"/>
                    <a:pt x="388776" y="164515"/>
                  </a:cubicBezTo>
                  <a:lnTo>
                    <a:pt x="29265" y="164515"/>
                  </a:lnTo>
                  <a:cubicBezTo>
                    <a:pt x="13103" y="164515"/>
                    <a:pt x="0" y="151412"/>
                    <a:pt x="0" y="135249"/>
                  </a:cubicBezTo>
                  <a:lnTo>
                    <a:pt x="0" y="29265"/>
                  </a:lnTo>
                  <a:cubicBezTo>
                    <a:pt x="0" y="13103"/>
                    <a:pt x="13103" y="0"/>
                    <a:pt x="29265" y="0"/>
                  </a:cubicBezTo>
                  <a:close/>
                </a:path>
              </a:pathLst>
            </a:custGeom>
            <a:solidFill>
              <a:srgbClr val="DAAB4E"/>
            </a:solid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55" name="Google Shape;155;p26"/>
            <p:cNvSpPr txBox="1"/>
            <p:nvPr/>
          </p:nvSpPr>
          <p:spPr>
            <a:xfrm>
              <a:off x="0" y="-9525"/>
              <a:ext cx="418042" cy="174040"/>
            </a:xfrm>
            <a:prstGeom prst="rect">
              <a:avLst/>
            </a:prstGeom>
            <a:noFill/>
            <a:ln>
              <a:noFill/>
            </a:ln>
          </p:spPr>
          <p:txBody>
            <a:bodyPr spcFirstLastPara="1" wrap="square" lIns="25400" tIns="25400" rIns="25400" bIns="25400" anchor="ctr" anchorCtr="0">
              <a:noAutofit/>
            </a:bodyPr>
            <a:lstStyle/>
            <a:p>
              <a:pPr marL="0" marR="0" lvl="0" indent="0" algn="r" rtl="0">
                <a:lnSpc>
                  <a:spcPct val="133333"/>
                </a:lnSpc>
                <a:spcBef>
                  <a:spcPts val="0"/>
                </a:spcBef>
                <a:spcAft>
                  <a:spcPts val="0"/>
                </a:spcAft>
                <a:buNone/>
              </a:pPr>
              <a:endParaRPr sz="900">
                <a:solidFill>
                  <a:schemeClr val="dk1"/>
                </a:solidFill>
                <a:latin typeface="Calibri"/>
                <a:ea typeface="Calibri"/>
                <a:cs typeface="Calibri"/>
                <a:sym typeface="Calibri"/>
              </a:endParaRPr>
            </a:p>
          </p:txBody>
        </p:sp>
      </p:grpSp>
      <p:grpSp>
        <p:nvGrpSpPr>
          <p:cNvPr id="156" name="Google Shape;156;p26"/>
          <p:cNvGrpSpPr/>
          <p:nvPr/>
        </p:nvGrpSpPr>
        <p:grpSpPr>
          <a:xfrm>
            <a:off x="5879339" y="2294547"/>
            <a:ext cx="793626" cy="330404"/>
            <a:chOff x="0" y="-9525"/>
            <a:chExt cx="418042" cy="174040"/>
          </a:xfrm>
        </p:grpSpPr>
        <p:sp>
          <p:nvSpPr>
            <p:cNvPr id="157" name="Google Shape;157;p26"/>
            <p:cNvSpPr/>
            <p:nvPr/>
          </p:nvSpPr>
          <p:spPr>
            <a:xfrm>
              <a:off x="0" y="0"/>
              <a:ext cx="418042" cy="164515"/>
            </a:xfrm>
            <a:custGeom>
              <a:avLst/>
              <a:gdLst/>
              <a:ahLst/>
              <a:cxnLst/>
              <a:rect l="l" t="t" r="r" b="b"/>
              <a:pathLst>
                <a:path w="418042" h="164515" extrusionOk="0">
                  <a:moveTo>
                    <a:pt x="29265" y="0"/>
                  </a:moveTo>
                  <a:lnTo>
                    <a:pt x="388776" y="0"/>
                  </a:lnTo>
                  <a:cubicBezTo>
                    <a:pt x="404939" y="0"/>
                    <a:pt x="418042" y="13103"/>
                    <a:pt x="418042" y="29265"/>
                  </a:cubicBezTo>
                  <a:lnTo>
                    <a:pt x="418042" y="135249"/>
                  </a:lnTo>
                  <a:cubicBezTo>
                    <a:pt x="418042" y="151412"/>
                    <a:pt x="404939" y="164515"/>
                    <a:pt x="388776" y="164515"/>
                  </a:cubicBezTo>
                  <a:lnTo>
                    <a:pt x="29265" y="164515"/>
                  </a:lnTo>
                  <a:cubicBezTo>
                    <a:pt x="13103" y="164515"/>
                    <a:pt x="0" y="151412"/>
                    <a:pt x="0" y="135249"/>
                  </a:cubicBezTo>
                  <a:lnTo>
                    <a:pt x="0" y="29265"/>
                  </a:lnTo>
                  <a:cubicBezTo>
                    <a:pt x="0" y="13103"/>
                    <a:pt x="13103" y="0"/>
                    <a:pt x="29265" y="0"/>
                  </a:cubicBezTo>
                  <a:close/>
                </a:path>
              </a:pathLst>
            </a:custGeom>
            <a:solidFill>
              <a:srgbClr val="52714B"/>
            </a:solid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58" name="Google Shape;158;p26"/>
            <p:cNvSpPr txBox="1"/>
            <p:nvPr/>
          </p:nvSpPr>
          <p:spPr>
            <a:xfrm>
              <a:off x="0" y="-9525"/>
              <a:ext cx="418042" cy="174040"/>
            </a:xfrm>
            <a:prstGeom prst="rect">
              <a:avLst/>
            </a:prstGeom>
            <a:noFill/>
            <a:ln>
              <a:noFill/>
            </a:ln>
          </p:spPr>
          <p:txBody>
            <a:bodyPr spcFirstLastPara="1" wrap="square" lIns="25400" tIns="25400" rIns="25400" bIns="25400" anchor="ctr" anchorCtr="0">
              <a:noAutofit/>
            </a:bodyPr>
            <a:lstStyle/>
            <a:p>
              <a:pPr marL="0" marR="0" lvl="0" indent="0" algn="r" rtl="0">
                <a:lnSpc>
                  <a:spcPct val="133333"/>
                </a:lnSpc>
                <a:spcBef>
                  <a:spcPts val="0"/>
                </a:spcBef>
                <a:spcAft>
                  <a:spcPts val="0"/>
                </a:spcAft>
                <a:buNone/>
              </a:pPr>
              <a:endParaRPr sz="900">
                <a:solidFill>
                  <a:schemeClr val="dk1"/>
                </a:solidFill>
                <a:latin typeface="Calibri"/>
                <a:ea typeface="Calibri"/>
                <a:cs typeface="Calibri"/>
                <a:sym typeface="Calibri"/>
              </a:endParaRPr>
            </a:p>
          </p:txBody>
        </p:sp>
      </p:grpSp>
      <p:sp>
        <p:nvSpPr>
          <p:cNvPr id="159" name="Google Shape;159;p26"/>
          <p:cNvSpPr/>
          <p:nvPr/>
        </p:nvSpPr>
        <p:spPr>
          <a:xfrm>
            <a:off x="5846002" y="4671645"/>
            <a:ext cx="248870" cy="201466"/>
          </a:xfrm>
          <a:custGeom>
            <a:avLst/>
            <a:gdLst/>
            <a:ahLst/>
            <a:cxnLst/>
            <a:rect l="l" t="t" r="r" b="b"/>
            <a:pathLst>
              <a:path w="497740" h="402932" extrusionOk="0">
                <a:moveTo>
                  <a:pt x="0" y="0"/>
                </a:moveTo>
                <a:lnTo>
                  <a:pt x="497740" y="0"/>
                </a:lnTo>
                <a:lnTo>
                  <a:pt x="497740" y="402932"/>
                </a:lnTo>
                <a:lnTo>
                  <a:pt x="0" y="402932"/>
                </a:lnTo>
                <a:lnTo>
                  <a:pt x="0" y="0"/>
                </a:lnTo>
                <a:close/>
              </a:path>
            </a:pathLst>
          </a:custGeom>
          <a:blipFill rotWithShape="1">
            <a:blip r:embed="rId4">
              <a:alphaModFix/>
            </a:blip>
            <a:stretch>
              <a:fillRect/>
            </a:stretch>
          </a:blip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60" name="Google Shape;160;p26"/>
          <p:cNvSpPr/>
          <p:nvPr/>
        </p:nvSpPr>
        <p:spPr>
          <a:xfrm>
            <a:off x="5884101" y="3134883"/>
            <a:ext cx="2318015" cy="354838"/>
          </a:xfrm>
          <a:custGeom>
            <a:avLst/>
            <a:gdLst/>
            <a:ahLst/>
            <a:cxnLst/>
            <a:rect l="l" t="t" r="r" b="b"/>
            <a:pathLst>
              <a:path w="6181373" h="946235" extrusionOk="0">
                <a:moveTo>
                  <a:pt x="0" y="0"/>
                </a:moveTo>
                <a:lnTo>
                  <a:pt x="6181373" y="0"/>
                </a:lnTo>
                <a:lnTo>
                  <a:pt x="6181373" y="946235"/>
                </a:lnTo>
                <a:lnTo>
                  <a:pt x="0" y="946235"/>
                </a:lnTo>
                <a:close/>
              </a:path>
            </a:pathLst>
          </a:custGeom>
          <a:solidFill>
            <a:srgbClr val="000000">
              <a:alpha val="0"/>
            </a:srgbClr>
          </a:solid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nvGrpSpPr>
          <p:cNvPr id="161" name="Google Shape;161;p26"/>
          <p:cNvGrpSpPr/>
          <p:nvPr/>
        </p:nvGrpSpPr>
        <p:grpSpPr>
          <a:xfrm>
            <a:off x="881063" y="2776331"/>
            <a:ext cx="1974954" cy="279771"/>
            <a:chOff x="0" y="0"/>
            <a:chExt cx="5266545" cy="746056"/>
          </a:xfrm>
        </p:grpSpPr>
        <p:sp>
          <p:nvSpPr>
            <p:cNvPr id="162" name="Google Shape;162;p26"/>
            <p:cNvSpPr/>
            <p:nvPr/>
          </p:nvSpPr>
          <p:spPr>
            <a:xfrm>
              <a:off x="0" y="0"/>
              <a:ext cx="3911600" cy="647802"/>
            </a:xfrm>
            <a:custGeom>
              <a:avLst/>
              <a:gdLst/>
              <a:ahLst/>
              <a:cxnLst/>
              <a:rect l="l" t="t" r="r" b="b"/>
              <a:pathLst>
                <a:path w="3911600" h="647802" extrusionOk="0">
                  <a:moveTo>
                    <a:pt x="0" y="0"/>
                  </a:moveTo>
                  <a:lnTo>
                    <a:pt x="3911600" y="0"/>
                  </a:lnTo>
                  <a:lnTo>
                    <a:pt x="3911600" y="647802"/>
                  </a:lnTo>
                  <a:lnTo>
                    <a:pt x="0" y="647802"/>
                  </a:lnTo>
                  <a:close/>
                </a:path>
              </a:pathLst>
            </a:custGeom>
            <a:solidFill>
              <a:srgbClr val="000000">
                <a:alpha val="0"/>
              </a:srgbClr>
            </a:solid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63" name="Google Shape;163;p26"/>
            <p:cNvSpPr txBox="1"/>
            <p:nvPr/>
          </p:nvSpPr>
          <p:spPr>
            <a:xfrm>
              <a:off x="45" y="47656"/>
              <a:ext cx="5266500" cy="698400"/>
            </a:xfrm>
            <a:prstGeom prst="rect">
              <a:avLst/>
            </a:prstGeom>
            <a:noFill/>
            <a:ln>
              <a:noFill/>
            </a:ln>
          </p:spPr>
          <p:txBody>
            <a:bodyPr spcFirstLastPara="1" wrap="square" lIns="0" tIns="0" rIns="0" bIns="0" anchor="t" anchorCtr="0">
              <a:noAutofit/>
            </a:bodyPr>
            <a:lstStyle/>
            <a:p>
              <a:pPr marL="0" marR="0" lvl="0" indent="0" algn="l" rtl="0">
                <a:lnSpc>
                  <a:spcPct val="93750"/>
                </a:lnSpc>
                <a:spcBef>
                  <a:spcPts val="0"/>
                </a:spcBef>
                <a:spcAft>
                  <a:spcPts val="0"/>
                </a:spcAft>
                <a:buNone/>
              </a:pPr>
              <a:r>
                <a:rPr lang="fr" sz="1200" u="sng" dirty="0">
                  <a:solidFill>
                    <a:schemeClr val="hlink"/>
                  </a:solidFill>
                  <a:hlinkClick r:id="rId5" action="ppaction://hlinksldjump"/>
                </a:rPr>
                <a:t>Planifiez votre lancement</a:t>
              </a:r>
              <a:endParaRPr sz="700" dirty="0"/>
            </a:p>
          </p:txBody>
        </p:sp>
      </p:grpSp>
      <p:grpSp>
        <p:nvGrpSpPr>
          <p:cNvPr id="164" name="Google Shape;164;p26"/>
          <p:cNvGrpSpPr/>
          <p:nvPr/>
        </p:nvGrpSpPr>
        <p:grpSpPr>
          <a:xfrm>
            <a:off x="3283802" y="2776331"/>
            <a:ext cx="1607290" cy="261938"/>
            <a:chOff x="0" y="0"/>
            <a:chExt cx="4286107" cy="698500"/>
          </a:xfrm>
        </p:grpSpPr>
        <p:sp>
          <p:nvSpPr>
            <p:cNvPr id="165" name="Google Shape;165;p26"/>
            <p:cNvSpPr/>
            <p:nvPr/>
          </p:nvSpPr>
          <p:spPr>
            <a:xfrm>
              <a:off x="0" y="0"/>
              <a:ext cx="4286107" cy="698500"/>
            </a:xfrm>
            <a:custGeom>
              <a:avLst/>
              <a:gdLst/>
              <a:ahLst/>
              <a:cxnLst/>
              <a:rect l="l" t="t" r="r" b="b"/>
              <a:pathLst>
                <a:path w="4286107" h="698500" extrusionOk="0">
                  <a:moveTo>
                    <a:pt x="0" y="0"/>
                  </a:moveTo>
                  <a:lnTo>
                    <a:pt x="4286107" y="0"/>
                  </a:lnTo>
                  <a:lnTo>
                    <a:pt x="4286107" y="698500"/>
                  </a:lnTo>
                  <a:lnTo>
                    <a:pt x="0" y="698500"/>
                  </a:lnTo>
                  <a:close/>
                </a:path>
              </a:pathLst>
            </a:custGeom>
            <a:solidFill>
              <a:srgbClr val="000000">
                <a:alpha val="0"/>
              </a:srgbClr>
            </a:solid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66" name="Google Shape;166;p26"/>
            <p:cNvSpPr txBox="1"/>
            <p:nvPr/>
          </p:nvSpPr>
          <p:spPr>
            <a:xfrm>
              <a:off x="0" y="28575"/>
              <a:ext cx="4286107" cy="669925"/>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r>
                <a:rPr lang="fr" sz="1200" u="sng" dirty="0">
                  <a:solidFill>
                    <a:schemeClr val="hlink"/>
                  </a:solidFill>
                  <a:hlinkClick r:id="rId6" action="ppaction://hlinksldjump"/>
                </a:rPr>
                <a:t>Lancez avec impact</a:t>
              </a:r>
              <a:endParaRPr sz="700" dirty="0"/>
            </a:p>
          </p:txBody>
        </p:sp>
      </p:grpSp>
      <p:grpSp>
        <p:nvGrpSpPr>
          <p:cNvPr id="167" name="Google Shape;167;p26"/>
          <p:cNvGrpSpPr/>
          <p:nvPr/>
        </p:nvGrpSpPr>
        <p:grpSpPr>
          <a:xfrm>
            <a:off x="5884100" y="2776331"/>
            <a:ext cx="2745563" cy="242926"/>
            <a:chOff x="-5" y="0"/>
            <a:chExt cx="7321500" cy="647802"/>
          </a:xfrm>
        </p:grpSpPr>
        <p:sp>
          <p:nvSpPr>
            <p:cNvPr id="168" name="Google Shape;168;p26"/>
            <p:cNvSpPr/>
            <p:nvPr/>
          </p:nvSpPr>
          <p:spPr>
            <a:xfrm>
              <a:off x="0" y="0"/>
              <a:ext cx="6376796" cy="647802"/>
            </a:xfrm>
            <a:custGeom>
              <a:avLst/>
              <a:gdLst/>
              <a:ahLst/>
              <a:cxnLst/>
              <a:rect l="l" t="t" r="r" b="b"/>
              <a:pathLst>
                <a:path w="6376796" h="647802" extrusionOk="0">
                  <a:moveTo>
                    <a:pt x="0" y="0"/>
                  </a:moveTo>
                  <a:lnTo>
                    <a:pt x="6376796" y="0"/>
                  </a:lnTo>
                  <a:lnTo>
                    <a:pt x="6376796" y="647802"/>
                  </a:lnTo>
                  <a:lnTo>
                    <a:pt x="0" y="647802"/>
                  </a:lnTo>
                  <a:close/>
                </a:path>
              </a:pathLst>
            </a:custGeom>
            <a:solidFill>
              <a:srgbClr val="000000">
                <a:alpha val="0"/>
              </a:srgbClr>
            </a:solid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69" name="Google Shape;169;p26"/>
            <p:cNvSpPr txBox="1"/>
            <p:nvPr/>
          </p:nvSpPr>
          <p:spPr>
            <a:xfrm>
              <a:off x="-5" y="28583"/>
              <a:ext cx="7321500" cy="5373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r>
                <a:rPr lang="fr-FR" sz="1200" u="sng" dirty="0">
                  <a:solidFill>
                    <a:schemeClr val="hlink"/>
                  </a:solidFill>
                  <a:hlinkClick r:id="rId7" action="ppaction://hlinksldjump"/>
                </a:rPr>
                <a:t>Favorisez l’adoption et l’engagement </a:t>
              </a:r>
              <a:endParaRPr lang="fr-FR" sz="700" dirty="0"/>
            </a:p>
          </p:txBody>
        </p:sp>
      </p:grpSp>
      <p:sp>
        <p:nvSpPr>
          <p:cNvPr id="170" name="Google Shape;170;p26"/>
          <p:cNvSpPr/>
          <p:nvPr/>
        </p:nvSpPr>
        <p:spPr>
          <a:xfrm>
            <a:off x="5884102" y="3521829"/>
            <a:ext cx="2620582" cy="345313"/>
          </a:xfrm>
          <a:custGeom>
            <a:avLst/>
            <a:gdLst/>
            <a:ahLst/>
            <a:cxnLst/>
            <a:rect l="l" t="t" r="r" b="b"/>
            <a:pathLst>
              <a:path w="6988217" h="920835" extrusionOk="0">
                <a:moveTo>
                  <a:pt x="0" y="0"/>
                </a:moveTo>
                <a:lnTo>
                  <a:pt x="6988217" y="0"/>
                </a:lnTo>
                <a:lnTo>
                  <a:pt x="6988217" y="920835"/>
                </a:lnTo>
                <a:lnTo>
                  <a:pt x="0" y="920835"/>
                </a:lnTo>
                <a:close/>
              </a:path>
            </a:pathLst>
          </a:custGeom>
          <a:solidFill>
            <a:srgbClr val="000000">
              <a:alpha val="0"/>
            </a:srgbClr>
          </a:solid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72" name="Google Shape;172;p26"/>
          <p:cNvSpPr txBox="1"/>
          <p:nvPr/>
        </p:nvSpPr>
        <p:spPr>
          <a:xfrm>
            <a:off x="477811" y="1538431"/>
            <a:ext cx="4789500" cy="406500"/>
          </a:xfrm>
          <a:prstGeom prst="rect">
            <a:avLst/>
          </a:prstGeom>
          <a:noFill/>
          <a:ln>
            <a:noFill/>
          </a:ln>
        </p:spPr>
        <p:txBody>
          <a:bodyPr spcFirstLastPara="1" wrap="square" lIns="0" tIns="0" rIns="0" bIns="0" anchor="t" anchorCtr="0">
            <a:spAutoFit/>
          </a:bodyPr>
          <a:lstStyle/>
          <a:p>
            <a:pPr marL="0" lvl="0" indent="0" algn="l" rtl="0">
              <a:lnSpc>
                <a:spcPct val="140000"/>
              </a:lnSpc>
              <a:spcBef>
                <a:spcPts val="0"/>
              </a:spcBef>
              <a:spcAft>
                <a:spcPts val="0"/>
              </a:spcAft>
              <a:buSzPts val="1100"/>
              <a:buNone/>
            </a:pPr>
            <a:r>
              <a:rPr lang="fr" sz="1100" dirty="0">
                <a:solidFill>
                  <a:srgbClr val="394646"/>
                </a:solidFill>
              </a:rPr>
              <a:t>Apprenez à partir de ce qui a fonctionné auprès de milliers de clients afin de progresser en toute confiance à chaque étape</a:t>
            </a:r>
            <a:endParaRPr sz="1100" dirty="0">
              <a:solidFill>
                <a:srgbClr val="394646"/>
              </a:solidFill>
            </a:endParaRPr>
          </a:p>
        </p:txBody>
      </p:sp>
      <p:sp>
        <p:nvSpPr>
          <p:cNvPr id="173" name="Google Shape;173;p26"/>
          <p:cNvSpPr txBox="1"/>
          <p:nvPr/>
        </p:nvSpPr>
        <p:spPr>
          <a:xfrm>
            <a:off x="6125747" y="4716640"/>
            <a:ext cx="2882100" cy="123000"/>
          </a:xfrm>
          <a:prstGeom prst="rect">
            <a:avLst/>
          </a:prstGeom>
          <a:noFill/>
          <a:ln>
            <a:noFill/>
          </a:ln>
        </p:spPr>
        <p:txBody>
          <a:bodyPr spcFirstLastPara="1" wrap="square" lIns="0" tIns="0" rIns="0" bIns="0" anchor="t" anchorCtr="0">
            <a:spAutoFit/>
          </a:bodyPr>
          <a:lstStyle/>
          <a:p>
            <a:pPr marL="0" marR="0" lvl="0" indent="0" algn="ctr" rtl="0">
              <a:lnSpc>
                <a:spcPct val="120000"/>
              </a:lnSpc>
              <a:spcBef>
                <a:spcPts val="0"/>
              </a:spcBef>
              <a:spcAft>
                <a:spcPts val="0"/>
              </a:spcAft>
              <a:buNone/>
            </a:pPr>
            <a:r>
              <a:rPr lang="fr" sz="800">
                <a:solidFill>
                  <a:srgbClr val="394646"/>
                </a:solidFill>
              </a:rPr>
              <a:t>Astuce : cliquez sur une étape pour y accéder directement</a:t>
            </a:r>
            <a:endParaRPr sz="800"/>
          </a:p>
        </p:txBody>
      </p:sp>
      <p:sp>
        <p:nvSpPr>
          <p:cNvPr id="174" name="Google Shape;174;p26"/>
          <p:cNvSpPr txBox="1"/>
          <p:nvPr/>
        </p:nvSpPr>
        <p:spPr>
          <a:xfrm>
            <a:off x="938213" y="2349728"/>
            <a:ext cx="679200" cy="231000"/>
          </a:xfrm>
          <a:prstGeom prst="rect">
            <a:avLst/>
          </a:prstGeom>
          <a:noFill/>
          <a:ln>
            <a:noFill/>
          </a:ln>
        </p:spPr>
        <p:txBody>
          <a:bodyPr spcFirstLastPara="1" wrap="square" lIns="0" tIns="0" rIns="0" bIns="0" anchor="t" anchorCtr="0">
            <a:spAutoFit/>
          </a:bodyPr>
          <a:lstStyle/>
          <a:p>
            <a:pPr marL="0" lvl="0" indent="0" algn="ctr" rtl="0">
              <a:lnSpc>
                <a:spcPct val="120000"/>
              </a:lnSpc>
              <a:spcBef>
                <a:spcPts val="0"/>
              </a:spcBef>
              <a:spcAft>
                <a:spcPts val="0"/>
              </a:spcAft>
              <a:buSzPts val="1100"/>
              <a:buNone/>
            </a:pPr>
            <a:r>
              <a:rPr lang="fr" sz="1500">
                <a:solidFill>
                  <a:srgbClr val="FFFFFF"/>
                </a:solidFill>
              </a:rPr>
              <a:t>Étape 1</a:t>
            </a:r>
            <a:endParaRPr sz="1500">
              <a:solidFill>
                <a:srgbClr val="FFFFFF"/>
              </a:solidFill>
            </a:endParaRPr>
          </a:p>
        </p:txBody>
      </p:sp>
      <p:sp>
        <p:nvSpPr>
          <p:cNvPr id="175" name="Google Shape;175;p26"/>
          <p:cNvSpPr txBox="1"/>
          <p:nvPr/>
        </p:nvSpPr>
        <p:spPr>
          <a:xfrm rot="-5400000">
            <a:off x="334200" y="3481811"/>
            <a:ext cx="583200" cy="184800"/>
          </a:xfrm>
          <a:prstGeom prst="rect">
            <a:avLst/>
          </a:prstGeom>
          <a:noFill/>
          <a:ln>
            <a:noFill/>
          </a:ln>
        </p:spPr>
        <p:txBody>
          <a:bodyPr spcFirstLastPara="1" wrap="square" lIns="0" tIns="0" rIns="0" bIns="0" anchor="t" anchorCtr="0">
            <a:spAutoFit/>
          </a:bodyPr>
          <a:lstStyle/>
          <a:p>
            <a:pPr marL="0" marR="0" lvl="0" indent="0" algn="ctr" rtl="0">
              <a:lnSpc>
                <a:spcPct val="119958"/>
              </a:lnSpc>
              <a:spcBef>
                <a:spcPts val="0"/>
              </a:spcBef>
              <a:spcAft>
                <a:spcPts val="0"/>
              </a:spcAft>
              <a:buNone/>
            </a:pPr>
            <a:r>
              <a:rPr lang="fr" sz="1200">
                <a:solidFill>
                  <a:srgbClr val="394646"/>
                </a:solidFill>
              </a:rPr>
              <a:t>Jalon</a:t>
            </a:r>
            <a:endParaRPr sz="700"/>
          </a:p>
        </p:txBody>
      </p:sp>
      <p:sp>
        <p:nvSpPr>
          <p:cNvPr id="176" name="Google Shape;176;p26"/>
          <p:cNvSpPr txBox="1"/>
          <p:nvPr/>
        </p:nvSpPr>
        <p:spPr>
          <a:xfrm>
            <a:off x="3340953" y="2349728"/>
            <a:ext cx="679200" cy="231000"/>
          </a:xfrm>
          <a:prstGeom prst="rect">
            <a:avLst/>
          </a:prstGeom>
          <a:noFill/>
          <a:ln>
            <a:noFill/>
          </a:ln>
        </p:spPr>
        <p:txBody>
          <a:bodyPr spcFirstLastPara="1" wrap="square" lIns="0" tIns="0" rIns="0" bIns="0" anchor="t" anchorCtr="0">
            <a:spAutoFit/>
          </a:bodyPr>
          <a:lstStyle/>
          <a:p>
            <a:pPr marL="0" lvl="0" indent="0" algn="ctr" rtl="0">
              <a:lnSpc>
                <a:spcPct val="120000"/>
              </a:lnSpc>
              <a:spcBef>
                <a:spcPts val="0"/>
              </a:spcBef>
              <a:spcAft>
                <a:spcPts val="0"/>
              </a:spcAft>
              <a:buSzPts val="1100"/>
              <a:buNone/>
            </a:pPr>
            <a:r>
              <a:rPr lang="fr" sz="1500">
                <a:solidFill>
                  <a:srgbClr val="FFFFFF"/>
                </a:solidFill>
              </a:rPr>
              <a:t>Étape 2</a:t>
            </a:r>
            <a:endParaRPr sz="1500">
              <a:solidFill>
                <a:srgbClr val="FFFFFF"/>
              </a:solidFill>
            </a:endParaRPr>
          </a:p>
        </p:txBody>
      </p:sp>
      <p:sp>
        <p:nvSpPr>
          <p:cNvPr id="177" name="Google Shape;177;p26"/>
          <p:cNvSpPr txBox="1"/>
          <p:nvPr/>
        </p:nvSpPr>
        <p:spPr>
          <a:xfrm>
            <a:off x="5936489" y="2349728"/>
            <a:ext cx="679200" cy="231000"/>
          </a:xfrm>
          <a:prstGeom prst="rect">
            <a:avLst/>
          </a:prstGeom>
          <a:noFill/>
          <a:ln>
            <a:noFill/>
          </a:ln>
        </p:spPr>
        <p:txBody>
          <a:bodyPr spcFirstLastPara="1" wrap="square" lIns="0" tIns="0" rIns="0" bIns="0" anchor="t" anchorCtr="0">
            <a:spAutoFit/>
          </a:bodyPr>
          <a:lstStyle/>
          <a:p>
            <a:pPr marL="0" lvl="0" indent="0" algn="ctr" rtl="0">
              <a:lnSpc>
                <a:spcPct val="120000"/>
              </a:lnSpc>
              <a:spcBef>
                <a:spcPts val="0"/>
              </a:spcBef>
              <a:spcAft>
                <a:spcPts val="0"/>
              </a:spcAft>
              <a:buSzPts val="1100"/>
              <a:buNone/>
            </a:pPr>
            <a:r>
              <a:rPr lang="fr" sz="1500">
                <a:solidFill>
                  <a:srgbClr val="FFFFFF"/>
                </a:solidFill>
              </a:rPr>
              <a:t>Étape 3</a:t>
            </a:r>
            <a:endParaRPr sz="1500">
              <a:solidFill>
                <a:srgbClr val="FFFFFF"/>
              </a:solidFill>
            </a:endParaRPr>
          </a:p>
        </p:txBody>
      </p:sp>
      <p:grpSp>
        <p:nvGrpSpPr>
          <p:cNvPr id="179" name="Google Shape;179;p26"/>
          <p:cNvGrpSpPr/>
          <p:nvPr/>
        </p:nvGrpSpPr>
        <p:grpSpPr>
          <a:xfrm rot="-5400000">
            <a:off x="-96968" y="3432503"/>
            <a:ext cx="1435710" cy="283581"/>
            <a:chOff x="0" y="-9525"/>
            <a:chExt cx="881128" cy="174040"/>
          </a:xfrm>
        </p:grpSpPr>
        <p:sp>
          <p:nvSpPr>
            <p:cNvPr id="180" name="Google Shape;180;p26"/>
            <p:cNvSpPr/>
            <p:nvPr/>
          </p:nvSpPr>
          <p:spPr>
            <a:xfrm>
              <a:off x="0" y="0"/>
              <a:ext cx="881128" cy="164515"/>
            </a:xfrm>
            <a:custGeom>
              <a:avLst/>
              <a:gdLst/>
              <a:ahLst/>
              <a:cxnLst/>
              <a:rect l="l" t="t" r="r" b="b"/>
              <a:pathLst>
                <a:path w="881128" h="164515" extrusionOk="0">
                  <a:moveTo>
                    <a:pt x="16177" y="0"/>
                  </a:moveTo>
                  <a:lnTo>
                    <a:pt x="864951" y="0"/>
                  </a:lnTo>
                  <a:cubicBezTo>
                    <a:pt x="873885" y="0"/>
                    <a:pt x="881128" y="7243"/>
                    <a:pt x="881128" y="16177"/>
                  </a:cubicBezTo>
                  <a:lnTo>
                    <a:pt x="881128" y="148338"/>
                  </a:lnTo>
                  <a:cubicBezTo>
                    <a:pt x="881128" y="152628"/>
                    <a:pt x="879424" y="156743"/>
                    <a:pt x="876390" y="159777"/>
                  </a:cubicBezTo>
                  <a:cubicBezTo>
                    <a:pt x="873356" y="162810"/>
                    <a:pt x="869242" y="164515"/>
                    <a:pt x="864951" y="164515"/>
                  </a:cubicBezTo>
                  <a:lnTo>
                    <a:pt x="16177" y="164515"/>
                  </a:lnTo>
                  <a:cubicBezTo>
                    <a:pt x="7243" y="164515"/>
                    <a:pt x="0" y="157272"/>
                    <a:pt x="0" y="148338"/>
                  </a:cubicBezTo>
                  <a:lnTo>
                    <a:pt x="0" y="16177"/>
                  </a:lnTo>
                  <a:cubicBezTo>
                    <a:pt x="0" y="7243"/>
                    <a:pt x="7243" y="0"/>
                    <a:pt x="16177" y="0"/>
                  </a:cubicBezTo>
                  <a:close/>
                </a:path>
              </a:pathLst>
            </a:custGeom>
            <a:solidFill>
              <a:srgbClr val="D3E9EE"/>
            </a:solid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rgbClr val="000000"/>
                </a:solidFill>
                <a:latin typeface="Calibri"/>
                <a:ea typeface="Calibri"/>
                <a:cs typeface="Calibri"/>
                <a:sym typeface="Calibri"/>
              </a:endParaRPr>
            </a:p>
          </p:txBody>
        </p:sp>
        <p:sp>
          <p:nvSpPr>
            <p:cNvPr id="181" name="Google Shape;181;p26"/>
            <p:cNvSpPr txBox="1"/>
            <p:nvPr/>
          </p:nvSpPr>
          <p:spPr>
            <a:xfrm>
              <a:off x="0" y="-9525"/>
              <a:ext cx="881100" cy="174000"/>
            </a:xfrm>
            <a:prstGeom prst="rect">
              <a:avLst/>
            </a:prstGeom>
            <a:noFill/>
            <a:ln>
              <a:noFill/>
            </a:ln>
          </p:spPr>
          <p:txBody>
            <a:bodyPr spcFirstLastPara="1" wrap="square" lIns="25400" tIns="25400" rIns="25400" bIns="25400" anchor="ctr" anchorCtr="0">
              <a:noAutofit/>
            </a:bodyPr>
            <a:lstStyle/>
            <a:p>
              <a:pPr marL="0" marR="0" lvl="0" indent="0" algn="r" rtl="0">
                <a:lnSpc>
                  <a:spcPct val="133333"/>
                </a:lnSpc>
                <a:spcBef>
                  <a:spcPts val="0"/>
                </a:spcBef>
                <a:spcAft>
                  <a:spcPts val="0"/>
                </a:spcAft>
                <a:buNone/>
              </a:pPr>
              <a:endParaRPr sz="900">
                <a:solidFill>
                  <a:srgbClr val="000000"/>
                </a:solidFill>
                <a:latin typeface="Calibri"/>
                <a:ea typeface="Calibri"/>
                <a:cs typeface="Calibri"/>
                <a:sym typeface="Calibri"/>
              </a:endParaRPr>
            </a:p>
          </p:txBody>
        </p:sp>
      </p:grpSp>
      <p:grpSp>
        <p:nvGrpSpPr>
          <p:cNvPr id="182" name="Google Shape;182;p26"/>
          <p:cNvGrpSpPr/>
          <p:nvPr/>
        </p:nvGrpSpPr>
        <p:grpSpPr>
          <a:xfrm>
            <a:off x="3283803" y="3131311"/>
            <a:ext cx="2357438" cy="344257"/>
            <a:chOff x="0" y="-9525"/>
            <a:chExt cx="6286500" cy="918020"/>
          </a:xfrm>
        </p:grpSpPr>
        <p:sp>
          <p:nvSpPr>
            <p:cNvPr id="183" name="Google Shape;183;p26"/>
            <p:cNvSpPr/>
            <p:nvPr/>
          </p:nvSpPr>
          <p:spPr>
            <a:xfrm>
              <a:off x="0" y="0"/>
              <a:ext cx="6286430" cy="908495"/>
            </a:xfrm>
            <a:custGeom>
              <a:avLst/>
              <a:gdLst/>
              <a:ahLst/>
              <a:cxnLst/>
              <a:rect l="l" t="t" r="r" b="b"/>
              <a:pathLst>
                <a:path w="6286430" h="908495" extrusionOk="0">
                  <a:moveTo>
                    <a:pt x="0" y="0"/>
                  </a:moveTo>
                  <a:lnTo>
                    <a:pt x="6286430" y="0"/>
                  </a:lnTo>
                  <a:lnTo>
                    <a:pt x="6286430" y="908495"/>
                  </a:lnTo>
                  <a:lnTo>
                    <a:pt x="0" y="908495"/>
                  </a:lnTo>
                  <a:close/>
                </a:path>
              </a:pathLst>
            </a:custGeom>
            <a:solidFill>
              <a:srgbClr val="000000">
                <a:alpha val="0"/>
              </a:srgbClr>
            </a:solid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rgbClr val="000000"/>
                </a:solidFill>
                <a:latin typeface="Calibri"/>
                <a:ea typeface="Calibri"/>
                <a:cs typeface="Calibri"/>
                <a:sym typeface="Calibri"/>
              </a:endParaRPr>
            </a:p>
          </p:txBody>
        </p:sp>
        <p:sp>
          <p:nvSpPr>
            <p:cNvPr id="184" name="Google Shape;184;p26"/>
            <p:cNvSpPr txBox="1"/>
            <p:nvPr/>
          </p:nvSpPr>
          <p:spPr>
            <a:xfrm>
              <a:off x="0" y="-9525"/>
              <a:ext cx="6286500" cy="918000"/>
            </a:xfrm>
            <a:prstGeom prst="rect">
              <a:avLst/>
            </a:prstGeom>
            <a:noFill/>
            <a:ln>
              <a:noFill/>
            </a:ln>
          </p:spPr>
          <p:txBody>
            <a:bodyPr spcFirstLastPara="1" wrap="square" lIns="0" tIns="0" rIns="0" bIns="0" anchor="t" anchorCtr="0">
              <a:noAutofit/>
            </a:bodyPr>
            <a:lstStyle/>
            <a:p>
              <a:pPr marL="0" marR="0" lvl="0" indent="0" algn="l" rtl="0">
                <a:lnSpc>
                  <a:spcPct val="120000"/>
                </a:lnSpc>
                <a:spcBef>
                  <a:spcPts val="0"/>
                </a:spcBef>
                <a:spcAft>
                  <a:spcPts val="0"/>
                </a:spcAft>
                <a:buNone/>
              </a:pPr>
              <a:r>
                <a:rPr lang="fr" sz="1000">
                  <a:solidFill>
                    <a:srgbClr val="000000"/>
                  </a:solidFill>
                </a:rPr>
                <a:t>Annoncez Go1 avec clarté et confiance </a:t>
              </a:r>
              <a:endParaRPr sz="1000">
                <a:solidFill>
                  <a:srgbClr val="000000"/>
                </a:solidFill>
                <a:latin typeface="Arial"/>
                <a:ea typeface="Arial"/>
                <a:cs typeface="Arial"/>
                <a:sym typeface="Arial"/>
              </a:endParaRPr>
            </a:p>
          </p:txBody>
        </p:sp>
      </p:grpSp>
      <p:grpSp>
        <p:nvGrpSpPr>
          <p:cNvPr id="185" name="Google Shape;185;p26"/>
          <p:cNvGrpSpPr/>
          <p:nvPr/>
        </p:nvGrpSpPr>
        <p:grpSpPr>
          <a:xfrm>
            <a:off x="5884102" y="3131311"/>
            <a:ext cx="2318063" cy="358425"/>
            <a:chOff x="0" y="-9525"/>
            <a:chExt cx="6181500" cy="955800"/>
          </a:xfrm>
        </p:grpSpPr>
        <p:sp>
          <p:nvSpPr>
            <p:cNvPr id="186" name="Google Shape;186;p26"/>
            <p:cNvSpPr/>
            <p:nvPr/>
          </p:nvSpPr>
          <p:spPr>
            <a:xfrm>
              <a:off x="0" y="0"/>
              <a:ext cx="6181373" cy="946235"/>
            </a:xfrm>
            <a:custGeom>
              <a:avLst/>
              <a:gdLst/>
              <a:ahLst/>
              <a:cxnLst/>
              <a:rect l="l" t="t" r="r" b="b"/>
              <a:pathLst>
                <a:path w="6181373" h="946235" extrusionOk="0">
                  <a:moveTo>
                    <a:pt x="0" y="0"/>
                  </a:moveTo>
                  <a:lnTo>
                    <a:pt x="6181373" y="0"/>
                  </a:lnTo>
                  <a:lnTo>
                    <a:pt x="6181373" y="946235"/>
                  </a:lnTo>
                  <a:lnTo>
                    <a:pt x="0" y="946235"/>
                  </a:lnTo>
                  <a:close/>
                </a:path>
              </a:pathLst>
            </a:custGeom>
            <a:solidFill>
              <a:srgbClr val="000000">
                <a:alpha val="0"/>
              </a:srgbClr>
            </a:solid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rgbClr val="000000"/>
                </a:solidFill>
                <a:latin typeface="Calibri"/>
                <a:ea typeface="Calibri"/>
                <a:cs typeface="Calibri"/>
                <a:sym typeface="Calibri"/>
              </a:endParaRPr>
            </a:p>
          </p:txBody>
        </p:sp>
        <p:sp>
          <p:nvSpPr>
            <p:cNvPr id="187" name="Google Shape;187;p26"/>
            <p:cNvSpPr txBox="1"/>
            <p:nvPr/>
          </p:nvSpPr>
          <p:spPr>
            <a:xfrm>
              <a:off x="0" y="-9525"/>
              <a:ext cx="6181500" cy="955800"/>
            </a:xfrm>
            <a:prstGeom prst="rect">
              <a:avLst/>
            </a:prstGeom>
            <a:noFill/>
            <a:ln>
              <a:noFill/>
            </a:ln>
          </p:spPr>
          <p:txBody>
            <a:bodyPr spcFirstLastPara="1" wrap="square" lIns="0" tIns="0" rIns="0" bIns="0" anchor="t" anchorCtr="0">
              <a:noAutofit/>
            </a:bodyPr>
            <a:lstStyle/>
            <a:p>
              <a:pPr marL="0" marR="0" lvl="0" indent="0" algn="l" rtl="0">
                <a:lnSpc>
                  <a:spcPct val="120000"/>
                </a:lnSpc>
                <a:spcBef>
                  <a:spcPts val="0"/>
                </a:spcBef>
                <a:spcAft>
                  <a:spcPts val="0"/>
                </a:spcAft>
                <a:buNone/>
              </a:pPr>
              <a:r>
                <a:rPr lang="fr" sz="1000">
                  <a:solidFill>
                    <a:srgbClr val="000000"/>
                  </a:solidFill>
                </a:rPr>
                <a:t>Objectifs à atteindre 30, 60 et 90 jours après le lancement</a:t>
              </a:r>
              <a:endParaRPr sz="1000">
                <a:solidFill>
                  <a:srgbClr val="000000"/>
                </a:solidFill>
                <a:latin typeface="Arial"/>
                <a:ea typeface="Arial"/>
                <a:cs typeface="Arial"/>
                <a:sym typeface="Arial"/>
              </a:endParaRPr>
            </a:p>
          </p:txBody>
        </p:sp>
      </p:grpSp>
      <p:grpSp>
        <p:nvGrpSpPr>
          <p:cNvPr id="188" name="Google Shape;188;p26"/>
          <p:cNvGrpSpPr/>
          <p:nvPr/>
        </p:nvGrpSpPr>
        <p:grpSpPr>
          <a:xfrm>
            <a:off x="881063" y="3131311"/>
            <a:ext cx="2357438" cy="358425"/>
            <a:chOff x="0" y="-9525"/>
            <a:chExt cx="6286500" cy="955800"/>
          </a:xfrm>
        </p:grpSpPr>
        <p:sp>
          <p:nvSpPr>
            <p:cNvPr id="189" name="Google Shape;189;p26"/>
            <p:cNvSpPr/>
            <p:nvPr/>
          </p:nvSpPr>
          <p:spPr>
            <a:xfrm>
              <a:off x="0" y="0"/>
              <a:ext cx="6286430" cy="946235"/>
            </a:xfrm>
            <a:custGeom>
              <a:avLst/>
              <a:gdLst/>
              <a:ahLst/>
              <a:cxnLst/>
              <a:rect l="l" t="t" r="r" b="b"/>
              <a:pathLst>
                <a:path w="6286430" h="946235" extrusionOk="0">
                  <a:moveTo>
                    <a:pt x="0" y="0"/>
                  </a:moveTo>
                  <a:lnTo>
                    <a:pt x="6286430" y="0"/>
                  </a:lnTo>
                  <a:lnTo>
                    <a:pt x="6286430" y="946235"/>
                  </a:lnTo>
                  <a:lnTo>
                    <a:pt x="0" y="946235"/>
                  </a:lnTo>
                  <a:close/>
                </a:path>
              </a:pathLst>
            </a:custGeom>
            <a:solidFill>
              <a:srgbClr val="000000">
                <a:alpha val="0"/>
              </a:srgbClr>
            </a:solid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rgbClr val="000000"/>
                </a:solidFill>
                <a:latin typeface="Calibri"/>
                <a:ea typeface="Calibri"/>
                <a:cs typeface="Calibri"/>
                <a:sym typeface="Calibri"/>
              </a:endParaRPr>
            </a:p>
          </p:txBody>
        </p:sp>
        <p:sp>
          <p:nvSpPr>
            <p:cNvPr id="190" name="Google Shape;190;p26"/>
            <p:cNvSpPr txBox="1"/>
            <p:nvPr/>
          </p:nvSpPr>
          <p:spPr>
            <a:xfrm>
              <a:off x="0" y="-9525"/>
              <a:ext cx="6286500" cy="955800"/>
            </a:xfrm>
            <a:prstGeom prst="rect">
              <a:avLst/>
            </a:prstGeom>
            <a:noFill/>
            <a:ln>
              <a:noFill/>
            </a:ln>
          </p:spPr>
          <p:txBody>
            <a:bodyPr spcFirstLastPara="1" wrap="square" lIns="0" tIns="0" rIns="0" bIns="0" anchor="t" anchorCtr="0">
              <a:noAutofit/>
            </a:bodyPr>
            <a:lstStyle/>
            <a:p>
              <a:pPr marL="0" marR="0" lvl="0" indent="0" algn="l" rtl="0">
                <a:lnSpc>
                  <a:spcPct val="120000"/>
                </a:lnSpc>
                <a:spcBef>
                  <a:spcPts val="0"/>
                </a:spcBef>
                <a:spcAft>
                  <a:spcPts val="0"/>
                </a:spcAft>
                <a:buNone/>
              </a:pPr>
              <a:r>
                <a:rPr lang="fr" sz="1000">
                  <a:solidFill>
                    <a:srgbClr val="000000"/>
                  </a:solidFill>
                </a:rPr>
                <a:t>Prenez les décisions clés pour la planification du lancement (public, périmètre, calendrier) </a:t>
              </a:r>
              <a:endParaRPr sz="1000" u="sng">
                <a:solidFill>
                  <a:srgbClr val="000000"/>
                </a:solidFill>
                <a:latin typeface="Arial"/>
                <a:ea typeface="Arial"/>
                <a:cs typeface="Arial"/>
                <a:sym typeface="Arial"/>
                <a:hlinkClick r:id="" action="ppaction://noaction">
                  <a:extLst>
                    <a:ext uri="{A12FA001-AC4F-418D-AE19-62706E023703}">
                      <ahyp:hlinkClr xmlns:ahyp="http://schemas.microsoft.com/office/drawing/2018/hyperlinkcolor" val="tx"/>
                    </a:ext>
                  </a:extLst>
                </a:hlinkClick>
              </a:endParaRPr>
            </a:p>
          </p:txBody>
        </p:sp>
      </p:grpSp>
      <p:grpSp>
        <p:nvGrpSpPr>
          <p:cNvPr id="191" name="Google Shape;191;p26"/>
          <p:cNvGrpSpPr/>
          <p:nvPr/>
        </p:nvGrpSpPr>
        <p:grpSpPr>
          <a:xfrm>
            <a:off x="869737" y="3521829"/>
            <a:ext cx="2368736" cy="1051678"/>
            <a:chOff x="-30200" y="0"/>
            <a:chExt cx="6316630" cy="2804475"/>
          </a:xfrm>
        </p:grpSpPr>
        <p:sp>
          <p:nvSpPr>
            <p:cNvPr id="192" name="Google Shape;192;p26"/>
            <p:cNvSpPr/>
            <p:nvPr/>
          </p:nvSpPr>
          <p:spPr>
            <a:xfrm>
              <a:off x="0" y="0"/>
              <a:ext cx="6286430" cy="2165435"/>
            </a:xfrm>
            <a:custGeom>
              <a:avLst/>
              <a:gdLst/>
              <a:ahLst/>
              <a:cxnLst/>
              <a:rect l="l" t="t" r="r" b="b"/>
              <a:pathLst>
                <a:path w="6286430" h="2165435" extrusionOk="0">
                  <a:moveTo>
                    <a:pt x="0" y="0"/>
                  </a:moveTo>
                  <a:lnTo>
                    <a:pt x="6286430" y="0"/>
                  </a:lnTo>
                  <a:lnTo>
                    <a:pt x="6286430" y="2165435"/>
                  </a:lnTo>
                  <a:lnTo>
                    <a:pt x="0" y="2165435"/>
                  </a:lnTo>
                  <a:close/>
                </a:path>
              </a:pathLst>
            </a:custGeom>
            <a:solidFill>
              <a:srgbClr val="000000">
                <a:alpha val="0"/>
              </a:srgbClr>
            </a:solid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rgbClr val="000000"/>
                </a:solidFill>
                <a:latin typeface="Calibri"/>
                <a:ea typeface="Calibri"/>
                <a:cs typeface="Calibri"/>
                <a:sym typeface="Calibri"/>
              </a:endParaRPr>
            </a:p>
          </p:txBody>
        </p:sp>
        <p:sp>
          <p:nvSpPr>
            <p:cNvPr id="193" name="Google Shape;193;p26"/>
            <p:cNvSpPr txBox="1"/>
            <p:nvPr/>
          </p:nvSpPr>
          <p:spPr>
            <a:xfrm>
              <a:off x="-30200" y="629475"/>
              <a:ext cx="6286500" cy="21750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1200"/>
                </a:spcBef>
                <a:spcAft>
                  <a:spcPts val="0"/>
                </a:spcAft>
                <a:buClr>
                  <a:srgbClr val="000000"/>
                </a:buClr>
                <a:buSzPts val="1100"/>
                <a:buFont typeface="Arial"/>
                <a:buNone/>
              </a:pPr>
              <a:r>
                <a:rPr lang="fr" sz="1000">
                  <a:solidFill>
                    <a:srgbClr val="000000"/>
                  </a:solidFill>
                </a:rPr>
                <a:t>Inspirez-vous des guides de lancement de programmes de Go1</a:t>
              </a:r>
              <a:endParaRPr sz="1000">
                <a:solidFill>
                  <a:srgbClr val="000000"/>
                </a:solidFill>
              </a:endParaRPr>
            </a:p>
            <a:p>
              <a:pPr marL="0" lvl="0" indent="0" algn="l" rtl="0">
                <a:lnSpc>
                  <a:spcPct val="115000"/>
                </a:lnSpc>
                <a:spcBef>
                  <a:spcPts val="1200"/>
                </a:spcBef>
                <a:spcAft>
                  <a:spcPts val="1200"/>
                </a:spcAft>
                <a:buSzPts val="1100"/>
                <a:buNone/>
              </a:pPr>
              <a:r>
                <a:rPr lang="fr" sz="1000">
                  <a:solidFill>
                    <a:srgbClr val="000000"/>
                  </a:solidFill>
                </a:rPr>
                <a:t>Sélectionnez du contenu pertinent et commencez à planifier des communications efficaces</a:t>
              </a:r>
              <a:endParaRPr sz="1000">
                <a:solidFill>
                  <a:srgbClr val="000000"/>
                </a:solidFill>
              </a:endParaRPr>
            </a:p>
          </p:txBody>
        </p:sp>
      </p:grpSp>
      <p:grpSp>
        <p:nvGrpSpPr>
          <p:cNvPr id="194" name="Google Shape;194;p26"/>
          <p:cNvGrpSpPr/>
          <p:nvPr/>
        </p:nvGrpSpPr>
        <p:grpSpPr>
          <a:xfrm>
            <a:off x="3283802" y="3518257"/>
            <a:ext cx="2103342" cy="379060"/>
            <a:chOff x="0" y="-9525"/>
            <a:chExt cx="5608912" cy="1010826"/>
          </a:xfrm>
        </p:grpSpPr>
        <p:sp>
          <p:nvSpPr>
            <p:cNvPr id="195" name="Google Shape;195;p26"/>
            <p:cNvSpPr/>
            <p:nvPr/>
          </p:nvSpPr>
          <p:spPr>
            <a:xfrm>
              <a:off x="0" y="0"/>
              <a:ext cx="5608912" cy="1001301"/>
            </a:xfrm>
            <a:custGeom>
              <a:avLst/>
              <a:gdLst/>
              <a:ahLst/>
              <a:cxnLst/>
              <a:rect l="l" t="t" r="r" b="b"/>
              <a:pathLst>
                <a:path w="5608912" h="1001301" extrusionOk="0">
                  <a:moveTo>
                    <a:pt x="0" y="0"/>
                  </a:moveTo>
                  <a:lnTo>
                    <a:pt x="5608912" y="0"/>
                  </a:lnTo>
                  <a:lnTo>
                    <a:pt x="5608912" y="1001301"/>
                  </a:lnTo>
                  <a:lnTo>
                    <a:pt x="0" y="1001301"/>
                  </a:lnTo>
                  <a:close/>
                </a:path>
              </a:pathLst>
            </a:custGeom>
            <a:solidFill>
              <a:srgbClr val="000000">
                <a:alpha val="0"/>
              </a:srgbClr>
            </a:solid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rgbClr val="000000"/>
                </a:solidFill>
                <a:latin typeface="Calibri"/>
                <a:ea typeface="Calibri"/>
                <a:cs typeface="Calibri"/>
                <a:sym typeface="Calibri"/>
              </a:endParaRPr>
            </a:p>
          </p:txBody>
        </p:sp>
        <p:sp>
          <p:nvSpPr>
            <p:cNvPr id="196" name="Google Shape;196;p26"/>
            <p:cNvSpPr txBox="1"/>
            <p:nvPr/>
          </p:nvSpPr>
          <p:spPr>
            <a:xfrm>
              <a:off x="0" y="-9525"/>
              <a:ext cx="5608800" cy="1010700"/>
            </a:xfrm>
            <a:prstGeom prst="rect">
              <a:avLst/>
            </a:prstGeom>
            <a:noFill/>
            <a:ln>
              <a:noFill/>
            </a:ln>
          </p:spPr>
          <p:txBody>
            <a:bodyPr spcFirstLastPara="1" wrap="square" lIns="0" tIns="0" rIns="0" bIns="0" anchor="t" anchorCtr="0">
              <a:noAutofit/>
            </a:bodyPr>
            <a:lstStyle/>
            <a:p>
              <a:pPr marL="0" marR="0" lvl="0" indent="0" algn="l" rtl="0">
                <a:lnSpc>
                  <a:spcPct val="120000"/>
                </a:lnSpc>
                <a:spcBef>
                  <a:spcPts val="0"/>
                </a:spcBef>
                <a:spcAft>
                  <a:spcPts val="0"/>
                </a:spcAft>
                <a:buNone/>
              </a:pPr>
              <a:r>
                <a:rPr lang="fr" sz="1000">
                  <a:solidFill>
                    <a:srgbClr val="000000"/>
                  </a:solidFill>
                </a:rPr>
                <a:t>Accédez aux ressources promotionnelles prêtes à l’emploi et personnalisez-les</a:t>
              </a:r>
              <a:endParaRPr sz="1000">
                <a:solidFill>
                  <a:srgbClr val="000000"/>
                </a:solidFill>
                <a:latin typeface="Arial"/>
                <a:ea typeface="Arial"/>
                <a:cs typeface="Arial"/>
                <a:sym typeface="Arial"/>
              </a:endParaRPr>
            </a:p>
          </p:txBody>
        </p:sp>
      </p:grpSp>
      <p:grpSp>
        <p:nvGrpSpPr>
          <p:cNvPr id="197" name="Google Shape;197;p26"/>
          <p:cNvGrpSpPr/>
          <p:nvPr/>
        </p:nvGrpSpPr>
        <p:grpSpPr>
          <a:xfrm>
            <a:off x="3283803" y="3972597"/>
            <a:ext cx="2357438" cy="775691"/>
            <a:chOff x="0" y="0"/>
            <a:chExt cx="6286500" cy="2068508"/>
          </a:xfrm>
        </p:grpSpPr>
        <p:sp>
          <p:nvSpPr>
            <p:cNvPr id="198" name="Google Shape;198;p26"/>
            <p:cNvSpPr/>
            <p:nvPr/>
          </p:nvSpPr>
          <p:spPr>
            <a:xfrm>
              <a:off x="0" y="0"/>
              <a:ext cx="6286430" cy="1352635"/>
            </a:xfrm>
            <a:custGeom>
              <a:avLst/>
              <a:gdLst/>
              <a:ahLst/>
              <a:cxnLst/>
              <a:rect l="l" t="t" r="r" b="b"/>
              <a:pathLst>
                <a:path w="6286430" h="1352635" extrusionOk="0">
                  <a:moveTo>
                    <a:pt x="0" y="0"/>
                  </a:moveTo>
                  <a:lnTo>
                    <a:pt x="6286430" y="0"/>
                  </a:lnTo>
                  <a:lnTo>
                    <a:pt x="6286430" y="1352635"/>
                  </a:lnTo>
                  <a:lnTo>
                    <a:pt x="0" y="1352635"/>
                  </a:lnTo>
                  <a:close/>
                </a:path>
              </a:pathLst>
            </a:custGeom>
            <a:solidFill>
              <a:srgbClr val="000000">
                <a:alpha val="0"/>
              </a:srgbClr>
            </a:solid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rgbClr val="000000"/>
                </a:solidFill>
                <a:latin typeface="Calibri"/>
                <a:ea typeface="Calibri"/>
                <a:cs typeface="Calibri"/>
                <a:sym typeface="Calibri"/>
              </a:endParaRPr>
            </a:p>
          </p:txBody>
        </p:sp>
        <p:sp>
          <p:nvSpPr>
            <p:cNvPr id="199" name="Google Shape;199;p26"/>
            <p:cNvSpPr txBox="1"/>
            <p:nvPr/>
          </p:nvSpPr>
          <p:spPr>
            <a:xfrm>
              <a:off x="0" y="706208"/>
              <a:ext cx="6286500" cy="1362300"/>
            </a:xfrm>
            <a:prstGeom prst="rect">
              <a:avLst/>
            </a:prstGeom>
            <a:noFill/>
            <a:ln>
              <a:noFill/>
            </a:ln>
          </p:spPr>
          <p:txBody>
            <a:bodyPr spcFirstLastPara="1" wrap="square" lIns="0" tIns="0" rIns="0" bIns="0" anchor="t" anchorCtr="0">
              <a:noAutofit/>
            </a:bodyPr>
            <a:lstStyle/>
            <a:p>
              <a:pPr marL="0" marR="0" lvl="0" indent="0" algn="l" rtl="0">
                <a:lnSpc>
                  <a:spcPct val="120000"/>
                </a:lnSpc>
                <a:spcBef>
                  <a:spcPts val="0"/>
                </a:spcBef>
                <a:spcAft>
                  <a:spcPts val="0"/>
                </a:spcAft>
                <a:buNone/>
              </a:pPr>
              <a:r>
                <a:rPr lang="fr" sz="1000">
                  <a:solidFill>
                    <a:srgbClr val="394646"/>
                  </a:solidFill>
                </a:rPr>
                <a:t>F</a:t>
              </a:r>
              <a:r>
                <a:rPr lang="fr" sz="1000">
                  <a:solidFill>
                    <a:srgbClr val="000000"/>
                  </a:solidFill>
                </a:rPr>
                <a:t>amiliarisez les apprenants, les administrateurs et les managers, et montrez-leur par où commencer </a:t>
              </a:r>
              <a:endParaRPr sz="1000">
                <a:solidFill>
                  <a:srgbClr val="000000"/>
                </a:solidFill>
                <a:latin typeface="Arial"/>
                <a:ea typeface="Arial"/>
                <a:cs typeface="Arial"/>
                <a:sym typeface="Arial"/>
              </a:endParaRPr>
            </a:p>
          </p:txBody>
        </p:sp>
      </p:grpSp>
      <p:grpSp>
        <p:nvGrpSpPr>
          <p:cNvPr id="200" name="Google Shape;200;p26"/>
          <p:cNvGrpSpPr/>
          <p:nvPr/>
        </p:nvGrpSpPr>
        <p:grpSpPr>
          <a:xfrm>
            <a:off x="5884102" y="3521829"/>
            <a:ext cx="2620581" cy="509252"/>
            <a:chOff x="0" y="0"/>
            <a:chExt cx="6988217" cy="1358005"/>
          </a:xfrm>
        </p:grpSpPr>
        <p:sp>
          <p:nvSpPr>
            <p:cNvPr id="201" name="Google Shape;201;p26"/>
            <p:cNvSpPr/>
            <p:nvPr/>
          </p:nvSpPr>
          <p:spPr>
            <a:xfrm>
              <a:off x="0" y="0"/>
              <a:ext cx="6988217" cy="920835"/>
            </a:xfrm>
            <a:custGeom>
              <a:avLst/>
              <a:gdLst/>
              <a:ahLst/>
              <a:cxnLst/>
              <a:rect l="l" t="t" r="r" b="b"/>
              <a:pathLst>
                <a:path w="6988217" h="920835" extrusionOk="0">
                  <a:moveTo>
                    <a:pt x="0" y="0"/>
                  </a:moveTo>
                  <a:lnTo>
                    <a:pt x="6988217" y="0"/>
                  </a:lnTo>
                  <a:lnTo>
                    <a:pt x="6988217" y="920835"/>
                  </a:lnTo>
                  <a:lnTo>
                    <a:pt x="0" y="920835"/>
                  </a:lnTo>
                  <a:close/>
                </a:path>
              </a:pathLst>
            </a:custGeom>
            <a:solidFill>
              <a:srgbClr val="000000">
                <a:alpha val="0"/>
              </a:srgbClr>
            </a:solid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rgbClr val="000000"/>
                </a:solidFill>
                <a:latin typeface="Calibri"/>
                <a:ea typeface="Calibri"/>
                <a:cs typeface="Calibri"/>
                <a:sym typeface="Calibri"/>
              </a:endParaRPr>
            </a:p>
          </p:txBody>
        </p:sp>
        <p:sp>
          <p:nvSpPr>
            <p:cNvPr id="202" name="Google Shape;202;p26"/>
            <p:cNvSpPr txBox="1"/>
            <p:nvPr/>
          </p:nvSpPr>
          <p:spPr>
            <a:xfrm>
              <a:off x="0" y="427705"/>
              <a:ext cx="6988200" cy="930300"/>
            </a:xfrm>
            <a:prstGeom prst="rect">
              <a:avLst/>
            </a:prstGeom>
            <a:noFill/>
            <a:ln>
              <a:noFill/>
            </a:ln>
          </p:spPr>
          <p:txBody>
            <a:bodyPr spcFirstLastPara="1" wrap="square" lIns="0" tIns="0" rIns="0" bIns="0" anchor="t" anchorCtr="0">
              <a:noAutofit/>
            </a:bodyPr>
            <a:lstStyle/>
            <a:p>
              <a:pPr marL="0" marR="0" lvl="0" indent="0" algn="l" rtl="0">
                <a:lnSpc>
                  <a:spcPct val="120000"/>
                </a:lnSpc>
                <a:spcBef>
                  <a:spcPts val="0"/>
                </a:spcBef>
                <a:spcAft>
                  <a:spcPts val="0"/>
                </a:spcAft>
                <a:buNone/>
              </a:pPr>
              <a:r>
                <a:rPr lang="fr" sz="1000">
                  <a:solidFill>
                    <a:srgbClr val="000000"/>
                  </a:solidFill>
                </a:rPr>
                <a:t>Idées pour stimuler l’engagement et promouvoir une culture d’apprentissage </a:t>
              </a:r>
              <a:endParaRPr sz="1000">
                <a:solidFill>
                  <a:srgbClr val="000000"/>
                </a:solidFill>
                <a:latin typeface="Arial"/>
                <a:ea typeface="Arial"/>
                <a:cs typeface="Arial"/>
                <a:sym typeface="Arial"/>
              </a:endParaRPr>
            </a:p>
          </p:txBody>
        </p:sp>
      </p:grpSp>
      <p:sp>
        <p:nvSpPr>
          <p:cNvPr id="203" name="Google Shape;203;p26"/>
          <p:cNvSpPr txBox="1"/>
          <p:nvPr/>
        </p:nvSpPr>
        <p:spPr>
          <a:xfrm rot="-5400000">
            <a:off x="334200" y="3481811"/>
            <a:ext cx="583200" cy="184800"/>
          </a:xfrm>
          <a:prstGeom prst="rect">
            <a:avLst/>
          </a:prstGeom>
          <a:noFill/>
          <a:ln>
            <a:noFill/>
          </a:ln>
        </p:spPr>
        <p:txBody>
          <a:bodyPr spcFirstLastPara="1" wrap="square" lIns="0" tIns="0" rIns="0" bIns="0" anchor="t" anchorCtr="0">
            <a:spAutoFit/>
          </a:bodyPr>
          <a:lstStyle/>
          <a:p>
            <a:pPr marL="0" marR="0" lvl="0" indent="0" algn="ctr" rtl="0">
              <a:lnSpc>
                <a:spcPct val="119958"/>
              </a:lnSpc>
              <a:spcBef>
                <a:spcPts val="0"/>
              </a:spcBef>
              <a:spcAft>
                <a:spcPts val="0"/>
              </a:spcAft>
              <a:buNone/>
            </a:pPr>
            <a:r>
              <a:rPr lang="fr" sz="1200">
                <a:solidFill>
                  <a:srgbClr val="394646"/>
                </a:solidFill>
              </a:rPr>
              <a:t>Jalon</a:t>
            </a:r>
            <a:endParaRPr sz="70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AF9F4"/>
        </a:solidFill>
        <a:effectLst/>
      </p:bgPr>
    </p:bg>
    <p:spTree>
      <p:nvGrpSpPr>
        <p:cNvPr id="1" name="Shape 1030"/>
        <p:cNvGrpSpPr/>
        <p:nvPr/>
      </p:nvGrpSpPr>
      <p:grpSpPr>
        <a:xfrm>
          <a:off x="0" y="0"/>
          <a:ext cx="0" cy="0"/>
          <a:chOff x="0" y="0"/>
          <a:chExt cx="0" cy="0"/>
        </a:xfrm>
      </p:grpSpPr>
      <p:sp>
        <p:nvSpPr>
          <p:cNvPr id="1031" name="Google Shape;1031;p46" descr="preencoded.png"/>
          <p:cNvSpPr/>
          <p:nvPr/>
        </p:nvSpPr>
        <p:spPr>
          <a:xfrm>
            <a:off x="362837" y="4629150"/>
            <a:ext cx="303026" cy="152400"/>
          </a:xfrm>
          <a:custGeom>
            <a:avLst/>
            <a:gdLst/>
            <a:ahLst/>
            <a:cxnLst/>
            <a:rect l="l" t="t" r="r" b="b"/>
            <a:pathLst>
              <a:path w="606051" h="304800" extrusionOk="0">
                <a:moveTo>
                  <a:pt x="0" y="0"/>
                </a:moveTo>
                <a:lnTo>
                  <a:pt x="606051" y="0"/>
                </a:lnTo>
                <a:lnTo>
                  <a:pt x="606051" y="304800"/>
                </a:lnTo>
                <a:lnTo>
                  <a:pt x="0" y="304800"/>
                </a:lnTo>
                <a:lnTo>
                  <a:pt x="0" y="0"/>
                </a:lnTo>
                <a:close/>
              </a:path>
            </a:pathLst>
          </a:custGeom>
          <a:blipFill rotWithShape="1">
            <a:blip r:embed="rId3">
              <a:alphaModFix/>
            </a:blip>
            <a:stretch>
              <a:fillRect r="-584"/>
            </a:stretch>
          </a:blip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cxnSp>
        <p:nvCxnSpPr>
          <p:cNvPr id="1032" name="Google Shape;1032;p46"/>
          <p:cNvCxnSpPr/>
          <p:nvPr/>
        </p:nvCxnSpPr>
        <p:spPr>
          <a:xfrm>
            <a:off x="1559899" y="2642030"/>
            <a:ext cx="5587697" cy="0"/>
          </a:xfrm>
          <a:prstGeom prst="straightConnector1">
            <a:avLst/>
          </a:prstGeom>
          <a:noFill/>
          <a:ln w="9525" cap="flat" cmpd="sng">
            <a:solidFill>
              <a:srgbClr val="242C2C"/>
            </a:solidFill>
            <a:prstDash val="solid"/>
            <a:round/>
            <a:headEnd type="none" w="sm" len="sm"/>
            <a:tailEnd type="none" w="sm" len="sm"/>
          </a:ln>
        </p:spPr>
      </p:cxnSp>
      <p:cxnSp>
        <p:nvCxnSpPr>
          <p:cNvPr id="1033" name="Google Shape;1033;p46"/>
          <p:cNvCxnSpPr/>
          <p:nvPr/>
        </p:nvCxnSpPr>
        <p:spPr>
          <a:xfrm>
            <a:off x="1559899" y="3530731"/>
            <a:ext cx="5587697" cy="0"/>
          </a:xfrm>
          <a:prstGeom prst="straightConnector1">
            <a:avLst/>
          </a:prstGeom>
          <a:noFill/>
          <a:ln w="9525" cap="flat" cmpd="sng">
            <a:solidFill>
              <a:srgbClr val="242C2C"/>
            </a:solidFill>
            <a:prstDash val="solid"/>
            <a:round/>
            <a:headEnd type="none" w="sm" len="sm"/>
            <a:tailEnd type="none" w="sm" len="sm"/>
          </a:ln>
        </p:spPr>
      </p:cxnSp>
      <p:cxnSp>
        <p:nvCxnSpPr>
          <p:cNvPr id="1034" name="Google Shape;1034;p46"/>
          <p:cNvCxnSpPr/>
          <p:nvPr/>
        </p:nvCxnSpPr>
        <p:spPr>
          <a:xfrm rot="10800000">
            <a:off x="3032842" y="1830719"/>
            <a:ext cx="0" cy="736301"/>
          </a:xfrm>
          <a:prstGeom prst="straightConnector1">
            <a:avLst/>
          </a:prstGeom>
          <a:noFill/>
          <a:ln w="9525" cap="flat" cmpd="sng">
            <a:solidFill>
              <a:srgbClr val="242C2C"/>
            </a:solidFill>
            <a:prstDash val="solid"/>
            <a:round/>
            <a:headEnd type="none" w="sm" len="sm"/>
            <a:tailEnd type="none" w="sm" len="sm"/>
          </a:ln>
        </p:spPr>
      </p:cxnSp>
      <p:cxnSp>
        <p:nvCxnSpPr>
          <p:cNvPr id="1035" name="Google Shape;1035;p46"/>
          <p:cNvCxnSpPr/>
          <p:nvPr/>
        </p:nvCxnSpPr>
        <p:spPr>
          <a:xfrm rot="10800000">
            <a:off x="4416530" y="1830719"/>
            <a:ext cx="0" cy="736301"/>
          </a:xfrm>
          <a:prstGeom prst="straightConnector1">
            <a:avLst/>
          </a:prstGeom>
          <a:noFill/>
          <a:ln w="9525" cap="flat" cmpd="sng">
            <a:solidFill>
              <a:srgbClr val="242C2C"/>
            </a:solidFill>
            <a:prstDash val="solid"/>
            <a:round/>
            <a:headEnd type="none" w="sm" len="sm"/>
            <a:tailEnd type="none" w="sm" len="sm"/>
          </a:ln>
        </p:spPr>
      </p:cxnSp>
      <p:cxnSp>
        <p:nvCxnSpPr>
          <p:cNvPr id="1036" name="Google Shape;1036;p46"/>
          <p:cNvCxnSpPr/>
          <p:nvPr/>
        </p:nvCxnSpPr>
        <p:spPr>
          <a:xfrm rot="10800000">
            <a:off x="5793074" y="1830719"/>
            <a:ext cx="0" cy="736301"/>
          </a:xfrm>
          <a:prstGeom prst="straightConnector1">
            <a:avLst/>
          </a:prstGeom>
          <a:noFill/>
          <a:ln w="9525" cap="flat" cmpd="sng">
            <a:solidFill>
              <a:srgbClr val="242C2C"/>
            </a:solidFill>
            <a:prstDash val="solid"/>
            <a:round/>
            <a:headEnd type="none" w="sm" len="sm"/>
            <a:tailEnd type="none" w="sm" len="sm"/>
          </a:ln>
        </p:spPr>
      </p:cxnSp>
      <p:grpSp>
        <p:nvGrpSpPr>
          <p:cNvPr id="1037" name="Google Shape;1037;p46"/>
          <p:cNvGrpSpPr/>
          <p:nvPr/>
        </p:nvGrpSpPr>
        <p:grpSpPr>
          <a:xfrm>
            <a:off x="1559899" y="1339631"/>
            <a:ext cx="5587587" cy="414880"/>
            <a:chOff x="0" y="-19050"/>
            <a:chExt cx="2943314" cy="218542"/>
          </a:xfrm>
        </p:grpSpPr>
        <p:sp>
          <p:nvSpPr>
            <p:cNvPr id="1038" name="Google Shape;1038;p46"/>
            <p:cNvSpPr/>
            <p:nvPr/>
          </p:nvSpPr>
          <p:spPr>
            <a:xfrm>
              <a:off x="0" y="0"/>
              <a:ext cx="2943314" cy="199492"/>
            </a:xfrm>
            <a:custGeom>
              <a:avLst/>
              <a:gdLst/>
              <a:ahLst/>
              <a:cxnLst/>
              <a:rect l="l" t="t" r="r" b="b"/>
              <a:pathLst>
                <a:path w="2943314" h="199492" extrusionOk="0">
                  <a:moveTo>
                    <a:pt x="0" y="0"/>
                  </a:moveTo>
                  <a:lnTo>
                    <a:pt x="2943314" y="0"/>
                  </a:lnTo>
                  <a:lnTo>
                    <a:pt x="2943314" y="199492"/>
                  </a:lnTo>
                  <a:lnTo>
                    <a:pt x="0" y="199492"/>
                  </a:lnTo>
                  <a:close/>
                </a:path>
              </a:pathLst>
            </a:custGeom>
            <a:solidFill>
              <a:srgbClr val="FEE19A"/>
            </a:solid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039" name="Google Shape;1039;p46"/>
            <p:cNvSpPr txBox="1"/>
            <p:nvPr/>
          </p:nvSpPr>
          <p:spPr>
            <a:xfrm>
              <a:off x="0" y="-19050"/>
              <a:ext cx="2943300" cy="218400"/>
            </a:xfrm>
            <a:prstGeom prst="rect">
              <a:avLst/>
            </a:prstGeom>
            <a:noFill/>
            <a:ln>
              <a:noFill/>
            </a:ln>
          </p:spPr>
          <p:txBody>
            <a:bodyPr spcFirstLastPara="1" wrap="square" lIns="25400" tIns="25400" rIns="25400" bIns="25400" anchor="ctr" anchorCtr="0">
              <a:noAutofit/>
            </a:bodyPr>
            <a:lstStyle/>
            <a:p>
              <a:pPr marL="0" marR="0" lvl="0" indent="0" algn="ctr" rtl="0">
                <a:lnSpc>
                  <a:spcPct val="166388"/>
                </a:lnSpc>
                <a:spcBef>
                  <a:spcPts val="0"/>
                </a:spcBef>
                <a:spcAft>
                  <a:spcPts val="0"/>
                </a:spcAft>
                <a:buNone/>
              </a:pPr>
              <a:endParaRPr sz="900">
                <a:solidFill>
                  <a:schemeClr val="dk1"/>
                </a:solidFill>
                <a:latin typeface="Calibri"/>
                <a:ea typeface="Calibri"/>
                <a:cs typeface="Calibri"/>
                <a:sym typeface="Calibri"/>
              </a:endParaRPr>
            </a:p>
          </p:txBody>
        </p:sp>
      </p:grpSp>
      <p:cxnSp>
        <p:nvCxnSpPr>
          <p:cNvPr id="1040" name="Google Shape;1040;p46"/>
          <p:cNvCxnSpPr/>
          <p:nvPr/>
        </p:nvCxnSpPr>
        <p:spPr>
          <a:xfrm rot="10800000">
            <a:off x="3030461" y="2717039"/>
            <a:ext cx="0" cy="736301"/>
          </a:xfrm>
          <a:prstGeom prst="straightConnector1">
            <a:avLst/>
          </a:prstGeom>
          <a:noFill/>
          <a:ln w="9525" cap="flat" cmpd="sng">
            <a:solidFill>
              <a:srgbClr val="242C2C"/>
            </a:solidFill>
            <a:prstDash val="solid"/>
            <a:round/>
            <a:headEnd type="none" w="sm" len="sm"/>
            <a:tailEnd type="none" w="sm" len="sm"/>
          </a:ln>
        </p:spPr>
      </p:cxnSp>
      <p:cxnSp>
        <p:nvCxnSpPr>
          <p:cNvPr id="1041" name="Google Shape;1041;p46"/>
          <p:cNvCxnSpPr/>
          <p:nvPr/>
        </p:nvCxnSpPr>
        <p:spPr>
          <a:xfrm rot="10800000">
            <a:off x="4414149" y="2687233"/>
            <a:ext cx="0" cy="736301"/>
          </a:xfrm>
          <a:prstGeom prst="straightConnector1">
            <a:avLst/>
          </a:prstGeom>
          <a:noFill/>
          <a:ln w="9525" cap="flat" cmpd="sng">
            <a:solidFill>
              <a:srgbClr val="242C2C"/>
            </a:solidFill>
            <a:prstDash val="solid"/>
            <a:round/>
            <a:headEnd type="none" w="sm" len="sm"/>
            <a:tailEnd type="none" w="sm" len="sm"/>
          </a:ln>
        </p:spPr>
      </p:cxnSp>
      <p:cxnSp>
        <p:nvCxnSpPr>
          <p:cNvPr id="1042" name="Google Shape;1042;p46"/>
          <p:cNvCxnSpPr/>
          <p:nvPr/>
        </p:nvCxnSpPr>
        <p:spPr>
          <a:xfrm rot="10800000">
            <a:off x="5790693" y="2687233"/>
            <a:ext cx="0" cy="736301"/>
          </a:xfrm>
          <a:prstGeom prst="straightConnector1">
            <a:avLst/>
          </a:prstGeom>
          <a:noFill/>
          <a:ln w="9525" cap="flat" cmpd="sng">
            <a:solidFill>
              <a:srgbClr val="242C2C"/>
            </a:solidFill>
            <a:prstDash val="solid"/>
            <a:round/>
            <a:headEnd type="none" w="sm" len="sm"/>
            <a:tailEnd type="none" w="sm" len="sm"/>
          </a:ln>
        </p:spPr>
      </p:cxnSp>
      <p:cxnSp>
        <p:nvCxnSpPr>
          <p:cNvPr id="1043" name="Google Shape;1043;p46"/>
          <p:cNvCxnSpPr/>
          <p:nvPr/>
        </p:nvCxnSpPr>
        <p:spPr>
          <a:xfrm rot="10800000">
            <a:off x="3030461" y="3603359"/>
            <a:ext cx="0" cy="736301"/>
          </a:xfrm>
          <a:prstGeom prst="straightConnector1">
            <a:avLst/>
          </a:prstGeom>
          <a:noFill/>
          <a:ln w="9525" cap="flat" cmpd="sng">
            <a:solidFill>
              <a:srgbClr val="242C2C"/>
            </a:solidFill>
            <a:prstDash val="solid"/>
            <a:round/>
            <a:headEnd type="none" w="sm" len="sm"/>
            <a:tailEnd type="none" w="sm" len="sm"/>
          </a:ln>
        </p:spPr>
      </p:cxnSp>
      <p:cxnSp>
        <p:nvCxnSpPr>
          <p:cNvPr id="1044" name="Google Shape;1044;p46"/>
          <p:cNvCxnSpPr/>
          <p:nvPr/>
        </p:nvCxnSpPr>
        <p:spPr>
          <a:xfrm rot="10800000">
            <a:off x="4414149" y="3603359"/>
            <a:ext cx="0" cy="736301"/>
          </a:xfrm>
          <a:prstGeom prst="straightConnector1">
            <a:avLst/>
          </a:prstGeom>
          <a:noFill/>
          <a:ln w="9525" cap="flat" cmpd="sng">
            <a:solidFill>
              <a:srgbClr val="242C2C"/>
            </a:solidFill>
            <a:prstDash val="solid"/>
            <a:round/>
            <a:headEnd type="none" w="sm" len="sm"/>
            <a:tailEnd type="none" w="sm" len="sm"/>
          </a:ln>
        </p:spPr>
      </p:cxnSp>
      <p:cxnSp>
        <p:nvCxnSpPr>
          <p:cNvPr id="1045" name="Google Shape;1045;p46"/>
          <p:cNvCxnSpPr/>
          <p:nvPr/>
        </p:nvCxnSpPr>
        <p:spPr>
          <a:xfrm rot="10800000">
            <a:off x="5790693" y="3603359"/>
            <a:ext cx="0" cy="736301"/>
          </a:xfrm>
          <a:prstGeom prst="straightConnector1">
            <a:avLst/>
          </a:prstGeom>
          <a:noFill/>
          <a:ln w="9525" cap="flat" cmpd="sng">
            <a:solidFill>
              <a:srgbClr val="242C2C"/>
            </a:solidFill>
            <a:prstDash val="solid"/>
            <a:round/>
            <a:headEnd type="none" w="sm" len="sm"/>
            <a:tailEnd type="none" w="sm" len="sm"/>
          </a:ln>
        </p:spPr>
      </p:cxnSp>
      <p:sp>
        <p:nvSpPr>
          <p:cNvPr id="1046" name="Google Shape;1046;p46"/>
          <p:cNvSpPr txBox="1"/>
          <p:nvPr/>
        </p:nvSpPr>
        <p:spPr>
          <a:xfrm>
            <a:off x="143027" y="440376"/>
            <a:ext cx="7265700" cy="369300"/>
          </a:xfrm>
          <a:prstGeom prst="rect">
            <a:avLst/>
          </a:prstGeom>
          <a:noFill/>
          <a:ln>
            <a:noFill/>
          </a:ln>
        </p:spPr>
        <p:txBody>
          <a:bodyPr spcFirstLastPara="1" wrap="square" lIns="0" tIns="0" rIns="0" bIns="0" anchor="t" anchorCtr="0">
            <a:spAutoFit/>
          </a:bodyPr>
          <a:lstStyle/>
          <a:p>
            <a:pPr marL="0" marR="0" lvl="0" indent="0" algn="ctr" rtl="0">
              <a:lnSpc>
                <a:spcPct val="108000"/>
              </a:lnSpc>
              <a:spcBef>
                <a:spcPts val="0"/>
              </a:spcBef>
              <a:spcAft>
                <a:spcPts val="0"/>
              </a:spcAft>
              <a:buNone/>
            </a:pPr>
            <a:r>
              <a:rPr lang="fr" sz="2400">
                <a:solidFill>
                  <a:srgbClr val="394646"/>
                </a:solidFill>
              </a:rPr>
              <a:t>Exemple de plan d’action pour le jour du lancement</a:t>
            </a:r>
            <a:endParaRPr sz="2400"/>
          </a:p>
        </p:txBody>
      </p:sp>
      <p:sp>
        <p:nvSpPr>
          <p:cNvPr id="1047" name="Google Shape;1047;p46" descr="Megaphone outline"/>
          <p:cNvSpPr/>
          <p:nvPr/>
        </p:nvSpPr>
        <p:spPr>
          <a:xfrm>
            <a:off x="2120088" y="1012758"/>
            <a:ext cx="285088" cy="285088"/>
          </a:xfrm>
          <a:custGeom>
            <a:avLst/>
            <a:gdLst/>
            <a:ahLst/>
            <a:cxnLst/>
            <a:rect l="l" t="t" r="r" b="b"/>
            <a:pathLst>
              <a:path w="570176" h="570176" extrusionOk="0">
                <a:moveTo>
                  <a:pt x="0" y="0"/>
                </a:moveTo>
                <a:lnTo>
                  <a:pt x="570177" y="0"/>
                </a:lnTo>
                <a:lnTo>
                  <a:pt x="570177" y="570176"/>
                </a:lnTo>
                <a:lnTo>
                  <a:pt x="0" y="570176"/>
                </a:lnTo>
                <a:lnTo>
                  <a:pt x="0" y="0"/>
                </a:lnTo>
                <a:close/>
              </a:path>
            </a:pathLst>
          </a:custGeom>
          <a:blipFill rotWithShape="1">
            <a:blip r:embed="rId4">
              <a:alphaModFix/>
            </a:blip>
            <a:stretch>
              <a:fillRect/>
            </a:stretch>
          </a:blip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048" name="Google Shape;1048;p46" descr="Megaphone outline"/>
          <p:cNvSpPr/>
          <p:nvPr/>
        </p:nvSpPr>
        <p:spPr>
          <a:xfrm>
            <a:off x="4962258" y="1012758"/>
            <a:ext cx="285088" cy="285088"/>
          </a:xfrm>
          <a:custGeom>
            <a:avLst/>
            <a:gdLst/>
            <a:ahLst/>
            <a:cxnLst/>
            <a:rect l="l" t="t" r="r" b="b"/>
            <a:pathLst>
              <a:path w="570176" h="570176" extrusionOk="0">
                <a:moveTo>
                  <a:pt x="0" y="0"/>
                </a:moveTo>
                <a:lnTo>
                  <a:pt x="570177" y="0"/>
                </a:lnTo>
                <a:lnTo>
                  <a:pt x="570177" y="570176"/>
                </a:lnTo>
                <a:lnTo>
                  <a:pt x="0" y="570176"/>
                </a:lnTo>
                <a:lnTo>
                  <a:pt x="0" y="0"/>
                </a:lnTo>
                <a:close/>
              </a:path>
            </a:pathLst>
          </a:custGeom>
          <a:blipFill rotWithShape="1">
            <a:blip r:embed="rId4">
              <a:alphaModFix/>
            </a:blip>
            <a:stretch>
              <a:fillRect/>
            </a:stretch>
          </a:blip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049" name="Google Shape;1049;p46" descr="Bell outline"/>
          <p:cNvSpPr/>
          <p:nvPr/>
        </p:nvSpPr>
        <p:spPr>
          <a:xfrm>
            <a:off x="6351787" y="1028865"/>
            <a:ext cx="235611" cy="235610"/>
          </a:xfrm>
          <a:custGeom>
            <a:avLst/>
            <a:gdLst/>
            <a:ahLst/>
            <a:cxnLst/>
            <a:rect l="l" t="t" r="r" b="b"/>
            <a:pathLst>
              <a:path w="471221" h="471221" extrusionOk="0">
                <a:moveTo>
                  <a:pt x="0" y="0"/>
                </a:moveTo>
                <a:lnTo>
                  <a:pt x="471220" y="0"/>
                </a:lnTo>
                <a:lnTo>
                  <a:pt x="471220" y="471221"/>
                </a:lnTo>
                <a:lnTo>
                  <a:pt x="0" y="471221"/>
                </a:lnTo>
                <a:lnTo>
                  <a:pt x="0" y="0"/>
                </a:lnTo>
                <a:close/>
              </a:path>
            </a:pathLst>
          </a:custGeom>
          <a:blipFill rotWithShape="1">
            <a:blip r:embed="rId5">
              <a:alphaModFix/>
            </a:blip>
            <a:stretch>
              <a:fillRect/>
            </a:stretch>
          </a:blip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050" name="Google Shape;1050;p46" descr="Information outline"/>
          <p:cNvSpPr/>
          <p:nvPr/>
        </p:nvSpPr>
        <p:spPr>
          <a:xfrm>
            <a:off x="3597059" y="1028865"/>
            <a:ext cx="252872" cy="252873"/>
          </a:xfrm>
          <a:custGeom>
            <a:avLst/>
            <a:gdLst/>
            <a:ahLst/>
            <a:cxnLst/>
            <a:rect l="l" t="t" r="r" b="b"/>
            <a:pathLst>
              <a:path w="505745" h="505745" extrusionOk="0">
                <a:moveTo>
                  <a:pt x="0" y="0"/>
                </a:moveTo>
                <a:lnTo>
                  <a:pt x="505746" y="0"/>
                </a:lnTo>
                <a:lnTo>
                  <a:pt x="505746" y="505746"/>
                </a:lnTo>
                <a:lnTo>
                  <a:pt x="0" y="505746"/>
                </a:lnTo>
                <a:lnTo>
                  <a:pt x="0" y="0"/>
                </a:lnTo>
                <a:close/>
              </a:path>
            </a:pathLst>
          </a:custGeom>
          <a:blipFill rotWithShape="1">
            <a:blip r:embed="rId6">
              <a:alphaModFix/>
            </a:blip>
            <a:stretch>
              <a:fillRect/>
            </a:stretch>
          </a:blip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051" name="Google Shape;1051;p46"/>
          <p:cNvSpPr txBox="1"/>
          <p:nvPr/>
        </p:nvSpPr>
        <p:spPr>
          <a:xfrm>
            <a:off x="1753929" y="1852436"/>
            <a:ext cx="1176600" cy="322800"/>
          </a:xfrm>
          <a:prstGeom prst="rect">
            <a:avLst/>
          </a:prstGeom>
          <a:noFill/>
          <a:ln>
            <a:noFill/>
          </a:ln>
        </p:spPr>
        <p:txBody>
          <a:bodyPr spcFirstLastPara="1" wrap="square" lIns="0" tIns="0" rIns="0" bIns="0" anchor="t" anchorCtr="0">
            <a:spAutoFit/>
          </a:bodyPr>
          <a:lstStyle/>
          <a:p>
            <a:pPr marL="0" marR="0" lvl="0" indent="0" algn="l" rtl="0">
              <a:lnSpc>
                <a:spcPct val="124785"/>
              </a:lnSpc>
              <a:spcBef>
                <a:spcPts val="0"/>
              </a:spcBef>
              <a:spcAft>
                <a:spcPts val="0"/>
              </a:spcAft>
              <a:buNone/>
            </a:pPr>
            <a:r>
              <a:rPr lang="fr" sz="600">
                <a:solidFill>
                  <a:srgbClr val="394646"/>
                </a:solidFill>
              </a:rPr>
              <a:t>Transmettre un message coordonné à tous les publics concernés par le lancement</a:t>
            </a:r>
            <a:endParaRPr sz="600"/>
          </a:p>
        </p:txBody>
      </p:sp>
      <p:sp>
        <p:nvSpPr>
          <p:cNvPr id="1052" name="Google Shape;1052;p46"/>
          <p:cNvSpPr txBox="1"/>
          <p:nvPr/>
        </p:nvSpPr>
        <p:spPr>
          <a:xfrm>
            <a:off x="1610750" y="2703781"/>
            <a:ext cx="1370700" cy="783900"/>
          </a:xfrm>
          <a:prstGeom prst="rect">
            <a:avLst/>
          </a:prstGeom>
          <a:noFill/>
          <a:ln>
            <a:noFill/>
          </a:ln>
        </p:spPr>
        <p:txBody>
          <a:bodyPr spcFirstLastPara="1" wrap="square" lIns="0" tIns="0" rIns="0" bIns="0" anchor="t" anchorCtr="0">
            <a:spAutoFit/>
          </a:bodyPr>
          <a:lstStyle/>
          <a:p>
            <a:pPr marL="0" lvl="0" indent="0" algn="l" rtl="0">
              <a:lnSpc>
                <a:spcPct val="124785"/>
              </a:lnSpc>
              <a:spcBef>
                <a:spcPts val="0"/>
              </a:spcBef>
              <a:spcAft>
                <a:spcPts val="0"/>
              </a:spcAft>
              <a:buClr>
                <a:schemeClr val="dk1"/>
              </a:buClr>
              <a:buSzPts val="1100"/>
              <a:buFont typeface="Arial"/>
              <a:buNone/>
            </a:pPr>
            <a:r>
              <a:rPr lang="fr" sz="600">
                <a:solidFill>
                  <a:srgbClr val="394646"/>
                </a:solidFill>
              </a:rPr>
              <a:t>Envoyez des messages de lancement sur tous les canaux, adaptés à chaque public. </a:t>
            </a:r>
            <a:endParaRPr sz="600">
              <a:solidFill>
                <a:srgbClr val="394646"/>
              </a:solidFill>
            </a:endParaRPr>
          </a:p>
          <a:p>
            <a:pPr marL="0" lvl="0" indent="0" algn="l" rtl="0">
              <a:lnSpc>
                <a:spcPct val="124785"/>
              </a:lnSpc>
              <a:spcBef>
                <a:spcPts val="0"/>
              </a:spcBef>
              <a:spcAft>
                <a:spcPts val="0"/>
              </a:spcAft>
              <a:buClr>
                <a:schemeClr val="dk1"/>
              </a:buClr>
              <a:buSzPts val="1100"/>
              <a:buFont typeface="Arial"/>
              <a:buNone/>
            </a:pPr>
            <a:r>
              <a:rPr lang="fr" sz="600">
                <a:solidFill>
                  <a:srgbClr val="394646"/>
                </a:solidFill>
              </a:rPr>
              <a:t>Les employés travaillant au bureau reçoivent une pomme ou un autre cadeau symbolisant le lancement.</a:t>
            </a:r>
            <a:endParaRPr sz="600">
              <a:solidFill>
                <a:srgbClr val="394646"/>
              </a:solidFill>
            </a:endParaRPr>
          </a:p>
          <a:p>
            <a:pPr marL="0" marR="0" lvl="0" indent="0" algn="l" rtl="0">
              <a:lnSpc>
                <a:spcPct val="124785"/>
              </a:lnSpc>
              <a:spcBef>
                <a:spcPts val="0"/>
              </a:spcBef>
              <a:spcAft>
                <a:spcPts val="0"/>
              </a:spcAft>
              <a:buNone/>
            </a:pPr>
            <a:endParaRPr sz="600">
              <a:solidFill>
                <a:srgbClr val="394646"/>
              </a:solidFill>
            </a:endParaRPr>
          </a:p>
        </p:txBody>
      </p:sp>
      <p:sp>
        <p:nvSpPr>
          <p:cNvPr id="1053" name="Google Shape;1053;p46"/>
          <p:cNvSpPr txBox="1"/>
          <p:nvPr/>
        </p:nvSpPr>
        <p:spPr>
          <a:xfrm>
            <a:off x="1559900" y="3612708"/>
            <a:ext cx="1370700" cy="668700"/>
          </a:xfrm>
          <a:prstGeom prst="rect">
            <a:avLst/>
          </a:prstGeom>
          <a:noFill/>
          <a:ln>
            <a:noFill/>
          </a:ln>
        </p:spPr>
        <p:txBody>
          <a:bodyPr spcFirstLastPara="1" wrap="square" lIns="0" tIns="0" rIns="0" bIns="0" anchor="t" anchorCtr="0">
            <a:spAutoFit/>
          </a:bodyPr>
          <a:lstStyle/>
          <a:p>
            <a:pPr marL="0" lvl="0" indent="0" algn="l" rtl="0">
              <a:lnSpc>
                <a:spcPct val="124785"/>
              </a:lnSpc>
              <a:spcBef>
                <a:spcPts val="0"/>
              </a:spcBef>
              <a:spcAft>
                <a:spcPts val="0"/>
              </a:spcAft>
              <a:buClr>
                <a:schemeClr val="dk1"/>
              </a:buClr>
              <a:buSzPts val="1100"/>
              <a:buFont typeface="Arial"/>
              <a:buNone/>
            </a:pPr>
            <a:r>
              <a:rPr lang="fr" sz="600">
                <a:solidFill>
                  <a:srgbClr val="394646"/>
                </a:solidFill>
              </a:rPr>
              <a:t>Le matin du jour du lancement</a:t>
            </a:r>
            <a:endParaRPr sz="600">
              <a:solidFill>
                <a:srgbClr val="394646"/>
              </a:solidFill>
            </a:endParaRPr>
          </a:p>
          <a:p>
            <a:pPr marL="0" lvl="0" indent="0" algn="l" rtl="0">
              <a:lnSpc>
                <a:spcPct val="124785"/>
              </a:lnSpc>
              <a:spcBef>
                <a:spcPts val="0"/>
              </a:spcBef>
              <a:spcAft>
                <a:spcPts val="0"/>
              </a:spcAft>
              <a:buClr>
                <a:schemeClr val="dk1"/>
              </a:buClr>
              <a:buSzPts val="1100"/>
              <a:buFont typeface="Arial"/>
              <a:buNone/>
            </a:pPr>
            <a:endParaRPr sz="600">
              <a:solidFill>
                <a:srgbClr val="394646"/>
              </a:solidFill>
            </a:endParaRPr>
          </a:p>
          <a:p>
            <a:pPr marL="0" lvl="0" indent="0" algn="l" rtl="0">
              <a:lnSpc>
                <a:spcPct val="124785"/>
              </a:lnSpc>
              <a:spcBef>
                <a:spcPts val="0"/>
              </a:spcBef>
              <a:spcAft>
                <a:spcPts val="0"/>
              </a:spcAft>
              <a:buClr>
                <a:schemeClr val="dk1"/>
              </a:buClr>
              <a:buSzPts val="1100"/>
              <a:buFont typeface="Arial"/>
              <a:buNone/>
            </a:pPr>
            <a:r>
              <a:rPr lang="fr" sz="600">
                <a:solidFill>
                  <a:srgbClr val="394646"/>
                </a:solidFill>
              </a:rPr>
              <a:t>Canaux : e-mail, Slack/Teams, intranet, affichage numérique</a:t>
            </a:r>
            <a:endParaRPr sz="600">
              <a:solidFill>
                <a:srgbClr val="394646"/>
              </a:solidFill>
            </a:endParaRPr>
          </a:p>
          <a:p>
            <a:pPr marL="0" lvl="0" indent="0" algn="l" rtl="0">
              <a:lnSpc>
                <a:spcPct val="124785"/>
              </a:lnSpc>
              <a:spcBef>
                <a:spcPts val="0"/>
              </a:spcBef>
              <a:spcAft>
                <a:spcPts val="0"/>
              </a:spcAft>
              <a:buClr>
                <a:schemeClr val="dk1"/>
              </a:buClr>
              <a:buSzPts val="1100"/>
              <a:buFont typeface="Arial"/>
              <a:buNone/>
            </a:pPr>
            <a:endParaRPr sz="600">
              <a:solidFill>
                <a:srgbClr val="394646"/>
              </a:solidFill>
            </a:endParaRPr>
          </a:p>
          <a:p>
            <a:pPr marL="0" marR="0" lvl="0" indent="0" algn="l" rtl="0">
              <a:lnSpc>
                <a:spcPct val="124785"/>
              </a:lnSpc>
              <a:spcBef>
                <a:spcPts val="0"/>
              </a:spcBef>
              <a:spcAft>
                <a:spcPts val="0"/>
              </a:spcAft>
              <a:buNone/>
            </a:pPr>
            <a:endParaRPr sz="600">
              <a:solidFill>
                <a:srgbClr val="394646"/>
              </a:solidFill>
            </a:endParaRPr>
          </a:p>
        </p:txBody>
      </p:sp>
      <p:sp>
        <p:nvSpPr>
          <p:cNvPr id="1054" name="Google Shape;1054;p46"/>
          <p:cNvSpPr txBox="1"/>
          <p:nvPr/>
        </p:nvSpPr>
        <p:spPr>
          <a:xfrm>
            <a:off x="3135235" y="1852436"/>
            <a:ext cx="1176600" cy="668700"/>
          </a:xfrm>
          <a:prstGeom prst="rect">
            <a:avLst/>
          </a:prstGeom>
          <a:noFill/>
          <a:ln>
            <a:noFill/>
          </a:ln>
        </p:spPr>
        <p:txBody>
          <a:bodyPr spcFirstLastPara="1" wrap="square" lIns="0" tIns="0" rIns="0" bIns="0" anchor="t" anchorCtr="0">
            <a:spAutoFit/>
          </a:bodyPr>
          <a:lstStyle/>
          <a:p>
            <a:pPr marL="0" lvl="0" indent="0" algn="l" rtl="0">
              <a:lnSpc>
                <a:spcPct val="124785"/>
              </a:lnSpc>
              <a:spcBef>
                <a:spcPts val="0"/>
              </a:spcBef>
              <a:spcAft>
                <a:spcPts val="0"/>
              </a:spcAft>
              <a:buClr>
                <a:schemeClr val="dk1"/>
              </a:buClr>
              <a:buSzPts val="1100"/>
              <a:buFont typeface="Arial"/>
              <a:buNone/>
            </a:pPr>
            <a:r>
              <a:rPr lang="fr" sz="600">
                <a:solidFill>
                  <a:srgbClr val="394646"/>
                </a:solidFill>
              </a:rPr>
              <a:t>Utilisez la preuve sociale fournie par les champions internes pour renforcer la visibilité et l'engagement. </a:t>
            </a:r>
            <a:endParaRPr sz="600">
              <a:solidFill>
                <a:srgbClr val="394646"/>
              </a:solidFill>
            </a:endParaRPr>
          </a:p>
          <a:p>
            <a:pPr marL="0" lvl="0" indent="0" algn="l" rtl="0">
              <a:lnSpc>
                <a:spcPct val="124785"/>
              </a:lnSpc>
              <a:spcBef>
                <a:spcPts val="0"/>
              </a:spcBef>
              <a:spcAft>
                <a:spcPts val="0"/>
              </a:spcAft>
              <a:buClr>
                <a:schemeClr val="dk1"/>
              </a:buClr>
              <a:buSzPts val="1100"/>
              <a:buFont typeface="Arial"/>
              <a:buNone/>
            </a:pPr>
            <a:endParaRPr sz="600">
              <a:solidFill>
                <a:srgbClr val="394646"/>
              </a:solidFill>
            </a:endParaRPr>
          </a:p>
          <a:p>
            <a:pPr marL="0" marR="0" lvl="0" indent="0" algn="l" rtl="0">
              <a:lnSpc>
                <a:spcPct val="124785"/>
              </a:lnSpc>
              <a:spcBef>
                <a:spcPts val="0"/>
              </a:spcBef>
              <a:spcAft>
                <a:spcPts val="0"/>
              </a:spcAft>
              <a:buNone/>
            </a:pPr>
            <a:endParaRPr sz="600">
              <a:solidFill>
                <a:srgbClr val="394646"/>
              </a:solidFill>
            </a:endParaRPr>
          </a:p>
        </p:txBody>
      </p:sp>
      <p:sp>
        <p:nvSpPr>
          <p:cNvPr id="1055" name="Google Shape;1055;p46"/>
          <p:cNvSpPr txBox="1"/>
          <p:nvPr/>
        </p:nvSpPr>
        <p:spPr>
          <a:xfrm>
            <a:off x="3135235" y="2731533"/>
            <a:ext cx="1176600" cy="668700"/>
          </a:xfrm>
          <a:prstGeom prst="rect">
            <a:avLst/>
          </a:prstGeom>
          <a:noFill/>
          <a:ln>
            <a:noFill/>
          </a:ln>
        </p:spPr>
        <p:txBody>
          <a:bodyPr spcFirstLastPara="1" wrap="square" lIns="0" tIns="0" rIns="0" bIns="0" anchor="t" anchorCtr="0">
            <a:spAutoFit/>
          </a:bodyPr>
          <a:lstStyle/>
          <a:p>
            <a:pPr marL="0" lvl="0" indent="0" algn="l" rtl="0">
              <a:lnSpc>
                <a:spcPct val="124785"/>
              </a:lnSpc>
              <a:spcBef>
                <a:spcPts val="0"/>
              </a:spcBef>
              <a:spcAft>
                <a:spcPts val="0"/>
              </a:spcAft>
              <a:buClr>
                <a:schemeClr val="dk1"/>
              </a:buClr>
              <a:buSzPts val="1100"/>
              <a:buFont typeface="Arial"/>
              <a:buNone/>
            </a:pPr>
            <a:r>
              <a:rPr lang="fr" sz="600">
                <a:solidFill>
                  <a:srgbClr val="394646"/>
                </a:solidFill>
              </a:rPr>
              <a:t>Certains managers ou cadres supérieurs partagent des messages ou des contenus qui les intéressent.</a:t>
            </a:r>
            <a:endParaRPr sz="600">
              <a:solidFill>
                <a:srgbClr val="394646"/>
              </a:solidFill>
            </a:endParaRPr>
          </a:p>
          <a:p>
            <a:pPr marL="0" lvl="0" indent="0" algn="l" rtl="0">
              <a:lnSpc>
                <a:spcPct val="124785"/>
              </a:lnSpc>
              <a:spcBef>
                <a:spcPts val="0"/>
              </a:spcBef>
              <a:spcAft>
                <a:spcPts val="0"/>
              </a:spcAft>
              <a:buClr>
                <a:schemeClr val="dk1"/>
              </a:buClr>
              <a:buSzPts val="1100"/>
              <a:buFont typeface="Arial"/>
              <a:buNone/>
            </a:pPr>
            <a:endParaRPr sz="600">
              <a:solidFill>
                <a:srgbClr val="394646"/>
              </a:solidFill>
            </a:endParaRPr>
          </a:p>
          <a:p>
            <a:pPr marL="0" marR="0" lvl="0" indent="0" algn="l" rtl="0">
              <a:lnSpc>
                <a:spcPct val="124785"/>
              </a:lnSpc>
              <a:spcBef>
                <a:spcPts val="0"/>
              </a:spcBef>
              <a:spcAft>
                <a:spcPts val="0"/>
              </a:spcAft>
              <a:buNone/>
            </a:pPr>
            <a:endParaRPr sz="600">
              <a:solidFill>
                <a:srgbClr val="394646"/>
              </a:solidFill>
            </a:endParaRPr>
          </a:p>
        </p:txBody>
      </p:sp>
      <p:sp>
        <p:nvSpPr>
          <p:cNvPr id="1056" name="Google Shape;1056;p46"/>
          <p:cNvSpPr txBox="1"/>
          <p:nvPr/>
        </p:nvSpPr>
        <p:spPr>
          <a:xfrm>
            <a:off x="4516542" y="2731533"/>
            <a:ext cx="1176600" cy="553200"/>
          </a:xfrm>
          <a:prstGeom prst="rect">
            <a:avLst/>
          </a:prstGeom>
          <a:noFill/>
          <a:ln>
            <a:noFill/>
          </a:ln>
        </p:spPr>
        <p:txBody>
          <a:bodyPr spcFirstLastPara="1" wrap="square" lIns="0" tIns="0" rIns="0" bIns="0" anchor="t" anchorCtr="0">
            <a:spAutoFit/>
          </a:bodyPr>
          <a:lstStyle/>
          <a:p>
            <a:pPr marL="0" lvl="0" indent="0" algn="l" rtl="0">
              <a:lnSpc>
                <a:spcPct val="124785"/>
              </a:lnSpc>
              <a:spcBef>
                <a:spcPts val="0"/>
              </a:spcBef>
              <a:spcAft>
                <a:spcPts val="0"/>
              </a:spcAft>
              <a:buClr>
                <a:schemeClr val="dk1"/>
              </a:buClr>
              <a:buSzPts val="1100"/>
              <a:buFont typeface="Arial"/>
              <a:buNone/>
            </a:pPr>
            <a:r>
              <a:rPr lang="fr" sz="600">
                <a:solidFill>
                  <a:srgbClr val="394646"/>
                </a:solidFill>
              </a:rPr>
              <a:t>Mettez en avant 1 à 2 playlists ou contenus clés à découvrir aujourd'hui. </a:t>
            </a:r>
            <a:endParaRPr sz="600">
              <a:solidFill>
                <a:srgbClr val="394646"/>
              </a:solidFill>
            </a:endParaRPr>
          </a:p>
          <a:p>
            <a:pPr marL="0" lvl="0" indent="0" algn="l" rtl="0">
              <a:lnSpc>
                <a:spcPct val="124785"/>
              </a:lnSpc>
              <a:spcBef>
                <a:spcPts val="0"/>
              </a:spcBef>
              <a:spcAft>
                <a:spcPts val="0"/>
              </a:spcAft>
              <a:buClr>
                <a:schemeClr val="dk1"/>
              </a:buClr>
              <a:buSzPts val="1100"/>
              <a:buFont typeface="Arial"/>
              <a:buNone/>
            </a:pPr>
            <a:endParaRPr sz="600">
              <a:solidFill>
                <a:srgbClr val="394646"/>
              </a:solidFill>
            </a:endParaRPr>
          </a:p>
          <a:p>
            <a:pPr marL="0" marR="0" lvl="0" indent="0" algn="l" rtl="0">
              <a:lnSpc>
                <a:spcPct val="124785"/>
              </a:lnSpc>
              <a:spcBef>
                <a:spcPts val="0"/>
              </a:spcBef>
              <a:spcAft>
                <a:spcPts val="0"/>
              </a:spcAft>
              <a:buNone/>
            </a:pPr>
            <a:endParaRPr sz="600">
              <a:solidFill>
                <a:srgbClr val="394646"/>
              </a:solidFill>
            </a:endParaRPr>
          </a:p>
        </p:txBody>
      </p:sp>
      <p:sp>
        <p:nvSpPr>
          <p:cNvPr id="1057" name="Google Shape;1057;p46"/>
          <p:cNvSpPr txBox="1"/>
          <p:nvPr/>
        </p:nvSpPr>
        <p:spPr>
          <a:xfrm>
            <a:off x="4563424" y="3612720"/>
            <a:ext cx="1176600" cy="668700"/>
          </a:xfrm>
          <a:prstGeom prst="rect">
            <a:avLst/>
          </a:prstGeom>
          <a:noFill/>
          <a:ln>
            <a:noFill/>
          </a:ln>
        </p:spPr>
        <p:txBody>
          <a:bodyPr spcFirstLastPara="1" wrap="square" lIns="0" tIns="0" rIns="0" bIns="0" anchor="t" anchorCtr="0">
            <a:spAutoFit/>
          </a:bodyPr>
          <a:lstStyle/>
          <a:p>
            <a:pPr marL="0" lvl="0" indent="0" algn="l" rtl="0">
              <a:lnSpc>
                <a:spcPct val="124785"/>
              </a:lnSpc>
              <a:spcBef>
                <a:spcPts val="0"/>
              </a:spcBef>
              <a:spcAft>
                <a:spcPts val="0"/>
              </a:spcAft>
              <a:buClr>
                <a:schemeClr val="dk1"/>
              </a:buClr>
              <a:buSzPts val="1100"/>
              <a:buFont typeface="Arial"/>
              <a:buNone/>
            </a:pPr>
            <a:r>
              <a:rPr lang="fr" sz="600">
                <a:solidFill>
                  <a:srgbClr val="394646"/>
                </a:solidFill>
              </a:rPr>
              <a:t>Tout au long de la journée</a:t>
            </a:r>
            <a:endParaRPr sz="600">
              <a:solidFill>
                <a:srgbClr val="394646"/>
              </a:solidFill>
            </a:endParaRPr>
          </a:p>
          <a:p>
            <a:pPr marL="0" lvl="0" indent="0" algn="l" rtl="0">
              <a:lnSpc>
                <a:spcPct val="124785"/>
              </a:lnSpc>
              <a:spcBef>
                <a:spcPts val="0"/>
              </a:spcBef>
              <a:spcAft>
                <a:spcPts val="0"/>
              </a:spcAft>
              <a:buClr>
                <a:schemeClr val="dk1"/>
              </a:buClr>
              <a:buSzPts val="1100"/>
              <a:buFont typeface="Arial"/>
              <a:buNone/>
            </a:pPr>
            <a:endParaRPr sz="600">
              <a:solidFill>
                <a:srgbClr val="394646"/>
              </a:solidFill>
            </a:endParaRPr>
          </a:p>
          <a:p>
            <a:pPr marL="0" lvl="0" indent="0" algn="l" rtl="0">
              <a:lnSpc>
                <a:spcPct val="124785"/>
              </a:lnSpc>
              <a:spcBef>
                <a:spcPts val="0"/>
              </a:spcBef>
              <a:spcAft>
                <a:spcPts val="0"/>
              </a:spcAft>
              <a:buClr>
                <a:schemeClr val="dk1"/>
              </a:buClr>
              <a:buSzPts val="1100"/>
              <a:buFont typeface="Arial"/>
              <a:buNone/>
            </a:pPr>
            <a:r>
              <a:rPr lang="fr" sz="600">
                <a:solidFill>
                  <a:srgbClr val="394646"/>
                </a:solidFill>
              </a:rPr>
              <a:t>Canal(aux) : portail Go1, e-mail, Slack/Teams</a:t>
            </a:r>
            <a:endParaRPr sz="600">
              <a:solidFill>
                <a:srgbClr val="394646"/>
              </a:solidFill>
            </a:endParaRPr>
          </a:p>
          <a:p>
            <a:pPr marL="0" lvl="0" indent="0" algn="l" rtl="0">
              <a:lnSpc>
                <a:spcPct val="124785"/>
              </a:lnSpc>
              <a:spcBef>
                <a:spcPts val="0"/>
              </a:spcBef>
              <a:spcAft>
                <a:spcPts val="0"/>
              </a:spcAft>
              <a:buClr>
                <a:schemeClr val="dk1"/>
              </a:buClr>
              <a:buSzPts val="1100"/>
              <a:buFont typeface="Arial"/>
              <a:buNone/>
            </a:pPr>
            <a:endParaRPr sz="600">
              <a:solidFill>
                <a:srgbClr val="394646"/>
              </a:solidFill>
            </a:endParaRPr>
          </a:p>
          <a:p>
            <a:pPr marL="0" marR="0" lvl="0" indent="0" algn="l" rtl="0">
              <a:lnSpc>
                <a:spcPct val="124785"/>
              </a:lnSpc>
              <a:spcBef>
                <a:spcPts val="0"/>
              </a:spcBef>
              <a:spcAft>
                <a:spcPts val="0"/>
              </a:spcAft>
              <a:buNone/>
            </a:pPr>
            <a:endParaRPr sz="600">
              <a:solidFill>
                <a:srgbClr val="394646"/>
              </a:solidFill>
            </a:endParaRPr>
          </a:p>
        </p:txBody>
      </p:sp>
      <p:sp>
        <p:nvSpPr>
          <p:cNvPr id="1058" name="Google Shape;1058;p46"/>
          <p:cNvSpPr txBox="1"/>
          <p:nvPr/>
        </p:nvSpPr>
        <p:spPr>
          <a:xfrm>
            <a:off x="3135235" y="3612720"/>
            <a:ext cx="1244400" cy="783900"/>
          </a:xfrm>
          <a:prstGeom prst="rect">
            <a:avLst/>
          </a:prstGeom>
          <a:noFill/>
          <a:ln>
            <a:noFill/>
          </a:ln>
        </p:spPr>
        <p:txBody>
          <a:bodyPr spcFirstLastPara="1" wrap="square" lIns="0" tIns="0" rIns="0" bIns="0" anchor="t" anchorCtr="0">
            <a:spAutoFit/>
          </a:bodyPr>
          <a:lstStyle/>
          <a:p>
            <a:pPr marL="0" lvl="0" indent="0" algn="l" rtl="0">
              <a:lnSpc>
                <a:spcPct val="124785"/>
              </a:lnSpc>
              <a:spcBef>
                <a:spcPts val="0"/>
              </a:spcBef>
              <a:spcAft>
                <a:spcPts val="0"/>
              </a:spcAft>
              <a:buClr>
                <a:schemeClr val="dk1"/>
              </a:buClr>
              <a:buSzPts val="1100"/>
              <a:buFont typeface="Arial"/>
              <a:buNone/>
            </a:pPr>
            <a:r>
              <a:rPr lang="fr" sz="600">
                <a:solidFill>
                  <a:srgbClr val="394646"/>
                </a:solidFill>
              </a:rPr>
              <a:t>Tout au long de la journée</a:t>
            </a:r>
            <a:endParaRPr sz="600">
              <a:solidFill>
                <a:srgbClr val="394646"/>
              </a:solidFill>
            </a:endParaRPr>
          </a:p>
          <a:p>
            <a:pPr marL="0" lvl="0" indent="0" algn="l" rtl="0">
              <a:lnSpc>
                <a:spcPct val="124785"/>
              </a:lnSpc>
              <a:spcBef>
                <a:spcPts val="0"/>
              </a:spcBef>
              <a:spcAft>
                <a:spcPts val="0"/>
              </a:spcAft>
              <a:buClr>
                <a:schemeClr val="dk1"/>
              </a:buClr>
              <a:buSzPts val="1100"/>
              <a:buFont typeface="Arial"/>
              <a:buNone/>
            </a:pPr>
            <a:endParaRPr sz="600">
              <a:solidFill>
                <a:srgbClr val="394646"/>
              </a:solidFill>
            </a:endParaRPr>
          </a:p>
          <a:p>
            <a:pPr marL="0" lvl="0" indent="0" algn="l" rtl="0">
              <a:lnSpc>
                <a:spcPct val="124785"/>
              </a:lnSpc>
              <a:spcBef>
                <a:spcPts val="0"/>
              </a:spcBef>
              <a:spcAft>
                <a:spcPts val="0"/>
              </a:spcAft>
              <a:buClr>
                <a:schemeClr val="dk1"/>
              </a:buClr>
              <a:buSzPts val="1100"/>
              <a:buFont typeface="Arial"/>
              <a:buNone/>
            </a:pPr>
            <a:r>
              <a:rPr lang="fr" sz="600">
                <a:solidFill>
                  <a:srgbClr val="394646"/>
                </a:solidFill>
              </a:rPr>
              <a:t>Canal(aux) : Slack/Teams, flux social, réunions en direct, note sur le bureau des employés présents au bureau </a:t>
            </a:r>
            <a:endParaRPr sz="600">
              <a:solidFill>
                <a:srgbClr val="394646"/>
              </a:solidFill>
            </a:endParaRPr>
          </a:p>
          <a:p>
            <a:pPr marL="0" marR="0" lvl="0" indent="0" algn="l" rtl="0">
              <a:lnSpc>
                <a:spcPct val="124785"/>
              </a:lnSpc>
              <a:spcBef>
                <a:spcPts val="0"/>
              </a:spcBef>
              <a:spcAft>
                <a:spcPts val="0"/>
              </a:spcAft>
              <a:buNone/>
            </a:pPr>
            <a:endParaRPr sz="600">
              <a:solidFill>
                <a:srgbClr val="394646"/>
              </a:solidFill>
            </a:endParaRPr>
          </a:p>
        </p:txBody>
      </p:sp>
      <p:sp>
        <p:nvSpPr>
          <p:cNvPr id="1059" name="Google Shape;1059;p46"/>
          <p:cNvSpPr txBox="1"/>
          <p:nvPr/>
        </p:nvSpPr>
        <p:spPr>
          <a:xfrm>
            <a:off x="4516542" y="1852436"/>
            <a:ext cx="1165500" cy="553200"/>
          </a:xfrm>
          <a:prstGeom prst="rect">
            <a:avLst/>
          </a:prstGeom>
          <a:noFill/>
          <a:ln>
            <a:noFill/>
          </a:ln>
        </p:spPr>
        <p:txBody>
          <a:bodyPr spcFirstLastPara="1" wrap="square" lIns="0" tIns="0" rIns="0" bIns="0" anchor="t" anchorCtr="0">
            <a:spAutoFit/>
          </a:bodyPr>
          <a:lstStyle/>
          <a:p>
            <a:pPr marL="0" lvl="0" indent="0" algn="l" rtl="0">
              <a:lnSpc>
                <a:spcPct val="124785"/>
              </a:lnSpc>
              <a:spcBef>
                <a:spcPts val="0"/>
              </a:spcBef>
              <a:spcAft>
                <a:spcPts val="0"/>
              </a:spcAft>
              <a:buClr>
                <a:schemeClr val="dk1"/>
              </a:buClr>
              <a:buSzPts val="1100"/>
              <a:buFont typeface="Arial"/>
              <a:buNone/>
            </a:pPr>
            <a:r>
              <a:rPr lang="fr" sz="600">
                <a:solidFill>
                  <a:srgbClr val="394646"/>
                </a:solidFill>
              </a:rPr>
              <a:t>Rendez l'expérience passionnante, facile et enrichissante pour les employés. </a:t>
            </a:r>
            <a:endParaRPr sz="600">
              <a:solidFill>
                <a:srgbClr val="394646"/>
              </a:solidFill>
            </a:endParaRPr>
          </a:p>
          <a:p>
            <a:pPr marL="0" lvl="0" indent="0" algn="l" rtl="0">
              <a:lnSpc>
                <a:spcPct val="124785"/>
              </a:lnSpc>
              <a:spcBef>
                <a:spcPts val="0"/>
              </a:spcBef>
              <a:spcAft>
                <a:spcPts val="0"/>
              </a:spcAft>
              <a:buClr>
                <a:schemeClr val="dk1"/>
              </a:buClr>
              <a:buSzPts val="1100"/>
              <a:buFont typeface="Arial"/>
              <a:buNone/>
            </a:pPr>
            <a:endParaRPr sz="600">
              <a:solidFill>
                <a:srgbClr val="394646"/>
              </a:solidFill>
            </a:endParaRPr>
          </a:p>
          <a:p>
            <a:pPr marL="0" marR="0" lvl="0" indent="0" algn="l" rtl="0">
              <a:lnSpc>
                <a:spcPct val="124785"/>
              </a:lnSpc>
              <a:spcBef>
                <a:spcPts val="0"/>
              </a:spcBef>
              <a:spcAft>
                <a:spcPts val="0"/>
              </a:spcAft>
              <a:buNone/>
            </a:pPr>
            <a:endParaRPr sz="600">
              <a:solidFill>
                <a:srgbClr val="394646"/>
              </a:solidFill>
            </a:endParaRPr>
          </a:p>
        </p:txBody>
      </p:sp>
      <p:sp>
        <p:nvSpPr>
          <p:cNvPr id="1060" name="Google Shape;1060;p46"/>
          <p:cNvSpPr txBox="1"/>
          <p:nvPr/>
        </p:nvSpPr>
        <p:spPr>
          <a:xfrm>
            <a:off x="5886838" y="1852436"/>
            <a:ext cx="1165500" cy="322800"/>
          </a:xfrm>
          <a:prstGeom prst="rect">
            <a:avLst/>
          </a:prstGeom>
          <a:noFill/>
          <a:ln>
            <a:noFill/>
          </a:ln>
        </p:spPr>
        <p:txBody>
          <a:bodyPr spcFirstLastPara="1" wrap="square" lIns="0" tIns="0" rIns="0" bIns="0" anchor="t" anchorCtr="0">
            <a:spAutoFit/>
          </a:bodyPr>
          <a:lstStyle/>
          <a:p>
            <a:pPr marL="0" marR="0" lvl="0" indent="0" algn="l" rtl="0">
              <a:lnSpc>
                <a:spcPct val="124785"/>
              </a:lnSpc>
              <a:spcBef>
                <a:spcPts val="0"/>
              </a:spcBef>
              <a:spcAft>
                <a:spcPts val="0"/>
              </a:spcAft>
              <a:buNone/>
            </a:pPr>
            <a:r>
              <a:rPr lang="fr" sz="600">
                <a:solidFill>
                  <a:srgbClr val="394646"/>
                </a:solidFill>
              </a:rPr>
              <a:t>Encouragez les apprenants à persévérer et signalez le soutien continu de la direction.</a:t>
            </a:r>
            <a:endParaRPr sz="600">
              <a:solidFill>
                <a:srgbClr val="394646"/>
              </a:solidFill>
              <a:latin typeface="Arial"/>
              <a:ea typeface="Arial"/>
              <a:cs typeface="Arial"/>
              <a:sym typeface="Arial"/>
            </a:endParaRPr>
          </a:p>
        </p:txBody>
      </p:sp>
      <p:sp>
        <p:nvSpPr>
          <p:cNvPr id="1061" name="Google Shape;1061;p46"/>
          <p:cNvSpPr txBox="1"/>
          <p:nvPr/>
        </p:nvSpPr>
        <p:spPr>
          <a:xfrm>
            <a:off x="5886852" y="2731533"/>
            <a:ext cx="1326300" cy="668700"/>
          </a:xfrm>
          <a:prstGeom prst="rect">
            <a:avLst/>
          </a:prstGeom>
          <a:noFill/>
          <a:ln>
            <a:noFill/>
          </a:ln>
        </p:spPr>
        <p:txBody>
          <a:bodyPr spcFirstLastPara="1" wrap="square" lIns="0" tIns="0" rIns="0" bIns="0" anchor="t" anchorCtr="0">
            <a:spAutoFit/>
          </a:bodyPr>
          <a:lstStyle/>
          <a:p>
            <a:pPr marL="0" lvl="0" indent="0" algn="l" rtl="0">
              <a:lnSpc>
                <a:spcPct val="124785"/>
              </a:lnSpc>
              <a:spcBef>
                <a:spcPts val="0"/>
              </a:spcBef>
              <a:spcAft>
                <a:spcPts val="0"/>
              </a:spcAft>
              <a:buClr>
                <a:schemeClr val="dk1"/>
              </a:buClr>
              <a:buSzPts val="1100"/>
              <a:buFont typeface="Arial"/>
              <a:buNone/>
            </a:pPr>
            <a:r>
              <a:rPr lang="fr" sz="600">
                <a:solidFill>
                  <a:srgbClr val="394646"/>
                </a:solidFill>
              </a:rPr>
              <a:t>Planifiez un défi d'apprentissage, une présentation Go1 ou un contenu phare dans les communications de l'équipe la semaine prochaine.</a:t>
            </a:r>
            <a:endParaRPr sz="600">
              <a:solidFill>
                <a:srgbClr val="394646"/>
              </a:solidFill>
            </a:endParaRPr>
          </a:p>
          <a:p>
            <a:pPr marL="0" lvl="0" indent="0" algn="l" rtl="0">
              <a:lnSpc>
                <a:spcPct val="124785"/>
              </a:lnSpc>
              <a:spcBef>
                <a:spcPts val="0"/>
              </a:spcBef>
              <a:spcAft>
                <a:spcPts val="0"/>
              </a:spcAft>
              <a:buClr>
                <a:schemeClr val="dk1"/>
              </a:buClr>
              <a:buSzPts val="1100"/>
              <a:buFont typeface="Arial"/>
              <a:buNone/>
            </a:pPr>
            <a:endParaRPr sz="600">
              <a:solidFill>
                <a:srgbClr val="394646"/>
              </a:solidFill>
            </a:endParaRPr>
          </a:p>
          <a:p>
            <a:pPr marL="0" marR="0" lvl="0" indent="0" algn="l" rtl="0">
              <a:lnSpc>
                <a:spcPct val="124785"/>
              </a:lnSpc>
              <a:spcBef>
                <a:spcPts val="0"/>
              </a:spcBef>
              <a:spcAft>
                <a:spcPts val="0"/>
              </a:spcAft>
              <a:buNone/>
            </a:pPr>
            <a:endParaRPr sz="600">
              <a:solidFill>
                <a:srgbClr val="394646"/>
              </a:solidFill>
            </a:endParaRPr>
          </a:p>
        </p:txBody>
      </p:sp>
      <p:sp>
        <p:nvSpPr>
          <p:cNvPr id="1062" name="Google Shape;1062;p46"/>
          <p:cNvSpPr txBox="1"/>
          <p:nvPr/>
        </p:nvSpPr>
        <p:spPr>
          <a:xfrm>
            <a:off x="5886838" y="3612720"/>
            <a:ext cx="1165500" cy="783900"/>
          </a:xfrm>
          <a:prstGeom prst="rect">
            <a:avLst/>
          </a:prstGeom>
          <a:noFill/>
          <a:ln>
            <a:noFill/>
          </a:ln>
        </p:spPr>
        <p:txBody>
          <a:bodyPr spcFirstLastPara="1" wrap="square" lIns="0" tIns="0" rIns="0" bIns="0" anchor="t" anchorCtr="0">
            <a:spAutoFit/>
          </a:bodyPr>
          <a:lstStyle/>
          <a:p>
            <a:pPr marL="0" lvl="0" indent="0" algn="l" rtl="0">
              <a:lnSpc>
                <a:spcPct val="124785"/>
              </a:lnSpc>
              <a:spcBef>
                <a:spcPts val="0"/>
              </a:spcBef>
              <a:spcAft>
                <a:spcPts val="0"/>
              </a:spcAft>
              <a:buClr>
                <a:schemeClr val="dk1"/>
              </a:buClr>
              <a:buSzPts val="1100"/>
              <a:buFont typeface="Arial"/>
              <a:buNone/>
            </a:pPr>
            <a:r>
              <a:rPr lang="fr" sz="600">
                <a:solidFill>
                  <a:srgbClr val="394646"/>
                </a:solidFill>
              </a:rPr>
              <a:t>1 semaine après le lancement</a:t>
            </a:r>
            <a:endParaRPr sz="600">
              <a:solidFill>
                <a:srgbClr val="394646"/>
              </a:solidFill>
            </a:endParaRPr>
          </a:p>
          <a:p>
            <a:pPr marL="0" lvl="0" indent="0" algn="l" rtl="0">
              <a:lnSpc>
                <a:spcPct val="124785"/>
              </a:lnSpc>
              <a:spcBef>
                <a:spcPts val="0"/>
              </a:spcBef>
              <a:spcAft>
                <a:spcPts val="0"/>
              </a:spcAft>
              <a:buClr>
                <a:schemeClr val="dk1"/>
              </a:buClr>
              <a:buSzPts val="1100"/>
              <a:buFont typeface="Arial"/>
              <a:buNone/>
            </a:pPr>
            <a:endParaRPr sz="600">
              <a:solidFill>
                <a:srgbClr val="394646"/>
              </a:solidFill>
            </a:endParaRPr>
          </a:p>
          <a:p>
            <a:pPr marL="0" lvl="0" indent="0" algn="l" rtl="0">
              <a:lnSpc>
                <a:spcPct val="124785"/>
              </a:lnSpc>
              <a:spcBef>
                <a:spcPts val="0"/>
              </a:spcBef>
              <a:spcAft>
                <a:spcPts val="0"/>
              </a:spcAft>
              <a:buClr>
                <a:schemeClr val="dk1"/>
              </a:buClr>
              <a:buSzPts val="1100"/>
              <a:buFont typeface="Arial"/>
              <a:buNone/>
            </a:pPr>
            <a:r>
              <a:rPr lang="fr" sz="600">
                <a:solidFill>
                  <a:srgbClr val="394646"/>
                </a:solidFill>
              </a:rPr>
              <a:t>Canal(aux) : Calendrier de communication interne, Slack/Teams</a:t>
            </a:r>
            <a:endParaRPr sz="600">
              <a:solidFill>
                <a:srgbClr val="394646"/>
              </a:solidFill>
            </a:endParaRPr>
          </a:p>
          <a:p>
            <a:pPr marL="0" lvl="0" indent="0" algn="l" rtl="0">
              <a:lnSpc>
                <a:spcPct val="124785"/>
              </a:lnSpc>
              <a:spcBef>
                <a:spcPts val="0"/>
              </a:spcBef>
              <a:spcAft>
                <a:spcPts val="0"/>
              </a:spcAft>
              <a:buClr>
                <a:schemeClr val="dk1"/>
              </a:buClr>
              <a:buSzPts val="1100"/>
              <a:buFont typeface="Arial"/>
              <a:buNone/>
            </a:pPr>
            <a:endParaRPr sz="600">
              <a:solidFill>
                <a:srgbClr val="394646"/>
              </a:solidFill>
            </a:endParaRPr>
          </a:p>
          <a:p>
            <a:pPr marL="0" marR="0" lvl="0" indent="0" algn="l" rtl="0">
              <a:lnSpc>
                <a:spcPct val="124785"/>
              </a:lnSpc>
              <a:spcBef>
                <a:spcPts val="0"/>
              </a:spcBef>
              <a:spcAft>
                <a:spcPts val="0"/>
              </a:spcAft>
              <a:buNone/>
            </a:pPr>
            <a:endParaRPr sz="600">
              <a:solidFill>
                <a:srgbClr val="394646"/>
              </a:solidFill>
            </a:endParaRPr>
          </a:p>
        </p:txBody>
      </p:sp>
      <p:grpSp>
        <p:nvGrpSpPr>
          <p:cNvPr id="1063" name="Google Shape;1063;p46"/>
          <p:cNvGrpSpPr/>
          <p:nvPr/>
        </p:nvGrpSpPr>
        <p:grpSpPr>
          <a:xfrm>
            <a:off x="7516906" y="366707"/>
            <a:ext cx="1905002" cy="277203"/>
            <a:chOff x="0" y="-9525"/>
            <a:chExt cx="1003458" cy="146016"/>
          </a:xfrm>
        </p:grpSpPr>
        <p:sp>
          <p:nvSpPr>
            <p:cNvPr id="1064" name="Google Shape;1064;p46"/>
            <p:cNvSpPr/>
            <p:nvPr/>
          </p:nvSpPr>
          <p:spPr>
            <a:xfrm>
              <a:off x="0" y="0"/>
              <a:ext cx="1003458" cy="136491"/>
            </a:xfrm>
            <a:custGeom>
              <a:avLst/>
              <a:gdLst/>
              <a:ahLst/>
              <a:cxnLst/>
              <a:rect l="l" t="t" r="r" b="b"/>
              <a:pathLst>
                <a:path w="1003458" h="136491" extrusionOk="0">
                  <a:moveTo>
                    <a:pt x="12192" y="0"/>
                  </a:moveTo>
                  <a:lnTo>
                    <a:pt x="991266" y="0"/>
                  </a:lnTo>
                  <a:cubicBezTo>
                    <a:pt x="998000" y="0"/>
                    <a:pt x="1003458" y="5459"/>
                    <a:pt x="1003458" y="12192"/>
                  </a:cubicBezTo>
                  <a:lnTo>
                    <a:pt x="1003458" y="124299"/>
                  </a:lnTo>
                  <a:cubicBezTo>
                    <a:pt x="1003458" y="131033"/>
                    <a:pt x="998000" y="136491"/>
                    <a:pt x="991266" y="136491"/>
                  </a:cubicBezTo>
                  <a:lnTo>
                    <a:pt x="12192" y="136491"/>
                  </a:lnTo>
                  <a:cubicBezTo>
                    <a:pt x="8958" y="136491"/>
                    <a:pt x="5857" y="135207"/>
                    <a:pt x="3571" y="132920"/>
                  </a:cubicBezTo>
                  <a:cubicBezTo>
                    <a:pt x="1285" y="130634"/>
                    <a:pt x="0" y="127533"/>
                    <a:pt x="0" y="124299"/>
                  </a:cubicBezTo>
                  <a:lnTo>
                    <a:pt x="0" y="12192"/>
                  </a:lnTo>
                  <a:cubicBezTo>
                    <a:pt x="0" y="8958"/>
                    <a:pt x="1285" y="5857"/>
                    <a:pt x="3571" y="3571"/>
                  </a:cubicBezTo>
                  <a:cubicBezTo>
                    <a:pt x="5857" y="1285"/>
                    <a:pt x="8958" y="0"/>
                    <a:pt x="12192" y="0"/>
                  </a:cubicBezTo>
                  <a:close/>
                </a:path>
              </a:pathLst>
            </a:custGeom>
            <a:solidFill>
              <a:srgbClr val="DAAB4E"/>
            </a:solid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065" name="Google Shape;1065;p46"/>
            <p:cNvSpPr txBox="1"/>
            <p:nvPr/>
          </p:nvSpPr>
          <p:spPr>
            <a:xfrm>
              <a:off x="0" y="-9525"/>
              <a:ext cx="1003458" cy="146016"/>
            </a:xfrm>
            <a:prstGeom prst="rect">
              <a:avLst/>
            </a:prstGeom>
            <a:noFill/>
            <a:ln>
              <a:noFill/>
            </a:ln>
          </p:spPr>
          <p:txBody>
            <a:bodyPr spcFirstLastPara="1" wrap="square" lIns="25400" tIns="25400" rIns="25400" bIns="25400" anchor="ctr" anchorCtr="0">
              <a:noAutofit/>
            </a:bodyPr>
            <a:lstStyle/>
            <a:p>
              <a:pPr marL="0" marR="0" lvl="0" indent="0" algn="r" rtl="0">
                <a:lnSpc>
                  <a:spcPct val="133333"/>
                </a:lnSpc>
                <a:spcBef>
                  <a:spcPts val="0"/>
                </a:spcBef>
                <a:spcAft>
                  <a:spcPts val="0"/>
                </a:spcAft>
                <a:buNone/>
              </a:pPr>
              <a:endParaRPr sz="900">
                <a:solidFill>
                  <a:schemeClr val="dk1"/>
                </a:solidFill>
                <a:latin typeface="Calibri"/>
                <a:ea typeface="Calibri"/>
                <a:cs typeface="Calibri"/>
                <a:sym typeface="Calibri"/>
              </a:endParaRPr>
            </a:p>
          </p:txBody>
        </p:sp>
      </p:grpSp>
      <p:sp>
        <p:nvSpPr>
          <p:cNvPr id="1066" name="Google Shape;1066;p46"/>
          <p:cNvSpPr txBox="1"/>
          <p:nvPr/>
        </p:nvSpPr>
        <p:spPr>
          <a:xfrm>
            <a:off x="7516906" y="433396"/>
            <a:ext cx="1326300" cy="153900"/>
          </a:xfrm>
          <a:prstGeom prst="rect">
            <a:avLst/>
          </a:prstGeom>
          <a:noFill/>
          <a:ln>
            <a:noFill/>
          </a:ln>
        </p:spPr>
        <p:txBody>
          <a:bodyPr spcFirstLastPara="1" wrap="square" lIns="0" tIns="0" rIns="0" bIns="0" anchor="t" anchorCtr="0">
            <a:spAutoFit/>
          </a:bodyPr>
          <a:lstStyle/>
          <a:p>
            <a:pPr marL="0" lvl="0" indent="0" algn="ctr" rtl="0">
              <a:lnSpc>
                <a:spcPct val="120000"/>
              </a:lnSpc>
              <a:spcBef>
                <a:spcPts val="0"/>
              </a:spcBef>
              <a:spcAft>
                <a:spcPts val="0"/>
              </a:spcAft>
              <a:buNone/>
            </a:pPr>
            <a:r>
              <a:rPr lang="fr" sz="1000">
                <a:solidFill>
                  <a:schemeClr val="lt1"/>
                </a:solidFill>
              </a:rPr>
              <a:t>Lancez avec impact</a:t>
            </a:r>
            <a:endParaRPr sz="1000">
              <a:solidFill>
                <a:srgbClr val="FFFFFF"/>
              </a:solidFill>
            </a:endParaRPr>
          </a:p>
        </p:txBody>
      </p:sp>
      <p:grpSp>
        <p:nvGrpSpPr>
          <p:cNvPr id="1067" name="Google Shape;1067;p46"/>
          <p:cNvGrpSpPr/>
          <p:nvPr/>
        </p:nvGrpSpPr>
        <p:grpSpPr>
          <a:xfrm>
            <a:off x="562226" y="1336650"/>
            <a:ext cx="939867" cy="3003079"/>
            <a:chOff x="0" y="-19050"/>
            <a:chExt cx="495084" cy="1581900"/>
          </a:xfrm>
        </p:grpSpPr>
        <p:sp>
          <p:nvSpPr>
            <p:cNvPr id="1068" name="Google Shape;1068;p46"/>
            <p:cNvSpPr/>
            <p:nvPr/>
          </p:nvSpPr>
          <p:spPr>
            <a:xfrm>
              <a:off x="0" y="0"/>
              <a:ext cx="495084" cy="1562783"/>
            </a:xfrm>
            <a:custGeom>
              <a:avLst/>
              <a:gdLst/>
              <a:ahLst/>
              <a:cxnLst/>
              <a:rect l="l" t="t" r="r" b="b"/>
              <a:pathLst>
                <a:path w="495084" h="1562783" extrusionOk="0">
                  <a:moveTo>
                    <a:pt x="0" y="0"/>
                  </a:moveTo>
                  <a:lnTo>
                    <a:pt x="495084" y="0"/>
                  </a:lnTo>
                  <a:lnTo>
                    <a:pt x="495084" y="1562783"/>
                  </a:lnTo>
                  <a:lnTo>
                    <a:pt x="0" y="1562783"/>
                  </a:lnTo>
                  <a:close/>
                </a:path>
              </a:pathLst>
            </a:custGeom>
            <a:solidFill>
              <a:srgbClr val="D3E9EE"/>
            </a:solid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069" name="Google Shape;1069;p46"/>
            <p:cNvSpPr txBox="1"/>
            <p:nvPr/>
          </p:nvSpPr>
          <p:spPr>
            <a:xfrm>
              <a:off x="0" y="-19050"/>
              <a:ext cx="495000" cy="1581900"/>
            </a:xfrm>
            <a:prstGeom prst="rect">
              <a:avLst/>
            </a:prstGeom>
            <a:noFill/>
            <a:ln>
              <a:noFill/>
            </a:ln>
          </p:spPr>
          <p:txBody>
            <a:bodyPr spcFirstLastPara="1" wrap="square" lIns="25400" tIns="25400" rIns="25400" bIns="25400" anchor="ctr" anchorCtr="0">
              <a:noAutofit/>
            </a:bodyPr>
            <a:lstStyle/>
            <a:p>
              <a:pPr marL="0" marR="0" lvl="0" indent="0" algn="ctr" rtl="0">
                <a:lnSpc>
                  <a:spcPct val="166388"/>
                </a:lnSpc>
                <a:spcBef>
                  <a:spcPts val="0"/>
                </a:spcBef>
                <a:spcAft>
                  <a:spcPts val="0"/>
                </a:spcAft>
                <a:buNone/>
              </a:pPr>
              <a:endParaRPr sz="900">
                <a:solidFill>
                  <a:schemeClr val="dk1"/>
                </a:solidFill>
                <a:latin typeface="Calibri"/>
                <a:ea typeface="Calibri"/>
                <a:cs typeface="Calibri"/>
                <a:sym typeface="Calibri"/>
              </a:endParaRPr>
            </a:p>
          </p:txBody>
        </p:sp>
      </p:grpSp>
      <p:sp>
        <p:nvSpPr>
          <p:cNvPr id="1070" name="Google Shape;1070;p46"/>
          <p:cNvSpPr txBox="1"/>
          <p:nvPr/>
        </p:nvSpPr>
        <p:spPr>
          <a:xfrm>
            <a:off x="713739" y="1466422"/>
            <a:ext cx="520800" cy="184800"/>
          </a:xfrm>
          <a:prstGeom prst="rect">
            <a:avLst/>
          </a:prstGeom>
          <a:noFill/>
          <a:ln>
            <a:noFill/>
          </a:ln>
        </p:spPr>
        <p:txBody>
          <a:bodyPr spcFirstLastPara="1" wrap="square" lIns="0" tIns="0" rIns="0" bIns="0" anchor="t" anchorCtr="0">
            <a:spAutoFit/>
          </a:bodyPr>
          <a:lstStyle/>
          <a:p>
            <a:pPr marL="0" marR="0" lvl="0" indent="0" algn="ctr" rtl="0">
              <a:lnSpc>
                <a:spcPct val="124791"/>
              </a:lnSpc>
              <a:spcBef>
                <a:spcPts val="0"/>
              </a:spcBef>
              <a:spcAft>
                <a:spcPts val="0"/>
              </a:spcAft>
              <a:buNone/>
            </a:pPr>
            <a:r>
              <a:rPr lang="fr" sz="1200" b="1">
                <a:solidFill>
                  <a:srgbClr val="394646"/>
                </a:solidFill>
                <a:latin typeface="Arial"/>
                <a:ea typeface="Arial"/>
                <a:cs typeface="Arial"/>
                <a:sym typeface="Arial"/>
              </a:rPr>
              <a:t>Step</a:t>
            </a:r>
            <a:endParaRPr sz="700"/>
          </a:p>
        </p:txBody>
      </p:sp>
      <p:sp>
        <p:nvSpPr>
          <p:cNvPr id="1071" name="Google Shape;1071;p46"/>
          <p:cNvSpPr txBox="1"/>
          <p:nvPr/>
        </p:nvSpPr>
        <p:spPr>
          <a:xfrm>
            <a:off x="713739" y="2117857"/>
            <a:ext cx="520800" cy="107700"/>
          </a:xfrm>
          <a:prstGeom prst="rect">
            <a:avLst/>
          </a:prstGeom>
          <a:noFill/>
          <a:ln>
            <a:noFill/>
          </a:ln>
        </p:spPr>
        <p:txBody>
          <a:bodyPr spcFirstLastPara="1" wrap="square" lIns="0" tIns="0" rIns="0" bIns="0" anchor="t" anchorCtr="0">
            <a:spAutoFit/>
          </a:bodyPr>
          <a:lstStyle/>
          <a:p>
            <a:pPr marL="0" marR="0" lvl="0" indent="0" algn="l" rtl="0">
              <a:lnSpc>
                <a:spcPct val="124785"/>
              </a:lnSpc>
              <a:spcBef>
                <a:spcPts val="0"/>
              </a:spcBef>
              <a:spcAft>
                <a:spcPts val="0"/>
              </a:spcAft>
              <a:buNone/>
            </a:pPr>
            <a:r>
              <a:rPr lang="fr" sz="700" b="1">
                <a:solidFill>
                  <a:srgbClr val="394646"/>
                </a:solidFill>
                <a:latin typeface="Arial"/>
                <a:ea typeface="Arial"/>
                <a:cs typeface="Arial"/>
                <a:sym typeface="Arial"/>
              </a:rPr>
              <a:t>Objective:</a:t>
            </a:r>
            <a:endParaRPr sz="700"/>
          </a:p>
        </p:txBody>
      </p:sp>
      <p:sp>
        <p:nvSpPr>
          <p:cNvPr id="1072" name="Google Shape;1072;p46"/>
          <p:cNvSpPr txBox="1"/>
          <p:nvPr/>
        </p:nvSpPr>
        <p:spPr>
          <a:xfrm>
            <a:off x="713739" y="2918255"/>
            <a:ext cx="603900" cy="376800"/>
          </a:xfrm>
          <a:prstGeom prst="rect">
            <a:avLst/>
          </a:prstGeom>
          <a:noFill/>
          <a:ln>
            <a:noFill/>
          </a:ln>
        </p:spPr>
        <p:txBody>
          <a:bodyPr spcFirstLastPara="1" wrap="square" lIns="0" tIns="0" rIns="0" bIns="0" anchor="t" anchorCtr="0">
            <a:spAutoFit/>
          </a:bodyPr>
          <a:lstStyle/>
          <a:p>
            <a:pPr marL="0" marR="0" lvl="0" indent="0" algn="l" rtl="0">
              <a:lnSpc>
                <a:spcPct val="124785"/>
              </a:lnSpc>
              <a:spcBef>
                <a:spcPts val="0"/>
              </a:spcBef>
              <a:spcAft>
                <a:spcPts val="0"/>
              </a:spcAft>
              <a:buNone/>
            </a:pPr>
            <a:r>
              <a:rPr lang="fr" sz="700" b="1">
                <a:solidFill>
                  <a:srgbClr val="394646"/>
                </a:solidFill>
                <a:latin typeface="Arial"/>
                <a:ea typeface="Arial"/>
                <a:cs typeface="Arial"/>
                <a:sym typeface="Arial"/>
              </a:rPr>
              <a:t>Action to take as launch lead:</a:t>
            </a:r>
            <a:endParaRPr sz="700"/>
          </a:p>
        </p:txBody>
      </p:sp>
      <p:sp>
        <p:nvSpPr>
          <p:cNvPr id="1073" name="Google Shape;1073;p46"/>
          <p:cNvSpPr txBox="1"/>
          <p:nvPr/>
        </p:nvSpPr>
        <p:spPr>
          <a:xfrm>
            <a:off x="713739" y="3739864"/>
            <a:ext cx="520800" cy="376800"/>
          </a:xfrm>
          <a:prstGeom prst="rect">
            <a:avLst/>
          </a:prstGeom>
          <a:noFill/>
          <a:ln>
            <a:noFill/>
          </a:ln>
        </p:spPr>
        <p:txBody>
          <a:bodyPr spcFirstLastPara="1" wrap="square" lIns="0" tIns="0" rIns="0" bIns="0" anchor="t" anchorCtr="0">
            <a:spAutoFit/>
          </a:bodyPr>
          <a:lstStyle/>
          <a:p>
            <a:pPr marL="0" marR="0" lvl="0" indent="0" algn="l" rtl="0">
              <a:lnSpc>
                <a:spcPct val="124785"/>
              </a:lnSpc>
              <a:spcBef>
                <a:spcPts val="0"/>
              </a:spcBef>
              <a:spcAft>
                <a:spcPts val="0"/>
              </a:spcAft>
              <a:buNone/>
            </a:pPr>
            <a:r>
              <a:rPr lang="fr" sz="700" b="1">
                <a:solidFill>
                  <a:srgbClr val="394646"/>
                </a:solidFill>
                <a:latin typeface="Arial"/>
                <a:ea typeface="Arial"/>
                <a:cs typeface="Arial"/>
                <a:sym typeface="Arial"/>
              </a:rPr>
              <a:t>Timing:</a:t>
            </a:r>
            <a:endParaRPr sz="700"/>
          </a:p>
          <a:p>
            <a:pPr marL="0" marR="0" lvl="0" indent="0" algn="l" rtl="0">
              <a:lnSpc>
                <a:spcPct val="124785"/>
              </a:lnSpc>
              <a:spcBef>
                <a:spcPts val="0"/>
              </a:spcBef>
              <a:spcAft>
                <a:spcPts val="0"/>
              </a:spcAft>
              <a:buNone/>
            </a:pPr>
            <a:endParaRPr sz="700" b="1">
              <a:solidFill>
                <a:srgbClr val="394646"/>
              </a:solidFill>
              <a:latin typeface="Arial"/>
              <a:ea typeface="Arial"/>
              <a:cs typeface="Arial"/>
              <a:sym typeface="Arial"/>
            </a:endParaRPr>
          </a:p>
          <a:p>
            <a:pPr marL="0" marR="0" lvl="0" indent="0" algn="l" rtl="0">
              <a:lnSpc>
                <a:spcPct val="124785"/>
              </a:lnSpc>
              <a:spcBef>
                <a:spcPts val="0"/>
              </a:spcBef>
              <a:spcAft>
                <a:spcPts val="0"/>
              </a:spcAft>
              <a:buNone/>
            </a:pPr>
            <a:r>
              <a:rPr lang="fr" sz="700" b="1">
                <a:solidFill>
                  <a:srgbClr val="394646"/>
                </a:solidFill>
                <a:latin typeface="Arial"/>
                <a:ea typeface="Arial"/>
                <a:cs typeface="Arial"/>
                <a:sym typeface="Arial"/>
              </a:rPr>
              <a:t>Channel(s):</a:t>
            </a:r>
            <a:endParaRPr sz="700"/>
          </a:p>
        </p:txBody>
      </p:sp>
      <p:grpSp>
        <p:nvGrpSpPr>
          <p:cNvPr id="1074" name="Google Shape;1074;p46"/>
          <p:cNvGrpSpPr/>
          <p:nvPr/>
        </p:nvGrpSpPr>
        <p:grpSpPr>
          <a:xfrm>
            <a:off x="562226" y="1336650"/>
            <a:ext cx="939867" cy="3003079"/>
            <a:chOff x="0" y="-19050"/>
            <a:chExt cx="495084" cy="1581900"/>
          </a:xfrm>
        </p:grpSpPr>
        <p:sp>
          <p:nvSpPr>
            <p:cNvPr id="1075" name="Google Shape;1075;p46"/>
            <p:cNvSpPr/>
            <p:nvPr/>
          </p:nvSpPr>
          <p:spPr>
            <a:xfrm>
              <a:off x="0" y="0"/>
              <a:ext cx="495084" cy="1562783"/>
            </a:xfrm>
            <a:custGeom>
              <a:avLst/>
              <a:gdLst/>
              <a:ahLst/>
              <a:cxnLst/>
              <a:rect l="l" t="t" r="r" b="b"/>
              <a:pathLst>
                <a:path w="495084" h="1562783" extrusionOk="0">
                  <a:moveTo>
                    <a:pt x="0" y="0"/>
                  </a:moveTo>
                  <a:lnTo>
                    <a:pt x="495084" y="0"/>
                  </a:lnTo>
                  <a:lnTo>
                    <a:pt x="495084" y="1562783"/>
                  </a:lnTo>
                  <a:lnTo>
                    <a:pt x="0" y="1562783"/>
                  </a:lnTo>
                  <a:close/>
                </a:path>
              </a:pathLst>
            </a:custGeom>
            <a:solidFill>
              <a:srgbClr val="D3E9EE"/>
            </a:solid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rgbClr val="000000"/>
                </a:solidFill>
                <a:latin typeface="Calibri"/>
                <a:ea typeface="Calibri"/>
                <a:cs typeface="Calibri"/>
                <a:sym typeface="Calibri"/>
              </a:endParaRPr>
            </a:p>
          </p:txBody>
        </p:sp>
        <p:sp>
          <p:nvSpPr>
            <p:cNvPr id="1076" name="Google Shape;1076;p46"/>
            <p:cNvSpPr txBox="1"/>
            <p:nvPr/>
          </p:nvSpPr>
          <p:spPr>
            <a:xfrm>
              <a:off x="0" y="-19050"/>
              <a:ext cx="495000" cy="1581900"/>
            </a:xfrm>
            <a:prstGeom prst="rect">
              <a:avLst/>
            </a:prstGeom>
            <a:noFill/>
            <a:ln>
              <a:noFill/>
            </a:ln>
          </p:spPr>
          <p:txBody>
            <a:bodyPr spcFirstLastPara="1" wrap="square" lIns="25400" tIns="25400" rIns="25400" bIns="25400" anchor="ctr" anchorCtr="0">
              <a:noAutofit/>
            </a:bodyPr>
            <a:lstStyle/>
            <a:p>
              <a:pPr marL="0" marR="0" lvl="0" indent="0" algn="ctr" rtl="0">
                <a:lnSpc>
                  <a:spcPct val="166388"/>
                </a:lnSpc>
                <a:spcBef>
                  <a:spcPts val="0"/>
                </a:spcBef>
                <a:spcAft>
                  <a:spcPts val="0"/>
                </a:spcAft>
                <a:buNone/>
              </a:pPr>
              <a:endParaRPr sz="900">
                <a:solidFill>
                  <a:srgbClr val="000000"/>
                </a:solidFill>
                <a:latin typeface="Calibri"/>
                <a:ea typeface="Calibri"/>
                <a:cs typeface="Calibri"/>
                <a:sym typeface="Calibri"/>
              </a:endParaRPr>
            </a:p>
          </p:txBody>
        </p:sp>
      </p:grpSp>
      <p:sp>
        <p:nvSpPr>
          <p:cNvPr id="1077" name="Google Shape;1077;p46"/>
          <p:cNvSpPr txBox="1"/>
          <p:nvPr/>
        </p:nvSpPr>
        <p:spPr>
          <a:xfrm>
            <a:off x="713756" y="1466424"/>
            <a:ext cx="520800" cy="184800"/>
          </a:xfrm>
          <a:prstGeom prst="rect">
            <a:avLst/>
          </a:prstGeom>
          <a:noFill/>
          <a:ln>
            <a:noFill/>
          </a:ln>
        </p:spPr>
        <p:txBody>
          <a:bodyPr spcFirstLastPara="1" wrap="square" lIns="0" tIns="0" rIns="0" bIns="0" anchor="t" anchorCtr="0">
            <a:spAutoFit/>
          </a:bodyPr>
          <a:lstStyle/>
          <a:p>
            <a:pPr marL="0" marR="0" lvl="0" indent="0" algn="ctr" rtl="0">
              <a:lnSpc>
                <a:spcPct val="124791"/>
              </a:lnSpc>
              <a:spcBef>
                <a:spcPts val="0"/>
              </a:spcBef>
              <a:spcAft>
                <a:spcPts val="0"/>
              </a:spcAft>
              <a:buNone/>
            </a:pPr>
            <a:r>
              <a:rPr lang="fr" sz="1200" b="1">
                <a:solidFill>
                  <a:srgbClr val="394646"/>
                </a:solidFill>
              </a:rPr>
              <a:t>Étape</a:t>
            </a:r>
            <a:endParaRPr sz="700"/>
          </a:p>
        </p:txBody>
      </p:sp>
      <p:sp>
        <p:nvSpPr>
          <p:cNvPr id="1078" name="Google Shape;1078;p46"/>
          <p:cNvSpPr txBox="1"/>
          <p:nvPr/>
        </p:nvSpPr>
        <p:spPr>
          <a:xfrm>
            <a:off x="713739" y="2117857"/>
            <a:ext cx="520800" cy="92400"/>
          </a:xfrm>
          <a:prstGeom prst="rect">
            <a:avLst/>
          </a:prstGeom>
          <a:noFill/>
          <a:ln>
            <a:noFill/>
          </a:ln>
        </p:spPr>
        <p:txBody>
          <a:bodyPr spcFirstLastPara="1" wrap="square" lIns="0" tIns="0" rIns="0" bIns="0" anchor="t" anchorCtr="0">
            <a:spAutoFit/>
          </a:bodyPr>
          <a:lstStyle/>
          <a:p>
            <a:pPr marL="0" marR="0" lvl="0" indent="0" algn="l" rtl="0">
              <a:lnSpc>
                <a:spcPct val="124785"/>
              </a:lnSpc>
              <a:spcBef>
                <a:spcPts val="0"/>
              </a:spcBef>
              <a:spcAft>
                <a:spcPts val="0"/>
              </a:spcAft>
              <a:buNone/>
            </a:pPr>
            <a:r>
              <a:rPr lang="fr" sz="600" b="1">
                <a:solidFill>
                  <a:srgbClr val="394646"/>
                </a:solidFill>
                <a:latin typeface="Arial"/>
                <a:ea typeface="Arial"/>
                <a:cs typeface="Arial"/>
                <a:sym typeface="Arial"/>
              </a:rPr>
              <a:t>Objecti</a:t>
            </a:r>
            <a:r>
              <a:rPr lang="fr" sz="600" b="1">
                <a:solidFill>
                  <a:srgbClr val="394646"/>
                </a:solidFill>
              </a:rPr>
              <a:t>f </a:t>
            </a:r>
            <a:r>
              <a:rPr lang="fr" sz="600" b="1">
                <a:solidFill>
                  <a:srgbClr val="394646"/>
                </a:solidFill>
                <a:latin typeface="Arial"/>
                <a:ea typeface="Arial"/>
                <a:cs typeface="Arial"/>
                <a:sym typeface="Arial"/>
              </a:rPr>
              <a:t>:</a:t>
            </a:r>
            <a:endParaRPr sz="600"/>
          </a:p>
        </p:txBody>
      </p:sp>
      <p:sp>
        <p:nvSpPr>
          <p:cNvPr id="1079" name="Google Shape;1079;p46"/>
          <p:cNvSpPr txBox="1"/>
          <p:nvPr/>
        </p:nvSpPr>
        <p:spPr>
          <a:xfrm>
            <a:off x="672202" y="2808600"/>
            <a:ext cx="692400" cy="553200"/>
          </a:xfrm>
          <a:prstGeom prst="rect">
            <a:avLst/>
          </a:prstGeom>
          <a:noFill/>
          <a:ln>
            <a:noFill/>
          </a:ln>
        </p:spPr>
        <p:txBody>
          <a:bodyPr spcFirstLastPara="1" wrap="square" lIns="0" tIns="0" rIns="0" bIns="0" anchor="t" anchorCtr="0">
            <a:spAutoFit/>
          </a:bodyPr>
          <a:lstStyle/>
          <a:p>
            <a:pPr marL="0" marR="0" lvl="0" indent="0" algn="l" rtl="0">
              <a:lnSpc>
                <a:spcPct val="124785"/>
              </a:lnSpc>
              <a:spcBef>
                <a:spcPts val="0"/>
              </a:spcBef>
              <a:spcAft>
                <a:spcPts val="0"/>
              </a:spcAft>
              <a:buNone/>
            </a:pPr>
            <a:r>
              <a:rPr lang="fr" sz="600" b="1">
                <a:solidFill>
                  <a:srgbClr val="394646"/>
                </a:solidFill>
              </a:rPr>
              <a:t>Action à entreprendre en tant que responsable du lancement :</a:t>
            </a:r>
            <a:endParaRPr sz="600"/>
          </a:p>
        </p:txBody>
      </p:sp>
      <p:sp>
        <p:nvSpPr>
          <p:cNvPr id="1080" name="Google Shape;1080;p46"/>
          <p:cNvSpPr txBox="1"/>
          <p:nvPr/>
        </p:nvSpPr>
        <p:spPr>
          <a:xfrm>
            <a:off x="713739" y="3849377"/>
            <a:ext cx="520800" cy="242100"/>
          </a:xfrm>
          <a:prstGeom prst="rect">
            <a:avLst/>
          </a:prstGeom>
          <a:noFill/>
          <a:ln>
            <a:noFill/>
          </a:ln>
        </p:spPr>
        <p:txBody>
          <a:bodyPr spcFirstLastPara="1" wrap="square" lIns="0" tIns="0" rIns="0" bIns="0" anchor="t" anchorCtr="0">
            <a:spAutoFit/>
          </a:bodyPr>
          <a:lstStyle/>
          <a:p>
            <a:pPr marL="0" marR="0" lvl="0" indent="0" algn="l" rtl="0">
              <a:lnSpc>
                <a:spcPct val="124785"/>
              </a:lnSpc>
              <a:spcBef>
                <a:spcPts val="0"/>
              </a:spcBef>
              <a:spcAft>
                <a:spcPts val="0"/>
              </a:spcAft>
              <a:buNone/>
            </a:pPr>
            <a:r>
              <a:rPr lang="fr" sz="700" b="1">
                <a:solidFill>
                  <a:srgbClr val="394646"/>
                </a:solidFill>
                <a:latin typeface="Arial"/>
                <a:ea typeface="Arial"/>
                <a:cs typeface="Arial"/>
                <a:sym typeface="Arial"/>
              </a:rPr>
              <a:t>Timing:</a:t>
            </a:r>
            <a:endParaRPr sz="700"/>
          </a:p>
          <a:p>
            <a:pPr marL="0" marR="0" lvl="0" indent="0" algn="l" rtl="0">
              <a:lnSpc>
                <a:spcPct val="124785"/>
              </a:lnSpc>
              <a:spcBef>
                <a:spcPts val="0"/>
              </a:spcBef>
              <a:spcAft>
                <a:spcPts val="0"/>
              </a:spcAft>
              <a:buNone/>
            </a:pPr>
            <a:r>
              <a:rPr lang="fr" sz="700" b="1">
                <a:solidFill>
                  <a:srgbClr val="394646"/>
                </a:solidFill>
              </a:rPr>
              <a:t>Canal(aux) :</a:t>
            </a:r>
            <a:endParaRPr sz="700"/>
          </a:p>
        </p:txBody>
      </p:sp>
      <p:sp>
        <p:nvSpPr>
          <p:cNvPr id="1081" name="Google Shape;1081;p46"/>
          <p:cNvSpPr txBox="1"/>
          <p:nvPr/>
        </p:nvSpPr>
        <p:spPr>
          <a:xfrm>
            <a:off x="1753929" y="1428579"/>
            <a:ext cx="1113900" cy="276900"/>
          </a:xfrm>
          <a:prstGeom prst="rect">
            <a:avLst/>
          </a:prstGeom>
          <a:noFill/>
          <a:ln>
            <a:noFill/>
          </a:ln>
        </p:spPr>
        <p:txBody>
          <a:bodyPr spcFirstLastPara="1" wrap="square" lIns="0" tIns="0" rIns="0" bIns="0" anchor="t" anchorCtr="0">
            <a:spAutoFit/>
          </a:bodyPr>
          <a:lstStyle/>
          <a:p>
            <a:pPr marL="0" marR="0" lvl="0" indent="0" algn="ctr" rtl="0">
              <a:lnSpc>
                <a:spcPct val="124828"/>
              </a:lnSpc>
              <a:spcBef>
                <a:spcPts val="0"/>
              </a:spcBef>
              <a:spcAft>
                <a:spcPts val="0"/>
              </a:spcAft>
              <a:buNone/>
            </a:pPr>
            <a:r>
              <a:rPr lang="fr" sz="800">
                <a:solidFill>
                  <a:srgbClr val="394646"/>
                </a:solidFill>
              </a:rPr>
              <a:t>Lancement de la communication interne </a:t>
            </a:r>
            <a:endParaRPr sz="700"/>
          </a:p>
        </p:txBody>
      </p:sp>
      <p:sp>
        <p:nvSpPr>
          <p:cNvPr id="1082" name="Google Shape;1082;p46"/>
          <p:cNvSpPr txBox="1"/>
          <p:nvPr/>
        </p:nvSpPr>
        <p:spPr>
          <a:xfrm>
            <a:off x="3135235" y="1426951"/>
            <a:ext cx="1281300" cy="276900"/>
          </a:xfrm>
          <a:prstGeom prst="rect">
            <a:avLst/>
          </a:prstGeom>
          <a:noFill/>
          <a:ln>
            <a:noFill/>
          </a:ln>
        </p:spPr>
        <p:txBody>
          <a:bodyPr spcFirstLastPara="1" wrap="square" lIns="0" tIns="0" rIns="0" bIns="0" anchor="t" anchorCtr="0">
            <a:spAutoFit/>
          </a:bodyPr>
          <a:lstStyle/>
          <a:p>
            <a:pPr marL="0" marR="0" lvl="0" indent="0" algn="ctr" rtl="0">
              <a:lnSpc>
                <a:spcPct val="124828"/>
              </a:lnSpc>
              <a:spcBef>
                <a:spcPts val="0"/>
              </a:spcBef>
              <a:spcAft>
                <a:spcPts val="0"/>
              </a:spcAft>
              <a:buNone/>
            </a:pPr>
            <a:r>
              <a:rPr lang="fr" sz="800">
                <a:solidFill>
                  <a:srgbClr val="394646"/>
                </a:solidFill>
              </a:rPr>
              <a:t>Approbations des responsables et dirigeants </a:t>
            </a:r>
            <a:endParaRPr sz="700"/>
          </a:p>
        </p:txBody>
      </p:sp>
      <p:sp>
        <p:nvSpPr>
          <p:cNvPr id="1083" name="Google Shape;1083;p46"/>
          <p:cNvSpPr txBox="1"/>
          <p:nvPr/>
        </p:nvSpPr>
        <p:spPr>
          <a:xfrm>
            <a:off x="4516542" y="1428579"/>
            <a:ext cx="1228200" cy="276900"/>
          </a:xfrm>
          <a:prstGeom prst="rect">
            <a:avLst/>
          </a:prstGeom>
          <a:noFill/>
          <a:ln>
            <a:noFill/>
          </a:ln>
        </p:spPr>
        <p:txBody>
          <a:bodyPr spcFirstLastPara="1" wrap="square" lIns="0" tIns="0" rIns="0" bIns="0" anchor="t" anchorCtr="0">
            <a:spAutoFit/>
          </a:bodyPr>
          <a:lstStyle/>
          <a:p>
            <a:pPr marL="0" marR="0" lvl="0" indent="0" algn="ctr" rtl="0">
              <a:lnSpc>
                <a:spcPct val="124828"/>
              </a:lnSpc>
              <a:spcBef>
                <a:spcPts val="0"/>
              </a:spcBef>
              <a:spcAft>
                <a:spcPts val="0"/>
              </a:spcAft>
              <a:buNone/>
            </a:pPr>
            <a:r>
              <a:rPr lang="fr" sz="800">
                <a:solidFill>
                  <a:srgbClr val="394646"/>
                </a:solidFill>
              </a:rPr>
              <a:t>Activités de lancement pour les apprenants</a:t>
            </a:r>
            <a:endParaRPr sz="800">
              <a:solidFill>
                <a:srgbClr val="394646"/>
              </a:solidFill>
              <a:latin typeface="Arial"/>
              <a:ea typeface="Arial"/>
              <a:cs typeface="Arial"/>
              <a:sym typeface="Arial"/>
            </a:endParaRPr>
          </a:p>
        </p:txBody>
      </p:sp>
      <p:sp>
        <p:nvSpPr>
          <p:cNvPr id="1084" name="Google Shape;1084;p46"/>
          <p:cNvSpPr txBox="1"/>
          <p:nvPr/>
        </p:nvSpPr>
        <p:spPr>
          <a:xfrm>
            <a:off x="5959481" y="1428582"/>
            <a:ext cx="1258500" cy="430500"/>
          </a:xfrm>
          <a:prstGeom prst="rect">
            <a:avLst/>
          </a:prstGeom>
          <a:noFill/>
          <a:ln>
            <a:noFill/>
          </a:ln>
        </p:spPr>
        <p:txBody>
          <a:bodyPr spcFirstLastPara="1" wrap="square" lIns="0" tIns="0" rIns="0" bIns="0" anchor="t" anchorCtr="0">
            <a:spAutoFit/>
          </a:bodyPr>
          <a:lstStyle/>
          <a:p>
            <a:pPr marL="0" lvl="0" indent="0" algn="l" rtl="0">
              <a:lnSpc>
                <a:spcPct val="124828"/>
              </a:lnSpc>
              <a:spcBef>
                <a:spcPts val="0"/>
              </a:spcBef>
              <a:spcAft>
                <a:spcPts val="0"/>
              </a:spcAft>
              <a:buSzPts val="1100"/>
              <a:buNone/>
            </a:pPr>
            <a:r>
              <a:rPr lang="fr" sz="800">
                <a:solidFill>
                  <a:srgbClr val="394646"/>
                </a:solidFill>
              </a:rPr>
              <a:t>Plan pour la première semaine Momentum</a:t>
            </a:r>
            <a:endParaRPr sz="800">
              <a:solidFill>
                <a:srgbClr val="394646"/>
              </a:solidFill>
            </a:endParaRPr>
          </a:p>
          <a:p>
            <a:pPr marL="0" marR="0" lvl="0" indent="0" algn="l" rtl="0">
              <a:lnSpc>
                <a:spcPct val="124828"/>
              </a:lnSpc>
              <a:spcBef>
                <a:spcPts val="0"/>
              </a:spcBef>
              <a:spcAft>
                <a:spcPts val="0"/>
              </a:spcAft>
              <a:buNone/>
            </a:pPr>
            <a:endParaRPr sz="800">
              <a:solidFill>
                <a:srgbClr val="394646"/>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AF9F4"/>
        </a:solidFill>
        <a:effectLst/>
      </p:bgPr>
    </p:bg>
    <p:spTree>
      <p:nvGrpSpPr>
        <p:cNvPr id="1" name="Shape 1088"/>
        <p:cNvGrpSpPr/>
        <p:nvPr/>
      </p:nvGrpSpPr>
      <p:grpSpPr>
        <a:xfrm>
          <a:off x="0" y="0"/>
          <a:ext cx="0" cy="0"/>
          <a:chOff x="0" y="0"/>
          <a:chExt cx="0" cy="0"/>
        </a:xfrm>
      </p:grpSpPr>
      <p:sp>
        <p:nvSpPr>
          <p:cNvPr id="1089" name="Google Shape;1089;p47" descr="preencoded.png"/>
          <p:cNvSpPr/>
          <p:nvPr/>
        </p:nvSpPr>
        <p:spPr>
          <a:xfrm>
            <a:off x="362837" y="4629150"/>
            <a:ext cx="303026" cy="152400"/>
          </a:xfrm>
          <a:custGeom>
            <a:avLst/>
            <a:gdLst/>
            <a:ahLst/>
            <a:cxnLst/>
            <a:rect l="l" t="t" r="r" b="b"/>
            <a:pathLst>
              <a:path w="606051" h="304800" extrusionOk="0">
                <a:moveTo>
                  <a:pt x="0" y="0"/>
                </a:moveTo>
                <a:lnTo>
                  <a:pt x="606051" y="0"/>
                </a:lnTo>
                <a:lnTo>
                  <a:pt x="606051" y="304800"/>
                </a:lnTo>
                <a:lnTo>
                  <a:pt x="0" y="304800"/>
                </a:lnTo>
                <a:lnTo>
                  <a:pt x="0" y="0"/>
                </a:lnTo>
                <a:close/>
              </a:path>
            </a:pathLst>
          </a:custGeom>
          <a:blipFill rotWithShape="1">
            <a:blip r:embed="rId3">
              <a:alphaModFix/>
            </a:blip>
            <a:stretch>
              <a:fillRect r="-584"/>
            </a:stretch>
          </a:blip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nvGrpSpPr>
          <p:cNvPr id="1090" name="Google Shape;1090;p47"/>
          <p:cNvGrpSpPr/>
          <p:nvPr/>
        </p:nvGrpSpPr>
        <p:grpSpPr>
          <a:xfrm>
            <a:off x="1559899" y="1339631"/>
            <a:ext cx="5587697" cy="414888"/>
            <a:chOff x="0" y="-19050"/>
            <a:chExt cx="2943314" cy="218542"/>
          </a:xfrm>
        </p:grpSpPr>
        <p:sp>
          <p:nvSpPr>
            <p:cNvPr id="1091" name="Google Shape;1091;p47"/>
            <p:cNvSpPr/>
            <p:nvPr/>
          </p:nvSpPr>
          <p:spPr>
            <a:xfrm>
              <a:off x="0" y="0"/>
              <a:ext cx="2943314" cy="199492"/>
            </a:xfrm>
            <a:custGeom>
              <a:avLst/>
              <a:gdLst/>
              <a:ahLst/>
              <a:cxnLst/>
              <a:rect l="l" t="t" r="r" b="b"/>
              <a:pathLst>
                <a:path w="2943314" h="199492" extrusionOk="0">
                  <a:moveTo>
                    <a:pt x="0" y="0"/>
                  </a:moveTo>
                  <a:lnTo>
                    <a:pt x="2943314" y="0"/>
                  </a:lnTo>
                  <a:lnTo>
                    <a:pt x="2943314" y="199492"/>
                  </a:lnTo>
                  <a:lnTo>
                    <a:pt x="0" y="199492"/>
                  </a:lnTo>
                  <a:close/>
                </a:path>
              </a:pathLst>
            </a:custGeom>
            <a:solidFill>
              <a:srgbClr val="FEE19A"/>
            </a:solid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092" name="Google Shape;1092;p47"/>
            <p:cNvSpPr txBox="1"/>
            <p:nvPr/>
          </p:nvSpPr>
          <p:spPr>
            <a:xfrm>
              <a:off x="0" y="-19050"/>
              <a:ext cx="2943314" cy="218542"/>
            </a:xfrm>
            <a:prstGeom prst="rect">
              <a:avLst/>
            </a:prstGeom>
            <a:noFill/>
            <a:ln>
              <a:noFill/>
            </a:ln>
          </p:spPr>
          <p:txBody>
            <a:bodyPr spcFirstLastPara="1" wrap="square" lIns="25400" tIns="25400" rIns="25400" bIns="25400" anchor="ctr" anchorCtr="0">
              <a:noAutofit/>
            </a:bodyPr>
            <a:lstStyle/>
            <a:p>
              <a:pPr marL="0" marR="0" lvl="0" indent="0" algn="ctr" rtl="0">
                <a:lnSpc>
                  <a:spcPct val="166388"/>
                </a:lnSpc>
                <a:spcBef>
                  <a:spcPts val="0"/>
                </a:spcBef>
                <a:spcAft>
                  <a:spcPts val="0"/>
                </a:spcAft>
                <a:buNone/>
              </a:pPr>
              <a:endParaRPr sz="900">
                <a:solidFill>
                  <a:schemeClr val="dk1"/>
                </a:solidFill>
                <a:latin typeface="Calibri"/>
                <a:ea typeface="Calibri"/>
                <a:cs typeface="Calibri"/>
                <a:sym typeface="Calibri"/>
              </a:endParaRPr>
            </a:p>
          </p:txBody>
        </p:sp>
      </p:grpSp>
      <p:cxnSp>
        <p:nvCxnSpPr>
          <p:cNvPr id="1093" name="Google Shape;1093;p47"/>
          <p:cNvCxnSpPr/>
          <p:nvPr/>
        </p:nvCxnSpPr>
        <p:spPr>
          <a:xfrm>
            <a:off x="1559899" y="2642030"/>
            <a:ext cx="5587697" cy="0"/>
          </a:xfrm>
          <a:prstGeom prst="straightConnector1">
            <a:avLst/>
          </a:prstGeom>
          <a:noFill/>
          <a:ln w="9525" cap="flat" cmpd="sng">
            <a:solidFill>
              <a:srgbClr val="242C2C"/>
            </a:solidFill>
            <a:prstDash val="solid"/>
            <a:round/>
            <a:headEnd type="none" w="sm" len="sm"/>
            <a:tailEnd type="none" w="sm" len="sm"/>
          </a:ln>
        </p:spPr>
      </p:cxnSp>
      <p:cxnSp>
        <p:nvCxnSpPr>
          <p:cNvPr id="1094" name="Google Shape;1094;p47"/>
          <p:cNvCxnSpPr/>
          <p:nvPr/>
        </p:nvCxnSpPr>
        <p:spPr>
          <a:xfrm>
            <a:off x="1559899" y="3530731"/>
            <a:ext cx="5587697" cy="0"/>
          </a:xfrm>
          <a:prstGeom prst="straightConnector1">
            <a:avLst/>
          </a:prstGeom>
          <a:noFill/>
          <a:ln w="9525" cap="flat" cmpd="sng">
            <a:solidFill>
              <a:srgbClr val="242C2C"/>
            </a:solidFill>
            <a:prstDash val="solid"/>
            <a:round/>
            <a:headEnd type="none" w="sm" len="sm"/>
            <a:tailEnd type="none" w="sm" len="sm"/>
          </a:ln>
        </p:spPr>
      </p:cxnSp>
      <p:cxnSp>
        <p:nvCxnSpPr>
          <p:cNvPr id="1095" name="Google Shape;1095;p47"/>
          <p:cNvCxnSpPr/>
          <p:nvPr/>
        </p:nvCxnSpPr>
        <p:spPr>
          <a:xfrm rot="10800000">
            <a:off x="3032842" y="1830719"/>
            <a:ext cx="0" cy="736301"/>
          </a:xfrm>
          <a:prstGeom prst="straightConnector1">
            <a:avLst/>
          </a:prstGeom>
          <a:noFill/>
          <a:ln w="9525" cap="flat" cmpd="sng">
            <a:solidFill>
              <a:srgbClr val="242C2C"/>
            </a:solidFill>
            <a:prstDash val="solid"/>
            <a:round/>
            <a:headEnd type="none" w="sm" len="sm"/>
            <a:tailEnd type="none" w="sm" len="sm"/>
          </a:ln>
        </p:spPr>
      </p:cxnSp>
      <p:cxnSp>
        <p:nvCxnSpPr>
          <p:cNvPr id="1096" name="Google Shape;1096;p47"/>
          <p:cNvCxnSpPr/>
          <p:nvPr/>
        </p:nvCxnSpPr>
        <p:spPr>
          <a:xfrm rot="10800000">
            <a:off x="4416530" y="1830719"/>
            <a:ext cx="0" cy="736301"/>
          </a:xfrm>
          <a:prstGeom prst="straightConnector1">
            <a:avLst/>
          </a:prstGeom>
          <a:noFill/>
          <a:ln w="9525" cap="flat" cmpd="sng">
            <a:solidFill>
              <a:srgbClr val="242C2C"/>
            </a:solidFill>
            <a:prstDash val="solid"/>
            <a:round/>
            <a:headEnd type="none" w="sm" len="sm"/>
            <a:tailEnd type="none" w="sm" len="sm"/>
          </a:ln>
        </p:spPr>
      </p:cxnSp>
      <p:cxnSp>
        <p:nvCxnSpPr>
          <p:cNvPr id="1097" name="Google Shape;1097;p47"/>
          <p:cNvCxnSpPr/>
          <p:nvPr/>
        </p:nvCxnSpPr>
        <p:spPr>
          <a:xfrm rot="10800000">
            <a:off x="5793074" y="1830719"/>
            <a:ext cx="0" cy="736301"/>
          </a:xfrm>
          <a:prstGeom prst="straightConnector1">
            <a:avLst/>
          </a:prstGeom>
          <a:noFill/>
          <a:ln w="9525" cap="flat" cmpd="sng">
            <a:solidFill>
              <a:srgbClr val="242C2C"/>
            </a:solidFill>
            <a:prstDash val="solid"/>
            <a:round/>
            <a:headEnd type="none" w="sm" len="sm"/>
            <a:tailEnd type="none" w="sm" len="sm"/>
          </a:ln>
        </p:spPr>
      </p:cxnSp>
      <p:cxnSp>
        <p:nvCxnSpPr>
          <p:cNvPr id="1098" name="Google Shape;1098;p47"/>
          <p:cNvCxnSpPr/>
          <p:nvPr/>
        </p:nvCxnSpPr>
        <p:spPr>
          <a:xfrm rot="10800000">
            <a:off x="3030461" y="2717039"/>
            <a:ext cx="0" cy="736301"/>
          </a:xfrm>
          <a:prstGeom prst="straightConnector1">
            <a:avLst/>
          </a:prstGeom>
          <a:noFill/>
          <a:ln w="9525" cap="flat" cmpd="sng">
            <a:solidFill>
              <a:srgbClr val="242C2C"/>
            </a:solidFill>
            <a:prstDash val="solid"/>
            <a:round/>
            <a:headEnd type="none" w="sm" len="sm"/>
            <a:tailEnd type="none" w="sm" len="sm"/>
          </a:ln>
        </p:spPr>
      </p:cxnSp>
      <p:cxnSp>
        <p:nvCxnSpPr>
          <p:cNvPr id="1099" name="Google Shape;1099;p47"/>
          <p:cNvCxnSpPr/>
          <p:nvPr/>
        </p:nvCxnSpPr>
        <p:spPr>
          <a:xfrm rot="10800000">
            <a:off x="4414149" y="2687233"/>
            <a:ext cx="0" cy="736301"/>
          </a:xfrm>
          <a:prstGeom prst="straightConnector1">
            <a:avLst/>
          </a:prstGeom>
          <a:noFill/>
          <a:ln w="9525" cap="flat" cmpd="sng">
            <a:solidFill>
              <a:srgbClr val="242C2C"/>
            </a:solidFill>
            <a:prstDash val="solid"/>
            <a:round/>
            <a:headEnd type="none" w="sm" len="sm"/>
            <a:tailEnd type="none" w="sm" len="sm"/>
          </a:ln>
        </p:spPr>
      </p:cxnSp>
      <p:cxnSp>
        <p:nvCxnSpPr>
          <p:cNvPr id="1100" name="Google Shape;1100;p47"/>
          <p:cNvCxnSpPr/>
          <p:nvPr/>
        </p:nvCxnSpPr>
        <p:spPr>
          <a:xfrm rot="10800000">
            <a:off x="5790693" y="2687233"/>
            <a:ext cx="0" cy="736301"/>
          </a:xfrm>
          <a:prstGeom prst="straightConnector1">
            <a:avLst/>
          </a:prstGeom>
          <a:noFill/>
          <a:ln w="9525" cap="flat" cmpd="sng">
            <a:solidFill>
              <a:srgbClr val="242C2C"/>
            </a:solidFill>
            <a:prstDash val="solid"/>
            <a:round/>
            <a:headEnd type="none" w="sm" len="sm"/>
            <a:tailEnd type="none" w="sm" len="sm"/>
          </a:ln>
        </p:spPr>
      </p:cxnSp>
      <p:cxnSp>
        <p:nvCxnSpPr>
          <p:cNvPr id="1101" name="Google Shape;1101;p47"/>
          <p:cNvCxnSpPr/>
          <p:nvPr/>
        </p:nvCxnSpPr>
        <p:spPr>
          <a:xfrm rot="10800000">
            <a:off x="3030461" y="3603359"/>
            <a:ext cx="0" cy="736301"/>
          </a:xfrm>
          <a:prstGeom prst="straightConnector1">
            <a:avLst/>
          </a:prstGeom>
          <a:noFill/>
          <a:ln w="9525" cap="flat" cmpd="sng">
            <a:solidFill>
              <a:srgbClr val="242C2C"/>
            </a:solidFill>
            <a:prstDash val="solid"/>
            <a:round/>
            <a:headEnd type="none" w="sm" len="sm"/>
            <a:tailEnd type="none" w="sm" len="sm"/>
          </a:ln>
        </p:spPr>
      </p:cxnSp>
      <p:cxnSp>
        <p:nvCxnSpPr>
          <p:cNvPr id="1102" name="Google Shape;1102;p47"/>
          <p:cNvCxnSpPr/>
          <p:nvPr/>
        </p:nvCxnSpPr>
        <p:spPr>
          <a:xfrm rot="10800000">
            <a:off x="4414149" y="3603359"/>
            <a:ext cx="0" cy="736301"/>
          </a:xfrm>
          <a:prstGeom prst="straightConnector1">
            <a:avLst/>
          </a:prstGeom>
          <a:noFill/>
          <a:ln w="9525" cap="flat" cmpd="sng">
            <a:solidFill>
              <a:srgbClr val="242C2C"/>
            </a:solidFill>
            <a:prstDash val="solid"/>
            <a:round/>
            <a:headEnd type="none" w="sm" len="sm"/>
            <a:tailEnd type="none" w="sm" len="sm"/>
          </a:ln>
        </p:spPr>
      </p:cxnSp>
      <p:cxnSp>
        <p:nvCxnSpPr>
          <p:cNvPr id="1103" name="Google Shape;1103;p47"/>
          <p:cNvCxnSpPr/>
          <p:nvPr/>
        </p:nvCxnSpPr>
        <p:spPr>
          <a:xfrm rot="10800000">
            <a:off x="5790693" y="3603359"/>
            <a:ext cx="0" cy="736301"/>
          </a:xfrm>
          <a:prstGeom prst="straightConnector1">
            <a:avLst/>
          </a:prstGeom>
          <a:noFill/>
          <a:ln w="9525" cap="flat" cmpd="sng">
            <a:solidFill>
              <a:srgbClr val="242C2C"/>
            </a:solidFill>
            <a:prstDash val="solid"/>
            <a:round/>
            <a:headEnd type="none" w="sm" len="sm"/>
            <a:tailEnd type="none" w="sm" len="sm"/>
          </a:ln>
        </p:spPr>
      </p:cxnSp>
      <p:sp>
        <p:nvSpPr>
          <p:cNvPr id="1104" name="Google Shape;1104;p47"/>
          <p:cNvSpPr txBox="1"/>
          <p:nvPr/>
        </p:nvSpPr>
        <p:spPr>
          <a:xfrm>
            <a:off x="1753929" y="1428579"/>
            <a:ext cx="1113900" cy="276900"/>
          </a:xfrm>
          <a:prstGeom prst="rect">
            <a:avLst/>
          </a:prstGeom>
          <a:noFill/>
          <a:ln>
            <a:noFill/>
          </a:ln>
        </p:spPr>
        <p:txBody>
          <a:bodyPr spcFirstLastPara="1" wrap="square" lIns="0" tIns="0" rIns="0" bIns="0" anchor="t" anchorCtr="0">
            <a:spAutoFit/>
          </a:bodyPr>
          <a:lstStyle/>
          <a:p>
            <a:pPr marL="0" marR="0" lvl="0" indent="0" algn="ctr" rtl="0">
              <a:lnSpc>
                <a:spcPct val="124828"/>
              </a:lnSpc>
              <a:spcBef>
                <a:spcPts val="0"/>
              </a:spcBef>
              <a:spcAft>
                <a:spcPts val="0"/>
              </a:spcAft>
              <a:buNone/>
            </a:pPr>
            <a:r>
              <a:rPr lang="fr" sz="800">
                <a:solidFill>
                  <a:srgbClr val="394646"/>
                </a:solidFill>
              </a:rPr>
              <a:t>Lancement de la communication interne </a:t>
            </a:r>
            <a:endParaRPr sz="700"/>
          </a:p>
        </p:txBody>
      </p:sp>
      <p:sp>
        <p:nvSpPr>
          <p:cNvPr id="1105" name="Google Shape;1105;p47"/>
          <p:cNvSpPr txBox="1"/>
          <p:nvPr/>
        </p:nvSpPr>
        <p:spPr>
          <a:xfrm>
            <a:off x="3135235" y="1426951"/>
            <a:ext cx="1281300" cy="276900"/>
          </a:xfrm>
          <a:prstGeom prst="rect">
            <a:avLst/>
          </a:prstGeom>
          <a:noFill/>
          <a:ln>
            <a:noFill/>
          </a:ln>
        </p:spPr>
        <p:txBody>
          <a:bodyPr spcFirstLastPara="1" wrap="square" lIns="0" tIns="0" rIns="0" bIns="0" anchor="t" anchorCtr="0">
            <a:spAutoFit/>
          </a:bodyPr>
          <a:lstStyle/>
          <a:p>
            <a:pPr marL="0" marR="0" lvl="0" indent="0" algn="ctr" rtl="0">
              <a:lnSpc>
                <a:spcPct val="124828"/>
              </a:lnSpc>
              <a:spcBef>
                <a:spcPts val="0"/>
              </a:spcBef>
              <a:spcAft>
                <a:spcPts val="0"/>
              </a:spcAft>
              <a:buNone/>
            </a:pPr>
            <a:r>
              <a:rPr lang="fr" sz="800">
                <a:solidFill>
                  <a:srgbClr val="394646"/>
                </a:solidFill>
              </a:rPr>
              <a:t>Approbations des responsables et dirigeants </a:t>
            </a:r>
            <a:endParaRPr sz="700"/>
          </a:p>
        </p:txBody>
      </p:sp>
      <p:sp>
        <p:nvSpPr>
          <p:cNvPr id="1106" name="Google Shape;1106;p47"/>
          <p:cNvSpPr txBox="1"/>
          <p:nvPr/>
        </p:nvSpPr>
        <p:spPr>
          <a:xfrm>
            <a:off x="4516542" y="1428579"/>
            <a:ext cx="1228200" cy="276900"/>
          </a:xfrm>
          <a:prstGeom prst="rect">
            <a:avLst/>
          </a:prstGeom>
          <a:noFill/>
          <a:ln>
            <a:noFill/>
          </a:ln>
        </p:spPr>
        <p:txBody>
          <a:bodyPr spcFirstLastPara="1" wrap="square" lIns="0" tIns="0" rIns="0" bIns="0" anchor="t" anchorCtr="0">
            <a:spAutoFit/>
          </a:bodyPr>
          <a:lstStyle/>
          <a:p>
            <a:pPr marL="0" marR="0" lvl="0" indent="0" algn="ctr" rtl="0">
              <a:lnSpc>
                <a:spcPct val="124828"/>
              </a:lnSpc>
              <a:spcBef>
                <a:spcPts val="0"/>
              </a:spcBef>
              <a:spcAft>
                <a:spcPts val="0"/>
              </a:spcAft>
              <a:buNone/>
            </a:pPr>
            <a:r>
              <a:rPr lang="fr" sz="800">
                <a:solidFill>
                  <a:srgbClr val="394646"/>
                </a:solidFill>
              </a:rPr>
              <a:t>Activités de lancement pour les apprenants</a:t>
            </a:r>
            <a:endParaRPr sz="800">
              <a:solidFill>
                <a:srgbClr val="394646"/>
              </a:solidFill>
              <a:latin typeface="Arial"/>
              <a:ea typeface="Arial"/>
              <a:cs typeface="Arial"/>
              <a:sym typeface="Arial"/>
            </a:endParaRPr>
          </a:p>
        </p:txBody>
      </p:sp>
      <p:sp>
        <p:nvSpPr>
          <p:cNvPr id="1107" name="Google Shape;1107;p47"/>
          <p:cNvSpPr txBox="1"/>
          <p:nvPr/>
        </p:nvSpPr>
        <p:spPr>
          <a:xfrm>
            <a:off x="5959481" y="1428582"/>
            <a:ext cx="1258500" cy="430500"/>
          </a:xfrm>
          <a:prstGeom prst="rect">
            <a:avLst/>
          </a:prstGeom>
          <a:noFill/>
          <a:ln>
            <a:noFill/>
          </a:ln>
        </p:spPr>
        <p:txBody>
          <a:bodyPr spcFirstLastPara="1" wrap="square" lIns="0" tIns="0" rIns="0" bIns="0" anchor="t" anchorCtr="0">
            <a:spAutoFit/>
          </a:bodyPr>
          <a:lstStyle/>
          <a:p>
            <a:pPr marL="0" lvl="0" indent="0" algn="l" rtl="0">
              <a:lnSpc>
                <a:spcPct val="124828"/>
              </a:lnSpc>
              <a:spcBef>
                <a:spcPts val="0"/>
              </a:spcBef>
              <a:spcAft>
                <a:spcPts val="0"/>
              </a:spcAft>
              <a:buClr>
                <a:schemeClr val="dk1"/>
              </a:buClr>
              <a:buSzPts val="1100"/>
              <a:buFont typeface="Arial"/>
              <a:buNone/>
            </a:pPr>
            <a:r>
              <a:rPr lang="fr" sz="800">
                <a:solidFill>
                  <a:srgbClr val="394646"/>
                </a:solidFill>
              </a:rPr>
              <a:t>Plan pour la première semaine Momentum</a:t>
            </a:r>
            <a:endParaRPr sz="800">
              <a:solidFill>
                <a:srgbClr val="394646"/>
              </a:solidFill>
            </a:endParaRPr>
          </a:p>
          <a:p>
            <a:pPr marL="0" marR="0" lvl="0" indent="0" algn="l" rtl="0">
              <a:lnSpc>
                <a:spcPct val="124828"/>
              </a:lnSpc>
              <a:spcBef>
                <a:spcPts val="0"/>
              </a:spcBef>
              <a:spcAft>
                <a:spcPts val="0"/>
              </a:spcAft>
              <a:buNone/>
            </a:pPr>
            <a:endParaRPr sz="800">
              <a:solidFill>
                <a:srgbClr val="394646"/>
              </a:solidFill>
            </a:endParaRPr>
          </a:p>
        </p:txBody>
      </p:sp>
      <p:sp>
        <p:nvSpPr>
          <p:cNvPr id="1108" name="Google Shape;1108;p47" descr="Megaphone outline"/>
          <p:cNvSpPr/>
          <p:nvPr/>
        </p:nvSpPr>
        <p:spPr>
          <a:xfrm>
            <a:off x="2120088" y="1012758"/>
            <a:ext cx="285088" cy="285088"/>
          </a:xfrm>
          <a:custGeom>
            <a:avLst/>
            <a:gdLst/>
            <a:ahLst/>
            <a:cxnLst/>
            <a:rect l="l" t="t" r="r" b="b"/>
            <a:pathLst>
              <a:path w="570176" h="570176" extrusionOk="0">
                <a:moveTo>
                  <a:pt x="0" y="0"/>
                </a:moveTo>
                <a:lnTo>
                  <a:pt x="570177" y="0"/>
                </a:lnTo>
                <a:lnTo>
                  <a:pt x="570177" y="570176"/>
                </a:lnTo>
                <a:lnTo>
                  <a:pt x="0" y="570176"/>
                </a:lnTo>
                <a:lnTo>
                  <a:pt x="0" y="0"/>
                </a:lnTo>
                <a:close/>
              </a:path>
            </a:pathLst>
          </a:custGeom>
          <a:blipFill rotWithShape="1">
            <a:blip r:embed="rId4">
              <a:alphaModFix/>
            </a:blip>
            <a:stretch>
              <a:fillRect/>
            </a:stretch>
          </a:blip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109" name="Google Shape;1109;p47" descr="Megaphone outline"/>
          <p:cNvSpPr/>
          <p:nvPr/>
        </p:nvSpPr>
        <p:spPr>
          <a:xfrm>
            <a:off x="4962258" y="1012758"/>
            <a:ext cx="285088" cy="285088"/>
          </a:xfrm>
          <a:custGeom>
            <a:avLst/>
            <a:gdLst/>
            <a:ahLst/>
            <a:cxnLst/>
            <a:rect l="l" t="t" r="r" b="b"/>
            <a:pathLst>
              <a:path w="570176" h="570176" extrusionOk="0">
                <a:moveTo>
                  <a:pt x="0" y="0"/>
                </a:moveTo>
                <a:lnTo>
                  <a:pt x="570177" y="0"/>
                </a:lnTo>
                <a:lnTo>
                  <a:pt x="570177" y="570176"/>
                </a:lnTo>
                <a:lnTo>
                  <a:pt x="0" y="570176"/>
                </a:lnTo>
                <a:lnTo>
                  <a:pt x="0" y="0"/>
                </a:lnTo>
                <a:close/>
              </a:path>
            </a:pathLst>
          </a:custGeom>
          <a:blipFill rotWithShape="1">
            <a:blip r:embed="rId4">
              <a:alphaModFix/>
            </a:blip>
            <a:stretch>
              <a:fillRect/>
            </a:stretch>
          </a:blip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110" name="Google Shape;1110;p47" descr="Bell outline"/>
          <p:cNvSpPr/>
          <p:nvPr/>
        </p:nvSpPr>
        <p:spPr>
          <a:xfrm>
            <a:off x="6351787" y="1028865"/>
            <a:ext cx="235611" cy="235610"/>
          </a:xfrm>
          <a:custGeom>
            <a:avLst/>
            <a:gdLst/>
            <a:ahLst/>
            <a:cxnLst/>
            <a:rect l="l" t="t" r="r" b="b"/>
            <a:pathLst>
              <a:path w="471221" h="471221" extrusionOk="0">
                <a:moveTo>
                  <a:pt x="0" y="0"/>
                </a:moveTo>
                <a:lnTo>
                  <a:pt x="471220" y="0"/>
                </a:lnTo>
                <a:lnTo>
                  <a:pt x="471220" y="471221"/>
                </a:lnTo>
                <a:lnTo>
                  <a:pt x="0" y="471221"/>
                </a:lnTo>
                <a:lnTo>
                  <a:pt x="0" y="0"/>
                </a:lnTo>
                <a:close/>
              </a:path>
            </a:pathLst>
          </a:custGeom>
          <a:blipFill rotWithShape="1">
            <a:blip r:embed="rId5">
              <a:alphaModFix/>
            </a:blip>
            <a:stretch>
              <a:fillRect/>
            </a:stretch>
          </a:blip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111" name="Google Shape;1111;p47" descr="Information outline"/>
          <p:cNvSpPr/>
          <p:nvPr/>
        </p:nvSpPr>
        <p:spPr>
          <a:xfrm>
            <a:off x="3597059" y="1028865"/>
            <a:ext cx="252872" cy="252873"/>
          </a:xfrm>
          <a:custGeom>
            <a:avLst/>
            <a:gdLst/>
            <a:ahLst/>
            <a:cxnLst/>
            <a:rect l="l" t="t" r="r" b="b"/>
            <a:pathLst>
              <a:path w="505745" h="505745" extrusionOk="0">
                <a:moveTo>
                  <a:pt x="0" y="0"/>
                </a:moveTo>
                <a:lnTo>
                  <a:pt x="505746" y="0"/>
                </a:lnTo>
                <a:lnTo>
                  <a:pt x="505746" y="505746"/>
                </a:lnTo>
                <a:lnTo>
                  <a:pt x="0" y="505746"/>
                </a:lnTo>
                <a:lnTo>
                  <a:pt x="0" y="0"/>
                </a:lnTo>
                <a:close/>
              </a:path>
            </a:pathLst>
          </a:custGeom>
          <a:blipFill rotWithShape="1">
            <a:blip r:embed="rId6">
              <a:alphaModFix/>
            </a:blip>
            <a:stretch>
              <a:fillRect/>
            </a:stretch>
          </a:blip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112" name="Google Shape;1112;p47"/>
          <p:cNvSpPr txBox="1"/>
          <p:nvPr/>
        </p:nvSpPr>
        <p:spPr>
          <a:xfrm>
            <a:off x="1753929" y="1977166"/>
            <a:ext cx="1176600" cy="107700"/>
          </a:xfrm>
          <a:prstGeom prst="rect">
            <a:avLst/>
          </a:prstGeom>
          <a:noFill/>
          <a:ln>
            <a:noFill/>
          </a:ln>
        </p:spPr>
        <p:txBody>
          <a:bodyPr spcFirstLastPara="1" wrap="square" lIns="0" tIns="0" rIns="0" bIns="0" anchor="t" anchorCtr="0">
            <a:spAutoFit/>
          </a:bodyPr>
          <a:lstStyle/>
          <a:p>
            <a:pPr marL="0" marR="0" lvl="0" indent="0" algn="l" rtl="0">
              <a:lnSpc>
                <a:spcPct val="124785"/>
              </a:lnSpc>
              <a:spcBef>
                <a:spcPts val="0"/>
              </a:spcBef>
              <a:spcAft>
                <a:spcPts val="0"/>
              </a:spcAft>
              <a:buNone/>
            </a:pPr>
            <a:r>
              <a:rPr lang="fr" sz="700">
                <a:solidFill>
                  <a:srgbClr val="394646"/>
                </a:solidFill>
              </a:rPr>
              <a:t>Insérez votre texte ici…</a:t>
            </a:r>
            <a:endParaRPr sz="700"/>
          </a:p>
        </p:txBody>
      </p:sp>
      <p:grpSp>
        <p:nvGrpSpPr>
          <p:cNvPr id="1113" name="Google Shape;1113;p47"/>
          <p:cNvGrpSpPr/>
          <p:nvPr/>
        </p:nvGrpSpPr>
        <p:grpSpPr>
          <a:xfrm>
            <a:off x="7516906" y="366707"/>
            <a:ext cx="1905002" cy="277203"/>
            <a:chOff x="0" y="-9525"/>
            <a:chExt cx="1003458" cy="146016"/>
          </a:xfrm>
        </p:grpSpPr>
        <p:sp>
          <p:nvSpPr>
            <p:cNvPr id="1114" name="Google Shape;1114;p47"/>
            <p:cNvSpPr/>
            <p:nvPr/>
          </p:nvSpPr>
          <p:spPr>
            <a:xfrm>
              <a:off x="0" y="0"/>
              <a:ext cx="1003458" cy="136491"/>
            </a:xfrm>
            <a:custGeom>
              <a:avLst/>
              <a:gdLst/>
              <a:ahLst/>
              <a:cxnLst/>
              <a:rect l="l" t="t" r="r" b="b"/>
              <a:pathLst>
                <a:path w="1003458" h="136491" extrusionOk="0">
                  <a:moveTo>
                    <a:pt x="12192" y="0"/>
                  </a:moveTo>
                  <a:lnTo>
                    <a:pt x="991266" y="0"/>
                  </a:lnTo>
                  <a:cubicBezTo>
                    <a:pt x="998000" y="0"/>
                    <a:pt x="1003458" y="5459"/>
                    <a:pt x="1003458" y="12192"/>
                  </a:cubicBezTo>
                  <a:lnTo>
                    <a:pt x="1003458" y="124299"/>
                  </a:lnTo>
                  <a:cubicBezTo>
                    <a:pt x="1003458" y="131033"/>
                    <a:pt x="998000" y="136491"/>
                    <a:pt x="991266" y="136491"/>
                  </a:cubicBezTo>
                  <a:lnTo>
                    <a:pt x="12192" y="136491"/>
                  </a:lnTo>
                  <a:cubicBezTo>
                    <a:pt x="8958" y="136491"/>
                    <a:pt x="5857" y="135207"/>
                    <a:pt x="3571" y="132920"/>
                  </a:cubicBezTo>
                  <a:cubicBezTo>
                    <a:pt x="1285" y="130634"/>
                    <a:pt x="0" y="127533"/>
                    <a:pt x="0" y="124299"/>
                  </a:cubicBezTo>
                  <a:lnTo>
                    <a:pt x="0" y="12192"/>
                  </a:lnTo>
                  <a:cubicBezTo>
                    <a:pt x="0" y="8958"/>
                    <a:pt x="1285" y="5857"/>
                    <a:pt x="3571" y="3571"/>
                  </a:cubicBezTo>
                  <a:cubicBezTo>
                    <a:pt x="5857" y="1285"/>
                    <a:pt x="8958" y="0"/>
                    <a:pt x="12192" y="0"/>
                  </a:cubicBezTo>
                  <a:close/>
                </a:path>
              </a:pathLst>
            </a:custGeom>
            <a:solidFill>
              <a:srgbClr val="DAAB4E"/>
            </a:solid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115" name="Google Shape;1115;p47"/>
            <p:cNvSpPr txBox="1"/>
            <p:nvPr/>
          </p:nvSpPr>
          <p:spPr>
            <a:xfrm>
              <a:off x="0" y="-9525"/>
              <a:ext cx="1003458" cy="146016"/>
            </a:xfrm>
            <a:prstGeom prst="rect">
              <a:avLst/>
            </a:prstGeom>
            <a:noFill/>
            <a:ln>
              <a:noFill/>
            </a:ln>
          </p:spPr>
          <p:txBody>
            <a:bodyPr spcFirstLastPara="1" wrap="square" lIns="25400" tIns="25400" rIns="25400" bIns="25400" anchor="ctr" anchorCtr="0">
              <a:noAutofit/>
            </a:bodyPr>
            <a:lstStyle/>
            <a:p>
              <a:pPr marL="0" marR="0" lvl="0" indent="0" algn="r" rtl="0">
                <a:lnSpc>
                  <a:spcPct val="133333"/>
                </a:lnSpc>
                <a:spcBef>
                  <a:spcPts val="0"/>
                </a:spcBef>
                <a:spcAft>
                  <a:spcPts val="0"/>
                </a:spcAft>
                <a:buNone/>
              </a:pPr>
              <a:endParaRPr sz="900">
                <a:solidFill>
                  <a:schemeClr val="dk1"/>
                </a:solidFill>
                <a:latin typeface="Calibri"/>
                <a:ea typeface="Calibri"/>
                <a:cs typeface="Calibri"/>
                <a:sym typeface="Calibri"/>
              </a:endParaRPr>
            </a:p>
          </p:txBody>
        </p:sp>
      </p:grpSp>
      <p:sp>
        <p:nvSpPr>
          <p:cNvPr id="1116" name="Google Shape;1116;p47"/>
          <p:cNvSpPr txBox="1"/>
          <p:nvPr/>
        </p:nvSpPr>
        <p:spPr>
          <a:xfrm>
            <a:off x="7516906" y="433396"/>
            <a:ext cx="1326300" cy="153900"/>
          </a:xfrm>
          <a:prstGeom prst="rect">
            <a:avLst/>
          </a:prstGeom>
          <a:noFill/>
          <a:ln>
            <a:noFill/>
          </a:ln>
        </p:spPr>
        <p:txBody>
          <a:bodyPr spcFirstLastPara="1" wrap="square" lIns="0" tIns="0" rIns="0" bIns="0" anchor="t" anchorCtr="0">
            <a:spAutoFit/>
          </a:bodyPr>
          <a:lstStyle/>
          <a:p>
            <a:pPr marL="0" marR="0" lvl="0" indent="0" algn="ctr" rtl="0">
              <a:lnSpc>
                <a:spcPct val="120000"/>
              </a:lnSpc>
              <a:spcBef>
                <a:spcPts val="0"/>
              </a:spcBef>
              <a:spcAft>
                <a:spcPts val="0"/>
              </a:spcAft>
              <a:buNone/>
            </a:pPr>
            <a:r>
              <a:rPr lang="fr" sz="1000">
                <a:solidFill>
                  <a:srgbClr val="FFFFFF"/>
                </a:solidFill>
                <a:latin typeface="Arial"/>
                <a:ea typeface="Arial"/>
                <a:cs typeface="Arial"/>
                <a:sym typeface="Arial"/>
              </a:rPr>
              <a:t>La</a:t>
            </a:r>
            <a:r>
              <a:rPr lang="fr" sz="1000">
                <a:solidFill>
                  <a:srgbClr val="FFFFFF"/>
                </a:solidFill>
              </a:rPr>
              <a:t>ncez avec impact</a:t>
            </a:r>
            <a:endParaRPr sz="700"/>
          </a:p>
        </p:txBody>
      </p:sp>
      <p:grpSp>
        <p:nvGrpSpPr>
          <p:cNvPr id="1117" name="Google Shape;1117;p47"/>
          <p:cNvGrpSpPr/>
          <p:nvPr/>
        </p:nvGrpSpPr>
        <p:grpSpPr>
          <a:xfrm>
            <a:off x="562226" y="1336650"/>
            <a:ext cx="939867" cy="3003079"/>
            <a:chOff x="0" y="-19050"/>
            <a:chExt cx="495084" cy="1581900"/>
          </a:xfrm>
        </p:grpSpPr>
        <p:sp>
          <p:nvSpPr>
            <p:cNvPr id="1118" name="Google Shape;1118;p47"/>
            <p:cNvSpPr/>
            <p:nvPr/>
          </p:nvSpPr>
          <p:spPr>
            <a:xfrm>
              <a:off x="0" y="0"/>
              <a:ext cx="495084" cy="1562783"/>
            </a:xfrm>
            <a:custGeom>
              <a:avLst/>
              <a:gdLst/>
              <a:ahLst/>
              <a:cxnLst/>
              <a:rect l="l" t="t" r="r" b="b"/>
              <a:pathLst>
                <a:path w="495084" h="1562783" extrusionOk="0">
                  <a:moveTo>
                    <a:pt x="0" y="0"/>
                  </a:moveTo>
                  <a:lnTo>
                    <a:pt x="495084" y="0"/>
                  </a:lnTo>
                  <a:lnTo>
                    <a:pt x="495084" y="1562783"/>
                  </a:lnTo>
                  <a:lnTo>
                    <a:pt x="0" y="1562783"/>
                  </a:lnTo>
                  <a:close/>
                </a:path>
              </a:pathLst>
            </a:custGeom>
            <a:solidFill>
              <a:srgbClr val="D3E9EE"/>
            </a:solid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119" name="Google Shape;1119;p47"/>
            <p:cNvSpPr txBox="1"/>
            <p:nvPr/>
          </p:nvSpPr>
          <p:spPr>
            <a:xfrm>
              <a:off x="0" y="-19050"/>
              <a:ext cx="495000" cy="1581900"/>
            </a:xfrm>
            <a:prstGeom prst="rect">
              <a:avLst/>
            </a:prstGeom>
            <a:noFill/>
            <a:ln>
              <a:noFill/>
            </a:ln>
          </p:spPr>
          <p:txBody>
            <a:bodyPr spcFirstLastPara="1" wrap="square" lIns="25400" tIns="25400" rIns="25400" bIns="25400" anchor="ctr" anchorCtr="0">
              <a:noAutofit/>
            </a:bodyPr>
            <a:lstStyle/>
            <a:p>
              <a:pPr marL="0" marR="0" lvl="0" indent="0" algn="ctr" rtl="0">
                <a:lnSpc>
                  <a:spcPct val="166388"/>
                </a:lnSpc>
                <a:spcBef>
                  <a:spcPts val="0"/>
                </a:spcBef>
                <a:spcAft>
                  <a:spcPts val="0"/>
                </a:spcAft>
                <a:buNone/>
              </a:pPr>
              <a:endParaRPr sz="900">
                <a:solidFill>
                  <a:schemeClr val="dk1"/>
                </a:solidFill>
                <a:latin typeface="Calibri"/>
                <a:ea typeface="Calibri"/>
                <a:cs typeface="Calibri"/>
                <a:sym typeface="Calibri"/>
              </a:endParaRPr>
            </a:p>
          </p:txBody>
        </p:sp>
      </p:grpSp>
      <p:sp>
        <p:nvSpPr>
          <p:cNvPr id="1120" name="Google Shape;1120;p47"/>
          <p:cNvSpPr txBox="1"/>
          <p:nvPr/>
        </p:nvSpPr>
        <p:spPr>
          <a:xfrm>
            <a:off x="713739" y="1466422"/>
            <a:ext cx="520800" cy="184800"/>
          </a:xfrm>
          <a:prstGeom prst="rect">
            <a:avLst/>
          </a:prstGeom>
          <a:noFill/>
          <a:ln>
            <a:noFill/>
          </a:ln>
        </p:spPr>
        <p:txBody>
          <a:bodyPr spcFirstLastPara="1" wrap="square" lIns="0" tIns="0" rIns="0" bIns="0" anchor="t" anchorCtr="0">
            <a:spAutoFit/>
          </a:bodyPr>
          <a:lstStyle/>
          <a:p>
            <a:pPr marL="0" marR="0" lvl="0" indent="0" algn="ctr" rtl="0">
              <a:lnSpc>
                <a:spcPct val="124791"/>
              </a:lnSpc>
              <a:spcBef>
                <a:spcPts val="0"/>
              </a:spcBef>
              <a:spcAft>
                <a:spcPts val="0"/>
              </a:spcAft>
              <a:buNone/>
            </a:pPr>
            <a:r>
              <a:rPr lang="fr" sz="1200" b="1">
                <a:solidFill>
                  <a:srgbClr val="394646"/>
                </a:solidFill>
                <a:latin typeface="Arial"/>
                <a:ea typeface="Arial"/>
                <a:cs typeface="Arial"/>
                <a:sym typeface="Arial"/>
              </a:rPr>
              <a:t>Step</a:t>
            </a:r>
            <a:endParaRPr sz="700"/>
          </a:p>
        </p:txBody>
      </p:sp>
      <p:sp>
        <p:nvSpPr>
          <p:cNvPr id="1121" name="Google Shape;1121;p47"/>
          <p:cNvSpPr txBox="1"/>
          <p:nvPr/>
        </p:nvSpPr>
        <p:spPr>
          <a:xfrm>
            <a:off x="713739" y="2117857"/>
            <a:ext cx="520800" cy="107700"/>
          </a:xfrm>
          <a:prstGeom prst="rect">
            <a:avLst/>
          </a:prstGeom>
          <a:noFill/>
          <a:ln>
            <a:noFill/>
          </a:ln>
        </p:spPr>
        <p:txBody>
          <a:bodyPr spcFirstLastPara="1" wrap="square" lIns="0" tIns="0" rIns="0" bIns="0" anchor="t" anchorCtr="0">
            <a:spAutoFit/>
          </a:bodyPr>
          <a:lstStyle/>
          <a:p>
            <a:pPr marL="0" marR="0" lvl="0" indent="0" algn="l" rtl="0">
              <a:lnSpc>
                <a:spcPct val="124785"/>
              </a:lnSpc>
              <a:spcBef>
                <a:spcPts val="0"/>
              </a:spcBef>
              <a:spcAft>
                <a:spcPts val="0"/>
              </a:spcAft>
              <a:buNone/>
            </a:pPr>
            <a:r>
              <a:rPr lang="fr" sz="700" b="1">
                <a:solidFill>
                  <a:srgbClr val="394646"/>
                </a:solidFill>
                <a:latin typeface="Arial"/>
                <a:ea typeface="Arial"/>
                <a:cs typeface="Arial"/>
                <a:sym typeface="Arial"/>
              </a:rPr>
              <a:t>Objective:</a:t>
            </a:r>
            <a:endParaRPr sz="700"/>
          </a:p>
        </p:txBody>
      </p:sp>
      <p:sp>
        <p:nvSpPr>
          <p:cNvPr id="1122" name="Google Shape;1122;p47"/>
          <p:cNvSpPr txBox="1"/>
          <p:nvPr/>
        </p:nvSpPr>
        <p:spPr>
          <a:xfrm>
            <a:off x="713739" y="2918255"/>
            <a:ext cx="603900" cy="376800"/>
          </a:xfrm>
          <a:prstGeom prst="rect">
            <a:avLst/>
          </a:prstGeom>
          <a:noFill/>
          <a:ln>
            <a:noFill/>
          </a:ln>
        </p:spPr>
        <p:txBody>
          <a:bodyPr spcFirstLastPara="1" wrap="square" lIns="0" tIns="0" rIns="0" bIns="0" anchor="t" anchorCtr="0">
            <a:spAutoFit/>
          </a:bodyPr>
          <a:lstStyle/>
          <a:p>
            <a:pPr marL="0" marR="0" lvl="0" indent="0" algn="l" rtl="0">
              <a:lnSpc>
                <a:spcPct val="124785"/>
              </a:lnSpc>
              <a:spcBef>
                <a:spcPts val="0"/>
              </a:spcBef>
              <a:spcAft>
                <a:spcPts val="0"/>
              </a:spcAft>
              <a:buNone/>
            </a:pPr>
            <a:r>
              <a:rPr lang="fr" sz="700" b="1">
                <a:solidFill>
                  <a:srgbClr val="394646"/>
                </a:solidFill>
                <a:latin typeface="Arial"/>
                <a:ea typeface="Arial"/>
                <a:cs typeface="Arial"/>
                <a:sym typeface="Arial"/>
              </a:rPr>
              <a:t>Action to take as launch lead:</a:t>
            </a:r>
            <a:endParaRPr sz="700"/>
          </a:p>
        </p:txBody>
      </p:sp>
      <p:sp>
        <p:nvSpPr>
          <p:cNvPr id="1123" name="Google Shape;1123;p47"/>
          <p:cNvSpPr txBox="1"/>
          <p:nvPr/>
        </p:nvSpPr>
        <p:spPr>
          <a:xfrm>
            <a:off x="713739" y="3739864"/>
            <a:ext cx="520800" cy="376800"/>
          </a:xfrm>
          <a:prstGeom prst="rect">
            <a:avLst/>
          </a:prstGeom>
          <a:noFill/>
          <a:ln>
            <a:noFill/>
          </a:ln>
        </p:spPr>
        <p:txBody>
          <a:bodyPr spcFirstLastPara="1" wrap="square" lIns="0" tIns="0" rIns="0" bIns="0" anchor="t" anchorCtr="0">
            <a:spAutoFit/>
          </a:bodyPr>
          <a:lstStyle/>
          <a:p>
            <a:pPr marL="0" marR="0" lvl="0" indent="0" algn="l" rtl="0">
              <a:lnSpc>
                <a:spcPct val="124785"/>
              </a:lnSpc>
              <a:spcBef>
                <a:spcPts val="0"/>
              </a:spcBef>
              <a:spcAft>
                <a:spcPts val="0"/>
              </a:spcAft>
              <a:buNone/>
            </a:pPr>
            <a:r>
              <a:rPr lang="fr" sz="700" b="1">
                <a:solidFill>
                  <a:srgbClr val="394646"/>
                </a:solidFill>
                <a:latin typeface="Arial"/>
                <a:ea typeface="Arial"/>
                <a:cs typeface="Arial"/>
                <a:sym typeface="Arial"/>
              </a:rPr>
              <a:t>Timing:</a:t>
            </a:r>
            <a:endParaRPr sz="700"/>
          </a:p>
          <a:p>
            <a:pPr marL="0" marR="0" lvl="0" indent="0" algn="l" rtl="0">
              <a:lnSpc>
                <a:spcPct val="124785"/>
              </a:lnSpc>
              <a:spcBef>
                <a:spcPts val="0"/>
              </a:spcBef>
              <a:spcAft>
                <a:spcPts val="0"/>
              </a:spcAft>
              <a:buNone/>
            </a:pPr>
            <a:endParaRPr sz="700" b="1">
              <a:solidFill>
                <a:srgbClr val="394646"/>
              </a:solidFill>
              <a:latin typeface="Arial"/>
              <a:ea typeface="Arial"/>
              <a:cs typeface="Arial"/>
              <a:sym typeface="Arial"/>
            </a:endParaRPr>
          </a:p>
          <a:p>
            <a:pPr marL="0" marR="0" lvl="0" indent="0" algn="l" rtl="0">
              <a:lnSpc>
                <a:spcPct val="124785"/>
              </a:lnSpc>
              <a:spcBef>
                <a:spcPts val="0"/>
              </a:spcBef>
              <a:spcAft>
                <a:spcPts val="0"/>
              </a:spcAft>
              <a:buNone/>
            </a:pPr>
            <a:r>
              <a:rPr lang="fr" sz="700" b="1">
                <a:solidFill>
                  <a:srgbClr val="394646"/>
                </a:solidFill>
                <a:latin typeface="Arial"/>
                <a:ea typeface="Arial"/>
                <a:cs typeface="Arial"/>
                <a:sym typeface="Arial"/>
              </a:rPr>
              <a:t>Channel(s):</a:t>
            </a:r>
            <a:endParaRPr sz="700"/>
          </a:p>
        </p:txBody>
      </p:sp>
      <p:grpSp>
        <p:nvGrpSpPr>
          <p:cNvPr id="1124" name="Google Shape;1124;p47"/>
          <p:cNvGrpSpPr/>
          <p:nvPr/>
        </p:nvGrpSpPr>
        <p:grpSpPr>
          <a:xfrm>
            <a:off x="562226" y="1336650"/>
            <a:ext cx="939867" cy="3003079"/>
            <a:chOff x="0" y="-19050"/>
            <a:chExt cx="495084" cy="1581900"/>
          </a:xfrm>
        </p:grpSpPr>
        <p:sp>
          <p:nvSpPr>
            <p:cNvPr id="1125" name="Google Shape;1125;p47"/>
            <p:cNvSpPr/>
            <p:nvPr/>
          </p:nvSpPr>
          <p:spPr>
            <a:xfrm>
              <a:off x="0" y="0"/>
              <a:ext cx="495084" cy="1562783"/>
            </a:xfrm>
            <a:custGeom>
              <a:avLst/>
              <a:gdLst/>
              <a:ahLst/>
              <a:cxnLst/>
              <a:rect l="l" t="t" r="r" b="b"/>
              <a:pathLst>
                <a:path w="495084" h="1562783" extrusionOk="0">
                  <a:moveTo>
                    <a:pt x="0" y="0"/>
                  </a:moveTo>
                  <a:lnTo>
                    <a:pt x="495084" y="0"/>
                  </a:lnTo>
                  <a:lnTo>
                    <a:pt x="495084" y="1562783"/>
                  </a:lnTo>
                  <a:lnTo>
                    <a:pt x="0" y="1562783"/>
                  </a:lnTo>
                  <a:close/>
                </a:path>
              </a:pathLst>
            </a:custGeom>
            <a:solidFill>
              <a:srgbClr val="D3E9EE"/>
            </a:solid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rgbClr val="000000"/>
                </a:solidFill>
                <a:latin typeface="Calibri"/>
                <a:ea typeface="Calibri"/>
                <a:cs typeface="Calibri"/>
                <a:sym typeface="Calibri"/>
              </a:endParaRPr>
            </a:p>
          </p:txBody>
        </p:sp>
        <p:sp>
          <p:nvSpPr>
            <p:cNvPr id="1126" name="Google Shape;1126;p47"/>
            <p:cNvSpPr txBox="1"/>
            <p:nvPr/>
          </p:nvSpPr>
          <p:spPr>
            <a:xfrm>
              <a:off x="0" y="-19050"/>
              <a:ext cx="495000" cy="1581900"/>
            </a:xfrm>
            <a:prstGeom prst="rect">
              <a:avLst/>
            </a:prstGeom>
            <a:noFill/>
            <a:ln>
              <a:noFill/>
            </a:ln>
          </p:spPr>
          <p:txBody>
            <a:bodyPr spcFirstLastPara="1" wrap="square" lIns="25400" tIns="25400" rIns="25400" bIns="25400" anchor="ctr" anchorCtr="0">
              <a:noAutofit/>
            </a:bodyPr>
            <a:lstStyle/>
            <a:p>
              <a:pPr marL="0" marR="0" lvl="0" indent="0" algn="ctr" rtl="0">
                <a:lnSpc>
                  <a:spcPct val="166388"/>
                </a:lnSpc>
                <a:spcBef>
                  <a:spcPts val="0"/>
                </a:spcBef>
                <a:spcAft>
                  <a:spcPts val="0"/>
                </a:spcAft>
                <a:buNone/>
              </a:pPr>
              <a:endParaRPr sz="900">
                <a:solidFill>
                  <a:srgbClr val="000000"/>
                </a:solidFill>
                <a:latin typeface="Calibri"/>
                <a:ea typeface="Calibri"/>
                <a:cs typeface="Calibri"/>
                <a:sym typeface="Calibri"/>
              </a:endParaRPr>
            </a:p>
          </p:txBody>
        </p:sp>
      </p:grpSp>
      <p:sp>
        <p:nvSpPr>
          <p:cNvPr id="1127" name="Google Shape;1127;p47"/>
          <p:cNvSpPr txBox="1"/>
          <p:nvPr/>
        </p:nvSpPr>
        <p:spPr>
          <a:xfrm>
            <a:off x="713756" y="1466424"/>
            <a:ext cx="520800" cy="184800"/>
          </a:xfrm>
          <a:prstGeom prst="rect">
            <a:avLst/>
          </a:prstGeom>
          <a:noFill/>
          <a:ln>
            <a:noFill/>
          </a:ln>
        </p:spPr>
        <p:txBody>
          <a:bodyPr spcFirstLastPara="1" wrap="square" lIns="0" tIns="0" rIns="0" bIns="0" anchor="t" anchorCtr="0">
            <a:spAutoFit/>
          </a:bodyPr>
          <a:lstStyle/>
          <a:p>
            <a:pPr marL="0" marR="0" lvl="0" indent="0" algn="ctr" rtl="0">
              <a:lnSpc>
                <a:spcPct val="124791"/>
              </a:lnSpc>
              <a:spcBef>
                <a:spcPts val="0"/>
              </a:spcBef>
              <a:spcAft>
                <a:spcPts val="0"/>
              </a:spcAft>
              <a:buNone/>
            </a:pPr>
            <a:r>
              <a:rPr lang="fr" sz="1200" b="1">
                <a:solidFill>
                  <a:srgbClr val="394646"/>
                </a:solidFill>
              </a:rPr>
              <a:t>Étape</a:t>
            </a:r>
            <a:endParaRPr sz="700"/>
          </a:p>
        </p:txBody>
      </p:sp>
      <p:sp>
        <p:nvSpPr>
          <p:cNvPr id="1128" name="Google Shape;1128;p47"/>
          <p:cNvSpPr txBox="1"/>
          <p:nvPr/>
        </p:nvSpPr>
        <p:spPr>
          <a:xfrm>
            <a:off x="713739" y="2117857"/>
            <a:ext cx="520800" cy="92400"/>
          </a:xfrm>
          <a:prstGeom prst="rect">
            <a:avLst/>
          </a:prstGeom>
          <a:noFill/>
          <a:ln>
            <a:noFill/>
          </a:ln>
        </p:spPr>
        <p:txBody>
          <a:bodyPr spcFirstLastPara="1" wrap="square" lIns="0" tIns="0" rIns="0" bIns="0" anchor="t" anchorCtr="0">
            <a:spAutoFit/>
          </a:bodyPr>
          <a:lstStyle/>
          <a:p>
            <a:pPr marL="0" marR="0" lvl="0" indent="0" algn="l" rtl="0">
              <a:lnSpc>
                <a:spcPct val="124785"/>
              </a:lnSpc>
              <a:spcBef>
                <a:spcPts val="0"/>
              </a:spcBef>
              <a:spcAft>
                <a:spcPts val="0"/>
              </a:spcAft>
              <a:buNone/>
            </a:pPr>
            <a:r>
              <a:rPr lang="fr" sz="600" b="1">
                <a:solidFill>
                  <a:srgbClr val="394646"/>
                </a:solidFill>
                <a:latin typeface="Arial"/>
                <a:ea typeface="Arial"/>
                <a:cs typeface="Arial"/>
                <a:sym typeface="Arial"/>
              </a:rPr>
              <a:t>Objecti</a:t>
            </a:r>
            <a:r>
              <a:rPr lang="fr" sz="600" b="1">
                <a:solidFill>
                  <a:srgbClr val="394646"/>
                </a:solidFill>
              </a:rPr>
              <a:t>f </a:t>
            </a:r>
            <a:r>
              <a:rPr lang="fr" sz="600" b="1">
                <a:solidFill>
                  <a:srgbClr val="394646"/>
                </a:solidFill>
                <a:latin typeface="Arial"/>
                <a:ea typeface="Arial"/>
                <a:cs typeface="Arial"/>
                <a:sym typeface="Arial"/>
              </a:rPr>
              <a:t>:</a:t>
            </a:r>
            <a:endParaRPr sz="600"/>
          </a:p>
        </p:txBody>
      </p:sp>
      <p:sp>
        <p:nvSpPr>
          <p:cNvPr id="1129" name="Google Shape;1129;p47"/>
          <p:cNvSpPr txBox="1"/>
          <p:nvPr/>
        </p:nvSpPr>
        <p:spPr>
          <a:xfrm>
            <a:off x="672202" y="2808600"/>
            <a:ext cx="692400" cy="553200"/>
          </a:xfrm>
          <a:prstGeom prst="rect">
            <a:avLst/>
          </a:prstGeom>
          <a:noFill/>
          <a:ln>
            <a:noFill/>
          </a:ln>
        </p:spPr>
        <p:txBody>
          <a:bodyPr spcFirstLastPara="1" wrap="square" lIns="0" tIns="0" rIns="0" bIns="0" anchor="t" anchorCtr="0">
            <a:spAutoFit/>
          </a:bodyPr>
          <a:lstStyle/>
          <a:p>
            <a:pPr marL="0" marR="0" lvl="0" indent="0" algn="l" rtl="0">
              <a:lnSpc>
                <a:spcPct val="124785"/>
              </a:lnSpc>
              <a:spcBef>
                <a:spcPts val="0"/>
              </a:spcBef>
              <a:spcAft>
                <a:spcPts val="0"/>
              </a:spcAft>
              <a:buNone/>
            </a:pPr>
            <a:r>
              <a:rPr lang="fr" sz="600" b="1">
                <a:solidFill>
                  <a:srgbClr val="394646"/>
                </a:solidFill>
              </a:rPr>
              <a:t>Action à entreprendre en tant que responsable du lancement :</a:t>
            </a:r>
            <a:endParaRPr sz="600"/>
          </a:p>
        </p:txBody>
      </p:sp>
      <p:sp>
        <p:nvSpPr>
          <p:cNvPr id="1130" name="Google Shape;1130;p47"/>
          <p:cNvSpPr txBox="1"/>
          <p:nvPr/>
        </p:nvSpPr>
        <p:spPr>
          <a:xfrm>
            <a:off x="713739" y="3849377"/>
            <a:ext cx="520800" cy="242100"/>
          </a:xfrm>
          <a:prstGeom prst="rect">
            <a:avLst/>
          </a:prstGeom>
          <a:noFill/>
          <a:ln>
            <a:noFill/>
          </a:ln>
        </p:spPr>
        <p:txBody>
          <a:bodyPr spcFirstLastPara="1" wrap="square" lIns="0" tIns="0" rIns="0" bIns="0" anchor="t" anchorCtr="0">
            <a:spAutoFit/>
          </a:bodyPr>
          <a:lstStyle/>
          <a:p>
            <a:pPr marL="0" marR="0" lvl="0" indent="0" algn="l" rtl="0">
              <a:lnSpc>
                <a:spcPct val="124785"/>
              </a:lnSpc>
              <a:spcBef>
                <a:spcPts val="0"/>
              </a:spcBef>
              <a:spcAft>
                <a:spcPts val="0"/>
              </a:spcAft>
              <a:buNone/>
            </a:pPr>
            <a:r>
              <a:rPr lang="fr" sz="700" b="1">
                <a:solidFill>
                  <a:srgbClr val="394646"/>
                </a:solidFill>
                <a:latin typeface="Arial"/>
                <a:ea typeface="Arial"/>
                <a:cs typeface="Arial"/>
                <a:sym typeface="Arial"/>
              </a:rPr>
              <a:t>Timing:</a:t>
            </a:r>
            <a:endParaRPr sz="700"/>
          </a:p>
          <a:p>
            <a:pPr marL="0" marR="0" lvl="0" indent="0" algn="l" rtl="0">
              <a:lnSpc>
                <a:spcPct val="124785"/>
              </a:lnSpc>
              <a:spcBef>
                <a:spcPts val="0"/>
              </a:spcBef>
              <a:spcAft>
                <a:spcPts val="0"/>
              </a:spcAft>
              <a:buNone/>
            </a:pPr>
            <a:r>
              <a:rPr lang="fr" sz="700" b="1">
                <a:solidFill>
                  <a:srgbClr val="394646"/>
                </a:solidFill>
              </a:rPr>
              <a:t>Canal(aux) :</a:t>
            </a:r>
            <a:endParaRPr sz="700"/>
          </a:p>
        </p:txBody>
      </p:sp>
      <p:sp>
        <p:nvSpPr>
          <p:cNvPr id="1131" name="Google Shape;1131;p47"/>
          <p:cNvSpPr txBox="1"/>
          <p:nvPr/>
        </p:nvSpPr>
        <p:spPr>
          <a:xfrm>
            <a:off x="143027" y="440376"/>
            <a:ext cx="7265700" cy="369300"/>
          </a:xfrm>
          <a:prstGeom prst="rect">
            <a:avLst/>
          </a:prstGeom>
          <a:noFill/>
          <a:ln>
            <a:noFill/>
          </a:ln>
        </p:spPr>
        <p:txBody>
          <a:bodyPr spcFirstLastPara="1" wrap="square" lIns="0" tIns="0" rIns="0" bIns="0" anchor="t" anchorCtr="0">
            <a:spAutoFit/>
          </a:bodyPr>
          <a:lstStyle/>
          <a:p>
            <a:pPr marL="0" marR="0" lvl="0" indent="0" algn="ctr" rtl="0">
              <a:lnSpc>
                <a:spcPct val="108000"/>
              </a:lnSpc>
              <a:spcBef>
                <a:spcPts val="0"/>
              </a:spcBef>
              <a:spcAft>
                <a:spcPts val="0"/>
              </a:spcAft>
              <a:buNone/>
            </a:pPr>
            <a:r>
              <a:rPr lang="fr" sz="2400">
                <a:solidFill>
                  <a:srgbClr val="394646"/>
                </a:solidFill>
              </a:rPr>
              <a:t>Exemple de plan d’action pour le jour du lancement</a:t>
            </a:r>
            <a:endParaRPr sz="240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AF9F4"/>
        </a:solidFill>
        <a:effectLst/>
      </p:bgPr>
    </p:bg>
    <p:spTree>
      <p:nvGrpSpPr>
        <p:cNvPr id="1" name="Shape 1135"/>
        <p:cNvGrpSpPr/>
        <p:nvPr/>
      </p:nvGrpSpPr>
      <p:grpSpPr>
        <a:xfrm>
          <a:off x="0" y="0"/>
          <a:ext cx="0" cy="0"/>
          <a:chOff x="0" y="0"/>
          <a:chExt cx="0" cy="0"/>
        </a:xfrm>
      </p:grpSpPr>
      <p:grpSp>
        <p:nvGrpSpPr>
          <p:cNvPr id="1136" name="Google Shape;1136;p48"/>
          <p:cNvGrpSpPr/>
          <p:nvPr/>
        </p:nvGrpSpPr>
        <p:grpSpPr>
          <a:xfrm>
            <a:off x="478730" y="4803051"/>
            <a:ext cx="300165" cy="147764"/>
            <a:chOff x="63500" y="63500"/>
            <a:chExt cx="600329" cy="295529"/>
          </a:xfrm>
        </p:grpSpPr>
        <p:sp>
          <p:nvSpPr>
            <p:cNvPr id="1137" name="Google Shape;1137;p48"/>
            <p:cNvSpPr/>
            <p:nvPr/>
          </p:nvSpPr>
          <p:spPr>
            <a:xfrm>
              <a:off x="63500" y="63500"/>
              <a:ext cx="272796" cy="295402"/>
            </a:xfrm>
            <a:custGeom>
              <a:avLst/>
              <a:gdLst/>
              <a:ahLst/>
              <a:cxnLst/>
              <a:rect l="l" t="t" r="r" b="b"/>
              <a:pathLst>
                <a:path w="272796" h="295402" extrusionOk="0">
                  <a:moveTo>
                    <a:pt x="220345" y="128397"/>
                  </a:moveTo>
                  <a:cubicBezTo>
                    <a:pt x="183261" y="128397"/>
                    <a:pt x="142621" y="151003"/>
                    <a:pt x="120015" y="164973"/>
                  </a:cubicBezTo>
                  <a:lnTo>
                    <a:pt x="111252" y="171069"/>
                  </a:lnTo>
                  <a:lnTo>
                    <a:pt x="122301" y="189484"/>
                  </a:lnTo>
                  <a:lnTo>
                    <a:pt x="132080" y="184404"/>
                  </a:lnTo>
                  <a:cubicBezTo>
                    <a:pt x="155194" y="172212"/>
                    <a:pt x="179197" y="166497"/>
                    <a:pt x="201549" y="166497"/>
                  </a:cubicBezTo>
                  <a:cubicBezTo>
                    <a:pt x="223901" y="166497"/>
                    <a:pt x="236601" y="176911"/>
                    <a:pt x="236601" y="194437"/>
                  </a:cubicBezTo>
                  <a:cubicBezTo>
                    <a:pt x="236601" y="219329"/>
                    <a:pt x="208026" y="256159"/>
                    <a:pt x="146685" y="256159"/>
                  </a:cubicBezTo>
                  <a:cubicBezTo>
                    <a:pt x="85344" y="256159"/>
                    <a:pt x="41783" y="206502"/>
                    <a:pt x="41783" y="140716"/>
                  </a:cubicBezTo>
                  <a:cubicBezTo>
                    <a:pt x="41783" y="100203"/>
                    <a:pt x="57912" y="74803"/>
                    <a:pt x="71501" y="60452"/>
                  </a:cubicBezTo>
                  <a:cubicBezTo>
                    <a:pt x="88900" y="42164"/>
                    <a:pt x="112522" y="31623"/>
                    <a:pt x="136525" y="31623"/>
                  </a:cubicBezTo>
                  <a:cubicBezTo>
                    <a:pt x="160528" y="31623"/>
                    <a:pt x="184912" y="43180"/>
                    <a:pt x="205613" y="65151"/>
                  </a:cubicBezTo>
                  <a:lnTo>
                    <a:pt x="211328" y="71247"/>
                  </a:lnTo>
                  <a:lnTo>
                    <a:pt x="247650" y="31877"/>
                  </a:lnTo>
                  <a:lnTo>
                    <a:pt x="240411" y="26924"/>
                  </a:lnTo>
                  <a:cubicBezTo>
                    <a:pt x="214249" y="9271"/>
                    <a:pt x="184658" y="0"/>
                    <a:pt x="154940" y="0"/>
                  </a:cubicBezTo>
                  <a:cubicBezTo>
                    <a:pt x="115062" y="0"/>
                    <a:pt x="75819" y="15494"/>
                    <a:pt x="47244" y="42545"/>
                  </a:cubicBezTo>
                  <a:cubicBezTo>
                    <a:pt x="16764" y="71501"/>
                    <a:pt x="0" y="111379"/>
                    <a:pt x="0" y="155194"/>
                  </a:cubicBezTo>
                  <a:cubicBezTo>
                    <a:pt x="0" y="246253"/>
                    <a:pt x="67818" y="295402"/>
                    <a:pt x="131699" y="295402"/>
                  </a:cubicBezTo>
                  <a:cubicBezTo>
                    <a:pt x="170688" y="295402"/>
                    <a:pt x="207137" y="281051"/>
                    <a:pt x="234569" y="254889"/>
                  </a:cubicBezTo>
                  <a:cubicBezTo>
                    <a:pt x="258191" y="232410"/>
                    <a:pt x="272796" y="202565"/>
                    <a:pt x="272796" y="177165"/>
                  </a:cubicBezTo>
                  <a:cubicBezTo>
                    <a:pt x="272796" y="147066"/>
                    <a:pt x="252730" y="128270"/>
                    <a:pt x="220345" y="128270"/>
                  </a:cubicBezTo>
                  <a:close/>
                </a:path>
              </a:pathLst>
            </a:custGeom>
            <a:solidFill>
              <a:srgbClr val="FAF9F4"/>
            </a:solid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138" name="Google Shape;1138;p48"/>
            <p:cNvSpPr/>
            <p:nvPr/>
          </p:nvSpPr>
          <p:spPr>
            <a:xfrm>
              <a:off x="361188" y="151765"/>
              <a:ext cx="200152" cy="207264"/>
            </a:xfrm>
            <a:custGeom>
              <a:avLst/>
              <a:gdLst/>
              <a:ahLst/>
              <a:cxnLst/>
              <a:rect l="l" t="t" r="r" b="b"/>
              <a:pathLst>
                <a:path w="200152" h="207264" extrusionOk="0">
                  <a:moveTo>
                    <a:pt x="104775" y="0"/>
                  </a:moveTo>
                  <a:cubicBezTo>
                    <a:pt x="45085" y="0"/>
                    <a:pt x="0" y="46736"/>
                    <a:pt x="0" y="108585"/>
                  </a:cubicBezTo>
                  <a:cubicBezTo>
                    <a:pt x="0" y="165735"/>
                    <a:pt x="40132" y="207264"/>
                    <a:pt x="95377" y="207264"/>
                  </a:cubicBezTo>
                  <a:cubicBezTo>
                    <a:pt x="155067" y="207264"/>
                    <a:pt x="200152" y="160528"/>
                    <a:pt x="200152" y="98679"/>
                  </a:cubicBezTo>
                  <a:cubicBezTo>
                    <a:pt x="200152" y="41529"/>
                    <a:pt x="160020" y="0"/>
                    <a:pt x="104775" y="0"/>
                  </a:cubicBezTo>
                  <a:close/>
                  <a:moveTo>
                    <a:pt x="41021" y="96901"/>
                  </a:moveTo>
                  <a:cubicBezTo>
                    <a:pt x="41021" y="65278"/>
                    <a:pt x="57912" y="31242"/>
                    <a:pt x="94996" y="31242"/>
                  </a:cubicBezTo>
                  <a:cubicBezTo>
                    <a:pt x="137160" y="31242"/>
                    <a:pt x="159131" y="71120"/>
                    <a:pt x="159131" y="110363"/>
                  </a:cubicBezTo>
                  <a:cubicBezTo>
                    <a:pt x="159131" y="141986"/>
                    <a:pt x="142240" y="176022"/>
                    <a:pt x="105156" y="176022"/>
                  </a:cubicBezTo>
                  <a:cubicBezTo>
                    <a:pt x="62992" y="176022"/>
                    <a:pt x="41021" y="136144"/>
                    <a:pt x="41021" y="96901"/>
                  </a:cubicBezTo>
                  <a:close/>
                </a:path>
              </a:pathLst>
            </a:custGeom>
            <a:solidFill>
              <a:srgbClr val="FAF9F4"/>
            </a:solid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139" name="Google Shape;1139;p48"/>
            <p:cNvSpPr/>
            <p:nvPr/>
          </p:nvSpPr>
          <p:spPr>
            <a:xfrm>
              <a:off x="560451" y="63500"/>
              <a:ext cx="103378" cy="291973"/>
            </a:xfrm>
            <a:custGeom>
              <a:avLst/>
              <a:gdLst/>
              <a:ahLst/>
              <a:cxnLst/>
              <a:rect l="l" t="t" r="r" b="b"/>
              <a:pathLst>
                <a:path w="103378" h="291973" extrusionOk="0">
                  <a:moveTo>
                    <a:pt x="89154" y="0"/>
                  </a:moveTo>
                  <a:lnTo>
                    <a:pt x="86995" y="2032"/>
                  </a:lnTo>
                  <a:cubicBezTo>
                    <a:pt x="58039" y="28067"/>
                    <a:pt x="30480" y="50038"/>
                    <a:pt x="5334" y="67564"/>
                  </a:cubicBezTo>
                  <a:lnTo>
                    <a:pt x="0" y="71247"/>
                  </a:lnTo>
                  <a:lnTo>
                    <a:pt x="8636" y="89408"/>
                  </a:lnTo>
                  <a:lnTo>
                    <a:pt x="60579" y="64643"/>
                  </a:lnTo>
                  <a:lnTo>
                    <a:pt x="60579" y="291973"/>
                  </a:lnTo>
                  <a:lnTo>
                    <a:pt x="103378" y="291973"/>
                  </a:lnTo>
                  <a:lnTo>
                    <a:pt x="103124" y="0"/>
                  </a:lnTo>
                  <a:close/>
                </a:path>
              </a:pathLst>
            </a:custGeom>
            <a:solidFill>
              <a:srgbClr val="FAF9F4"/>
            </a:solid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sp>
        <p:nvSpPr>
          <p:cNvPr id="1140" name="Google Shape;1140;p48" descr="preencoded.png"/>
          <p:cNvSpPr/>
          <p:nvPr/>
        </p:nvSpPr>
        <p:spPr>
          <a:xfrm>
            <a:off x="8326625" y="4476750"/>
            <a:ext cx="303026" cy="152400"/>
          </a:xfrm>
          <a:custGeom>
            <a:avLst/>
            <a:gdLst/>
            <a:ahLst/>
            <a:cxnLst/>
            <a:rect l="l" t="t" r="r" b="b"/>
            <a:pathLst>
              <a:path w="606051" h="304800" extrusionOk="0">
                <a:moveTo>
                  <a:pt x="0" y="0"/>
                </a:moveTo>
                <a:lnTo>
                  <a:pt x="606051" y="0"/>
                </a:lnTo>
                <a:lnTo>
                  <a:pt x="606051" y="304800"/>
                </a:lnTo>
                <a:lnTo>
                  <a:pt x="0" y="304800"/>
                </a:lnTo>
                <a:lnTo>
                  <a:pt x="0" y="0"/>
                </a:lnTo>
                <a:close/>
              </a:path>
            </a:pathLst>
          </a:custGeom>
          <a:blipFill rotWithShape="1">
            <a:blip r:embed="rId3">
              <a:alphaModFix/>
            </a:blip>
            <a:stretch>
              <a:fillRect r="-584"/>
            </a:stretch>
          </a:blip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nvGrpSpPr>
          <p:cNvPr id="1141" name="Google Shape;1141;p48"/>
          <p:cNvGrpSpPr/>
          <p:nvPr/>
        </p:nvGrpSpPr>
        <p:grpSpPr>
          <a:xfrm>
            <a:off x="0" y="-90413"/>
            <a:ext cx="4686929" cy="5233913"/>
            <a:chOff x="0" y="-47625"/>
            <a:chExt cx="2468835" cy="2756958"/>
          </a:xfrm>
        </p:grpSpPr>
        <p:sp>
          <p:nvSpPr>
            <p:cNvPr id="1142" name="Google Shape;1142;p48"/>
            <p:cNvSpPr/>
            <p:nvPr/>
          </p:nvSpPr>
          <p:spPr>
            <a:xfrm>
              <a:off x="0" y="0"/>
              <a:ext cx="2468835" cy="2709333"/>
            </a:xfrm>
            <a:custGeom>
              <a:avLst/>
              <a:gdLst/>
              <a:ahLst/>
              <a:cxnLst/>
              <a:rect l="l" t="t" r="r" b="b"/>
              <a:pathLst>
                <a:path w="2468835" h="2709333" extrusionOk="0">
                  <a:moveTo>
                    <a:pt x="0" y="0"/>
                  </a:moveTo>
                  <a:lnTo>
                    <a:pt x="2468835" y="0"/>
                  </a:lnTo>
                  <a:lnTo>
                    <a:pt x="2468835" y="2709333"/>
                  </a:lnTo>
                  <a:lnTo>
                    <a:pt x="0" y="2709333"/>
                  </a:lnTo>
                  <a:close/>
                </a:path>
              </a:pathLst>
            </a:custGeom>
            <a:solidFill>
              <a:srgbClr val="52714B"/>
            </a:solid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143" name="Google Shape;1143;p48"/>
            <p:cNvSpPr txBox="1"/>
            <p:nvPr/>
          </p:nvSpPr>
          <p:spPr>
            <a:xfrm>
              <a:off x="0" y="-47625"/>
              <a:ext cx="2468835" cy="2756958"/>
            </a:xfrm>
            <a:prstGeom prst="rect">
              <a:avLst/>
            </a:prstGeom>
            <a:noFill/>
            <a:ln>
              <a:noFill/>
            </a:ln>
          </p:spPr>
          <p:txBody>
            <a:bodyPr spcFirstLastPara="1" wrap="square" lIns="25400" tIns="25400" rIns="25400" bIns="25400" anchor="ctr" anchorCtr="0">
              <a:noAutofit/>
            </a:bodyPr>
            <a:lstStyle/>
            <a:p>
              <a:pPr marL="0" marR="0" lvl="0" indent="0" algn="ctr" rtl="0">
                <a:lnSpc>
                  <a:spcPct val="133333"/>
                </a:lnSpc>
                <a:spcBef>
                  <a:spcPts val="0"/>
                </a:spcBef>
                <a:spcAft>
                  <a:spcPts val="0"/>
                </a:spcAft>
                <a:buNone/>
              </a:pPr>
              <a:endParaRPr sz="900">
                <a:solidFill>
                  <a:schemeClr val="dk1"/>
                </a:solidFill>
                <a:latin typeface="Calibri"/>
                <a:ea typeface="Calibri"/>
                <a:cs typeface="Calibri"/>
                <a:sym typeface="Calibri"/>
              </a:endParaRPr>
            </a:p>
          </p:txBody>
        </p:sp>
      </p:grpSp>
      <p:sp>
        <p:nvSpPr>
          <p:cNvPr id="1144" name="Google Shape;1144;p48"/>
          <p:cNvSpPr/>
          <p:nvPr/>
        </p:nvSpPr>
        <p:spPr>
          <a:xfrm>
            <a:off x="0" y="0"/>
            <a:ext cx="4686929" cy="5143500"/>
          </a:xfrm>
          <a:custGeom>
            <a:avLst/>
            <a:gdLst/>
            <a:ahLst/>
            <a:cxnLst/>
            <a:rect l="l" t="t" r="r" b="b"/>
            <a:pathLst>
              <a:path w="9373857" h="10287000" extrusionOk="0">
                <a:moveTo>
                  <a:pt x="0" y="0"/>
                </a:moveTo>
                <a:lnTo>
                  <a:pt x="9373857" y="0"/>
                </a:lnTo>
                <a:lnTo>
                  <a:pt x="9373857" y="10287000"/>
                </a:lnTo>
                <a:lnTo>
                  <a:pt x="0" y="10287000"/>
                </a:lnTo>
                <a:lnTo>
                  <a:pt x="0" y="0"/>
                </a:lnTo>
                <a:close/>
              </a:path>
            </a:pathLst>
          </a:custGeom>
          <a:blipFill rotWithShape="1">
            <a:blip r:embed="rId4">
              <a:alphaModFix/>
            </a:blip>
            <a:stretch>
              <a:fillRect r="-95087"/>
            </a:stretch>
          </a:blip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145" name="Google Shape;1145;p48"/>
          <p:cNvSpPr txBox="1"/>
          <p:nvPr/>
        </p:nvSpPr>
        <p:spPr>
          <a:xfrm>
            <a:off x="628765" y="1077257"/>
            <a:ext cx="3457500" cy="1884000"/>
          </a:xfrm>
          <a:prstGeom prst="rect">
            <a:avLst/>
          </a:prstGeom>
          <a:noFill/>
          <a:ln>
            <a:noFill/>
          </a:ln>
        </p:spPr>
        <p:txBody>
          <a:bodyPr spcFirstLastPara="1" wrap="square" lIns="0" tIns="0" rIns="0" bIns="0" anchor="t" anchorCtr="0">
            <a:spAutoFit/>
          </a:bodyPr>
          <a:lstStyle/>
          <a:p>
            <a:pPr marL="0" lvl="0" indent="0" algn="l" rtl="0">
              <a:lnSpc>
                <a:spcPct val="120000"/>
              </a:lnSpc>
              <a:spcBef>
                <a:spcPts val="0"/>
              </a:spcBef>
              <a:spcAft>
                <a:spcPts val="0"/>
              </a:spcAft>
              <a:buNone/>
            </a:pPr>
            <a:r>
              <a:rPr lang="fr" sz="3600">
                <a:solidFill>
                  <a:schemeClr val="lt1"/>
                </a:solidFill>
              </a:rPr>
              <a:t>Favorisez l’adoption et l'engagement</a:t>
            </a:r>
            <a:endParaRPr sz="3600">
              <a:solidFill>
                <a:srgbClr val="FFFFFF"/>
              </a:solidFill>
            </a:endParaRPr>
          </a:p>
        </p:txBody>
      </p:sp>
      <p:sp>
        <p:nvSpPr>
          <p:cNvPr id="1146" name="Google Shape;1146;p48"/>
          <p:cNvSpPr txBox="1"/>
          <p:nvPr/>
        </p:nvSpPr>
        <p:spPr>
          <a:xfrm>
            <a:off x="680527" y="3281350"/>
            <a:ext cx="2841300" cy="215400"/>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fr">
                <a:solidFill>
                  <a:srgbClr val="FFFFFF"/>
                </a:solidFill>
              </a:rPr>
              <a:t>Principales actions à entreprendre</a:t>
            </a:r>
            <a:endParaRPr sz="700"/>
          </a:p>
        </p:txBody>
      </p:sp>
      <p:grpSp>
        <p:nvGrpSpPr>
          <p:cNvPr id="1147" name="Google Shape;1147;p48"/>
          <p:cNvGrpSpPr/>
          <p:nvPr/>
        </p:nvGrpSpPr>
        <p:grpSpPr>
          <a:xfrm>
            <a:off x="5158979" y="2219715"/>
            <a:ext cx="289479" cy="361808"/>
            <a:chOff x="0" y="-38100"/>
            <a:chExt cx="152486" cy="190586"/>
          </a:xfrm>
        </p:grpSpPr>
        <p:sp>
          <p:nvSpPr>
            <p:cNvPr id="1148" name="Google Shape;1148;p48"/>
            <p:cNvSpPr/>
            <p:nvPr/>
          </p:nvSpPr>
          <p:spPr>
            <a:xfrm>
              <a:off x="0" y="0"/>
              <a:ext cx="152486" cy="152486"/>
            </a:xfrm>
            <a:custGeom>
              <a:avLst/>
              <a:gdLst/>
              <a:ahLst/>
              <a:cxnLst/>
              <a:rect l="l" t="t" r="r" b="b"/>
              <a:pathLst>
                <a:path w="152486" h="152486" extrusionOk="0">
                  <a:moveTo>
                    <a:pt x="76243" y="0"/>
                  </a:moveTo>
                  <a:lnTo>
                    <a:pt x="76243" y="0"/>
                  </a:lnTo>
                  <a:cubicBezTo>
                    <a:pt x="118350" y="0"/>
                    <a:pt x="152486" y="34135"/>
                    <a:pt x="152486" y="76243"/>
                  </a:cubicBezTo>
                  <a:lnTo>
                    <a:pt x="152486" y="76243"/>
                  </a:lnTo>
                  <a:cubicBezTo>
                    <a:pt x="152486" y="96464"/>
                    <a:pt x="144453" y="115856"/>
                    <a:pt x="130155" y="130155"/>
                  </a:cubicBezTo>
                  <a:cubicBezTo>
                    <a:pt x="115856" y="144453"/>
                    <a:pt x="96464" y="152486"/>
                    <a:pt x="76243" y="152486"/>
                  </a:cubicBezTo>
                  <a:lnTo>
                    <a:pt x="76243" y="152486"/>
                  </a:lnTo>
                  <a:cubicBezTo>
                    <a:pt x="56022" y="152486"/>
                    <a:pt x="36629" y="144453"/>
                    <a:pt x="22331" y="130155"/>
                  </a:cubicBezTo>
                  <a:cubicBezTo>
                    <a:pt x="8033" y="115856"/>
                    <a:pt x="0" y="96464"/>
                    <a:pt x="0" y="76243"/>
                  </a:cubicBezTo>
                  <a:lnTo>
                    <a:pt x="0" y="76243"/>
                  </a:lnTo>
                  <a:cubicBezTo>
                    <a:pt x="0" y="56022"/>
                    <a:pt x="8033" y="36629"/>
                    <a:pt x="22331" y="22331"/>
                  </a:cubicBezTo>
                  <a:cubicBezTo>
                    <a:pt x="36629" y="8033"/>
                    <a:pt x="56022" y="0"/>
                    <a:pt x="76243" y="0"/>
                  </a:cubicBezTo>
                  <a:close/>
                </a:path>
              </a:pathLst>
            </a:custGeom>
            <a:solidFill>
              <a:srgbClr val="DEF1DA"/>
            </a:solid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149" name="Google Shape;1149;p48"/>
            <p:cNvSpPr txBox="1"/>
            <p:nvPr/>
          </p:nvSpPr>
          <p:spPr>
            <a:xfrm>
              <a:off x="0" y="-38100"/>
              <a:ext cx="152486" cy="190586"/>
            </a:xfrm>
            <a:prstGeom prst="rect">
              <a:avLst/>
            </a:prstGeom>
            <a:noFill/>
            <a:ln>
              <a:noFill/>
            </a:ln>
          </p:spPr>
          <p:txBody>
            <a:bodyPr spcFirstLastPara="1" wrap="square" lIns="25400" tIns="25400" rIns="25400" bIns="25400" anchor="ctr" anchorCtr="0">
              <a:noAutofit/>
            </a:bodyPr>
            <a:lstStyle/>
            <a:p>
              <a:pPr marL="0" marR="0" lvl="0" indent="0" algn="ctr" rtl="0">
                <a:lnSpc>
                  <a:spcPct val="147722"/>
                </a:lnSpc>
                <a:spcBef>
                  <a:spcPts val="0"/>
                </a:spcBef>
                <a:spcAft>
                  <a:spcPts val="0"/>
                </a:spcAft>
                <a:buNone/>
              </a:pPr>
              <a:endParaRPr sz="900">
                <a:solidFill>
                  <a:schemeClr val="dk1"/>
                </a:solidFill>
                <a:latin typeface="Calibri"/>
                <a:ea typeface="Calibri"/>
                <a:cs typeface="Calibri"/>
                <a:sym typeface="Calibri"/>
              </a:endParaRPr>
            </a:p>
          </p:txBody>
        </p:sp>
      </p:grpSp>
      <p:sp>
        <p:nvSpPr>
          <p:cNvPr id="1150" name="Google Shape;1150;p48"/>
          <p:cNvSpPr/>
          <p:nvPr/>
        </p:nvSpPr>
        <p:spPr>
          <a:xfrm>
            <a:off x="5231526" y="2386997"/>
            <a:ext cx="144390" cy="99579"/>
          </a:xfrm>
          <a:custGeom>
            <a:avLst/>
            <a:gdLst/>
            <a:ahLst/>
            <a:cxnLst/>
            <a:rect l="l" t="t" r="r" b="b"/>
            <a:pathLst>
              <a:path w="288781" h="199159" extrusionOk="0">
                <a:moveTo>
                  <a:pt x="0" y="0"/>
                </a:moveTo>
                <a:lnTo>
                  <a:pt x="288781" y="0"/>
                </a:lnTo>
                <a:lnTo>
                  <a:pt x="288781" y="199159"/>
                </a:lnTo>
                <a:lnTo>
                  <a:pt x="0" y="199159"/>
                </a:lnTo>
                <a:lnTo>
                  <a:pt x="0" y="0"/>
                </a:lnTo>
                <a:close/>
              </a:path>
            </a:pathLst>
          </a:custGeom>
          <a:blipFill rotWithShape="1">
            <a:blip r:embed="rId5">
              <a:alphaModFix/>
            </a:blip>
            <a:stretch>
              <a:fillRect/>
            </a:stretch>
          </a:blip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151" name="Google Shape;1151;p48"/>
          <p:cNvSpPr txBox="1"/>
          <p:nvPr/>
        </p:nvSpPr>
        <p:spPr>
          <a:xfrm>
            <a:off x="5613865" y="2287583"/>
            <a:ext cx="3015900" cy="369300"/>
          </a:xfrm>
          <a:prstGeom prst="rect">
            <a:avLst/>
          </a:prstGeom>
          <a:noFill/>
          <a:ln>
            <a:noFill/>
          </a:ln>
        </p:spPr>
        <p:txBody>
          <a:bodyPr spcFirstLastPara="1" wrap="square" lIns="0" tIns="0" rIns="0" bIns="0" anchor="t" anchorCtr="0">
            <a:spAutoFit/>
          </a:bodyPr>
          <a:lstStyle/>
          <a:p>
            <a:pPr marL="0" lvl="0" indent="0" algn="l" rtl="0">
              <a:lnSpc>
                <a:spcPct val="139991"/>
              </a:lnSpc>
              <a:spcBef>
                <a:spcPts val="0"/>
              </a:spcBef>
              <a:spcAft>
                <a:spcPts val="0"/>
              </a:spcAft>
              <a:buSzPts val="1100"/>
              <a:buNone/>
            </a:pPr>
            <a:r>
              <a:rPr lang="fr" sz="1000">
                <a:solidFill>
                  <a:srgbClr val="394646"/>
                </a:solidFill>
              </a:rPr>
              <a:t>Idées pour stimuler l'engagement et favoriser une culture d'apprentissage</a:t>
            </a:r>
            <a:endParaRPr sz="1000">
              <a:solidFill>
                <a:srgbClr val="394646"/>
              </a:solidFill>
            </a:endParaRPr>
          </a:p>
        </p:txBody>
      </p:sp>
      <p:sp>
        <p:nvSpPr>
          <p:cNvPr id="1152" name="Google Shape;1152;p48"/>
          <p:cNvSpPr txBox="1"/>
          <p:nvPr/>
        </p:nvSpPr>
        <p:spPr>
          <a:xfrm>
            <a:off x="680449" y="594785"/>
            <a:ext cx="1677000" cy="231000"/>
          </a:xfrm>
          <a:prstGeom prst="rect">
            <a:avLst/>
          </a:prstGeom>
          <a:noFill/>
          <a:ln>
            <a:noFill/>
          </a:ln>
        </p:spPr>
        <p:txBody>
          <a:bodyPr spcFirstLastPara="1" wrap="square" lIns="0" tIns="0" rIns="0" bIns="0" anchor="t" anchorCtr="0">
            <a:spAutoFit/>
          </a:bodyPr>
          <a:lstStyle/>
          <a:p>
            <a:pPr marL="0" lvl="0" indent="0" algn="l" rtl="0">
              <a:lnSpc>
                <a:spcPct val="120000"/>
              </a:lnSpc>
              <a:spcBef>
                <a:spcPts val="0"/>
              </a:spcBef>
              <a:spcAft>
                <a:spcPts val="0"/>
              </a:spcAft>
              <a:buSzPts val="1100"/>
              <a:buNone/>
            </a:pPr>
            <a:r>
              <a:rPr lang="fr" sz="1500">
                <a:solidFill>
                  <a:srgbClr val="FFFFFF"/>
                </a:solidFill>
              </a:rPr>
              <a:t>Étape 3</a:t>
            </a:r>
            <a:endParaRPr>
              <a:solidFill>
                <a:srgbClr val="FFFFFF"/>
              </a:solidFill>
            </a:endParaRPr>
          </a:p>
        </p:txBody>
      </p:sp>
      <p:grpSp>
        <p:nvGrpSpPr>
          <p:cNvPr id="1153" name="Google Shape;1153;p48"/>
          <p:cNvGrpSpPr/>
          <p:nvPr/>
        </p:nvGrpSpPr>
        <p:grpSpPr>
          <a:xfrm>
            <a:off x="5158979" y="1563940"/>
            <a:ext cx="289484" cy="361814"/>
            <a:chOff x="0" y="-38100"/>
            <a:chExt cx="152486" cy="190586"/>
          </a:xfrm>
        </p:grpSpPr>
        <p:sp>
          <p:nvSpPr>
            <p:cNvPr id="1154" name="Google Shape;1154;p48"/>
            <p:cNvSpPr/>
            <p:nvPr/>
          </p:nvSpPr>
          <p:spPr>
            <a:xfrm>
              <a:off x="0" y="0"/>
              <a:ext cx="152486" cy="152486"/>
            </a:xfrm>
            <a:custGeom>
              <a:avLst/>
              <a:gdLst/>
              <a:ahLst/>
              <a:cxnLst/>
              <a:rect l="l" t="t" r="r" b="b"/>
              <a:pathLst>
                <a:path w="152486" h="152486" extrusionOk="0">
                  <a:moveTo>
                    <a:pt x="76243" y="0"/>
                  </a:moveTo>
                  <a:lnTo>
                    <a:pt x="76243" y="0"/>
                  </a:lnTo>
                  <a:cubicBezTo>
                    <a:pt x="118350" y="0"/>
                    <a:pt x="152486" y="34135"/>
                    <a:pt x="152486" y="76243"/>
                  </a:cubicBezTo>
                  <a:lnTo>
                    <a:pt x="152486" y="76243"/>
                  </a:lnTo>
                  <a:cubicBezTo>
                    <a:pt x="152486" y="96464"/>
                    <a:pt x="144453" y="115856"/>
                    <a:pt x="130155" y="130155"/>
                  </a:cubicBezTo>
                  <a:cubicBezTo>
                    <a:pt x="115856" y="144453"/>
                    <a:pt x="96464" y="152486"/>
                    <a:pt x="76243" y="152486"/>
                  </a:cubicBezTo>
                  <a:lnTo>
                    <a:pt x="76243" y="152486"/>
                  </a:lnTo>
                  <a:cubicBezTo>
                    <a:pt x="56022" y="152486"/>
                    <a:pt x="36629" y="144453"/>
                    <a:pt x="22331" y="130155"/>
                  </a:cubicBezTo>
                  <a:cubicBezTo>
                    <a:pt x="8033" y="115856"/>
                    <a:pt x="0" y="96464"/>
                    <a:pt x="0" y="76243"/>
                  </a:cubicBezTo>
                  <a:lnTo>
                    <a:pt x="0" y="76243"/>
                  </a:lnTo>
                  <a:cubicBezTo>
                    <a:pt x="0" y="56022"/>
                    <a:pt x="8033" y="36629"/>
                    <a:pt x="22331" y="22331"/>
                  </a:cubicBezTo>
                  <a:cubicBezTo>
                    <a:pt x="36629" y="8033"/>
                    <a:pt x="56022" y="0"/>
                    <a:pt x="76243" y="0"/>
                  </a:cubicBezTo>
                  <a:close/>
                </a:path>
              </a:pathLst>
            </a:custGeom>
            <a:solidFill>
              <a:srgbClr val="DEF1DA"/>
            </a:solid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155" name="Google Shape;1155;p48"/>
            <p:cNvSpPr txBox="1"/>
            <p:nvPr/>
          </p:nvSpPr>
          <p:spPr>
            <a:xfrm>
              <a:off x="0" y="-38100"/>
              <a:ext cx="152486" cy="190586"/>
            </a:xfrm>
            <a:prstGeom prst="rect">
              <a:avLst/>
            </a:prstGeom>
            <a:noFill/>
            <a:ln>
              <a:noFill/>
            </a:ln>
          </p:spPr>
          <p:txBody>
            <a:bodyPr spcFirstLastPara="1" wrap="square" lIns="25400" tIns="25400" rIns="25400" bIns="25400" anchor="ctr" anchorCtr="0">
              <a:noAutofit/>
            </a:bodyPr>
            <a:lstStyle/>
            <a:p>
              <a:pPr marL="0" marR="0" lvl="0" indent="0" algn="ctr" rtl="0">
                <a:lnSpc>
                  <a:spcPct val="147722"/>
                </a:lnSpc>
                <a:spcBef>
                  <a:spcPts val="0"/>
                </a:spcBef>
                <a:spcAft>
                  <a:spcPts val="0"/>
                </a:spcAft>
                <a:buNone/>
              </a:pPr>
              <a:endParaRPr sz="900">
                <a:solidFill>
                  <a:schemeClr val="dk1"/>
                </a:solidFill>
                <a:latin typeface="Calibri"/>
                <a:ea typeface="Calibri"/>
                <a:cs typeface="Calibri"/>
                <a:sym typeface="Calibri"/>
              </a:endParaRPr>
            </a:p>
          </p:txBody>
        </p:sp>
      </p:grpSp>
      <p:sp>
        <p:nvSpPr>
          <p:cNvPr id="1156" name="Google Shape;1156;p48"/>
          <p:cNvSpPr/>
          <p:nvPr/>
        </p:nvSpPr>
        <p:spPr>
          <a:xfrm>
            <a:off x="5231526" y="1731222"/>
            <a:ext cx="144390" cy="99579"/>
          </a:xfrm>
          <a:custGeom>
            <a:avLst/>
            <a:gdLst/>
            <a:ahLst/>
            <a:cxnLst/>
            <a:rect l="l" t="t" r="r" b="b"/>
            <a:pathLst>
              <a:path w="288781" h="199159" extrusionOk="0">
                <a:moveTo>
                  <a:pt x="0" y="0"/>
                </a:moveTo>
                <a:lnTo>
                  <a:pt x="288781" y="0"/>
                </a:lnTo>
                <a:lnTo>
                  <a:pt x="288781" y="199159"/>
                </a:lnTo>
                <a:lnTo>
                  <a:pt x="0" y="199159"/>
                </a:lnTo>
                <a:lnTo>
                  <a:pt x="0" y="0"/>
                </a:lnTo>
                <a:close/>
              </a:path>
            </a:pathLst>
          </a:custGeom>
          <a:blipFill rotWithShape="1">
            <a:blip r:embed="rId5">
              <a:alphaModFix/>
            </a:blip>
            <a:stretch>
              <a:fillRect/>
            </a:stretch>
          </a:blip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157" name="Google Shape;1157;p48"/>
          <p:cNvSpPr txBox="1"/>
          <p:nvPr/>
        </p:nvSpPr>
        <p:spPr>
          <a:xfrm>
            <a:off x="5613864" y="1595035"/>
            <a:ext cx="3198600" cy="369300"/>
          </a:xfrm>
          <a:prstGeom prst="rect">
            <a:avLst/>
          </a:prstGeom>
          <a:noFill/>
          <a:ln>
            <a:noFill/>
          </a:ln>
        </p:spPr>
        <p:txBody>
          <a:bodyPr spcFirstLastPara="1" wrap="square" lIns="0" tIns="0" rIns="0" bIns="0" anchor="t" anchorCtr="0">
            <a:spAutoFit/>
          </a:bodyPr>
          <a:lstStyle/>
          <a:p>
            <a:pPr marL="0" marR="0" lvl="0" indent="0" algn="l" rtl="0">
              <a:lnSpc>
                <a:spcPct val="139991"/>
              </a:lnSpc>
              <a:spcBef>
                <a:spcPts val="0"/>
              </a:spcBef>
              <a:spcAft>
                <a:spcPts val="0"/>
              </a:spcAft>
              <a:buNone/>
            </a:pPr>
            <a:r>
              <a:rPr lang="fr" sz="1000">
                <a:solidFill>
                  <a:srgbClr val="394646"/>
                </a:solidFill>
              </a:rPr>
              <a:t>Objectifs à atteindre 30, 60 et 90 jours après le lancement</a:t>
            </a:r>
            <a:endParaRPr sz="1000"/>
          </a:p>
        </p:txBody>
      </p:sp>
      <p:sp>
        <p:nvSpPr>
          <p:cNvPr id="1158" name="Google Shape;1158;p48"/>
          <p:cNvSpPr txBox="1"/>
          <p:nvPr/>
        </p:nvSpPr>
        <p:spPr>
          <a:xfrm>
            <a:off x="5613876" y="3036293"/>
            <a:ext cx="3015900" cy="153900"/>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None/>
            </a:pPr>
            <a:r>
              <a:rPr lang="fr" sz="1000">
                <a:solidFill>
                  <a:srgbClr val="434343"/>
                </a:solidFill>
              </a:rPr>
              <a:t>Lancez votre plan d'action post-lancement</a:t>
            </a:r>
            <a:endParaRPr sz="1000">
              <a:solidFill>
                <a:srgbClr val="434343"/>
              </a:solidFill>
            </a:endParaRPr>
          </a:p>
        </p:txBody>
      </p:sp>
      <p:grpSp>
        <p:nvGrpSpPr>
          <p:cNvPr id="1159" name="Google Shape;1159;p48"/>
          <p:cNvGrpSpPr/>
          <p:nvPr/>
        </p:nvGrpSpPr>
        <p:grpSpPr>
          <a:xfrm>
            <a:off x="5158979" y="2923678"/>
            <a:ext cx="289479" cy="361808"/>
            <a:chOff x="0" y="-38100"/>
            <a:chExt cx="152486" cy="190586"/>
          </a:xfrm>
        </p:grpSpPr>
        <p:sp>
          <p:nvSpPr>
            <p:cNvPr id="1160" name="Google Shape;1160;p48"/>
            <p:cNvSpPr/>
            <p:nvPr/>
          </p:nvSpPr>
          <p:spPr>
            <a:xfrm>
              <a:off x="0" y="0"/>
              <a:ext cx="152486" cy="152486"/>
            </a:xfrm>
            <a:custGeom>
              <a:avLst/>
              <a:gdLst/>
              <a:ahLst/>
              <a:cxnLst/>
              <a:rect l="l" t="t" r="r" b="b"/>
              <a:pathLst>
                <a:path w="152486" h="152486" extrusionOk="0">
                  <a:moveTo>
                    <a:pt x="76243" y="0"/>
                  </a:moveTo>
                  <a:lnTo>
                    <a:pt x="76243" y="0"/>
                  </a:lnTo>
                  <a:cubicBezTo>
                    <a:pt x="118350" y="0"/>
                    <a:pt x="152486" y="34135"/>
                    <a:pt x="152486" y="76243"/>
                  </a:cubicBezTo>
                  <a:lnTo>
                    <a:pt x="152486" y="76243"/>
                  </a:lnTo>
                  <a:cubicBezTo>
                    <a:pt x="152486" y="96464"/>
                    <a:pt x="144453" y="115856"/>
                    <a:pt x="130155" y="130155"/>
                  </a:cubicBezTo>
                  <a:cubicBezTo>
                    <a:pt x="115856" y="144453"/>
                    <a:pt x="96464" y="152486"/>
                    <a:pt x="76243" y="152486"/>
                  </a:cubicBezTo>
                  <a:lnTo>
                    <a:pt x="76243" y="152486"/>
                  </a:lnTo>
                  <a:cubicBezTo>
                    <a:pt x="56022" y="152486"/>
                    <a:pt x="36629" y="144453"/>
                    <a:pt x="22331" y="130155"/>
                  </a:cubicBezTo>
                  <a:cubicBezTo>
                    <a:pt x="8033" y="115856"/>
                    <a:pt x="0" y="96464"/>
                    <a:pt x="0" y="76243"/>
                  </a:cubicBezTo>
                  <a:lnTo>
                    <a:pt x="0" y="76243"/>
                  </a:lnTo>
                  <a:cubicBezTo>
                    <a:pt x="0" y="56022"/>
                    <a:pt x="8033" y="36629"/>
                    <a:pt x="22331" y="22331"/>
                  </a:cubicBezTo>
                  <a:cubicBezTo>
                    <a:pt x="36629" y="8033"/>
                    <a:pt x="56022" y="0"/>
                    <a:pt x="76243" y="0"/>
                  </a:cubicBezTo>
                  <a:close/>
                </a:path>
              </a:pathLst>
            </a:custGeom>
            <a:solidFill>
              <a:srgbClr val="DEF1DA"/>
            </a:solid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161" name="Google Shape;1161;p48"/>
            <p:cNvSpPr txBox="1"/>
            <p:nvPr/>
          </p:nvSpPr>
          <p:spPr>
            <a:xfrm>
              <a:off x="0" y="-38100"/>
              <a:ext cx="152486" cy="190586"/>
            </a:xfrm>
            <a:prstGeom prst="rect">
              <a:avLst/>
            </a:prstGeom>
            <a:noFill/>
            <a:ln>
              <a:noFill/>
            </a:ln>
          </p:spPr>
          <p:txBody>
            <a:bodyPr spcFirstLastPara="1" wrap="square" lIns="25400" tIns="25400" rIns="25400" bIns="25400" anchor="ctr" anchorCtr="0">
              <a:noAutofit/>
            </a:bodyPr>
            <a:lstStyle/>
            <a:p>
              <a:pPr marL="0" marR="0" lvl="0" indent="0" algn="ctr" rtl="0">
                <a:lnSpc>
                  <a:spcPct val="147722"/>
                </a:lnSpc>
                <a:spcBef>
                  <a:spcPts val="0"/>
                </a:spcBef>
                <a:spcAft>
                  <a:spcPts val="0"/>
                </a:spcAft>
                <a:buNone/>
              </a:pPr>
              <a:endParaRPr sz="900">
                <a:solidFill>
                  <a:schemeClr val="dk1"/>
                </a:solidFill>
                <a:latin typeface="Calibri"/>
                <a:ea typeface="Calibri"/>
                <a:cs typeface="Calibri"/>
                <a:sym typeface="Calibri"/>
              </a:endParaRPr>
            </a:p>
          </p:txBody>
        </p:sp>
      </p:grpSp>
      <p:sp>
        <p:nvSpPr>
          <p:cNvPr id="1162" name="Google Shape;1162;p48"/>
          <p:cNvSpPr/>
          <p:nvPr/>
        </p:nvSpPr>
        <p:spPr>
          <a:xfrm>
            <a:off x="5231526" y="3090960"/>
            <a:ext cx="144390" cy="99579"/>
          </a:xfrm>
          <a:custGeom>
            <a:avLst/>
            <a:gdLst/>
            <a:ahLst/>
            <a:cxnLst/>
            <a:rect l="l" t="t" r="r" b="b"/>
            <a:pathLst>
              <a:path w="288781" h="199159" extrusionOk="0">
                <a:moveTo>
                  <a:pt x="0" y="0"/>
                </a:moveTo>
                <a:lnTo>
                  <a:pt x="288781" y="0"/>
                </a:lnTo>
                <a:lnTo>
                  <a:pt x="288781" y="199159"/>
                </a:lnTo>
                <a:lnTo>
                  <a:pt x="0" y="199159"/>
                </a:lnTo>
                <a:lnTo>
                  <a:pt x="0" y="0"/>
                </a:lnTo>
                <a:close/>
              </a:path>
            </a:pathLst>
          </a:custGeom>
          <a:blipFill rotWithShape="1">
            <a:blip r:embed="rId5">
              <a:alphaModFix/>
            </a:blip>
            <a:stretch>
              <a:fillRect/>
            </a:stretch>
          </a:blip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AF9F4"/>
        </a:solidFill>
        <a:effectLst/>
      </p:bgPr>
    </p:bg>
    <p:spTree>
      <p:nvGrpSpPr>
        <p:cNvPr id="1" name="Shape 1166"/>
        <p:cNvGrpSpPr/>
        <p:nvPr/>
      </p:nvGrpSpPr>
      <p:grpSpPr>
        <a:xfrm>
          <a:off x="0" y="0"/>
          <a:ext cx="0" cy="0"/>
          <a:chOff x="0" y="0"/>
          <a:chExt cx="0" cy="0"/>
        </a:xfrm>
      </p:grpSpPr>
      <p:sp>
        <p:nvSpPr>
          <p:cNvPr id="1167" name="Google Shape;1167;p49" descr="preencoded.png"/>
          <p:cNvSpPr/>
          <p:nvPr/>
        </p:nvSpPr>
        <p:spPr>
          <a:xfrm rot="-675222">
            <a:off x="-616229" y="-1418652"/>
            <a:ext cx="12115880" cy="6815183"/>
          </a:xfrm>
          <a:custGeom>
            <a:avLst/>
            <a:gdLst/>
            <a:ahLst/>
            <a:cxnLst/>
            <a:rect l="l" t="t" r="r" b="b"/>
            <a:pathLst>
              <a:path w="24250865" h="13641112" extrusionOk="0">
                <a:moveTo>
                  <a:pt x="0" y="0"/>
                </a:moveTo>
                <a:lnTo>
                  <a:pt x="24250866" y="0"/>
                </a:lnTo>
                <a:lnTo>
                  <a:pt x="24250866" y="13641112"/>
                </a:lnTo>
                <a:lnTo>
                  <a:pt x="0" y="13641112"/>
                </a:lnTo>
                <a:lnTo>
                  <a:pt x="0" y="0"/>
                </a:lnTo>
                <a:close/>
              </a:path>
            </a:pathLst>
          </a:custGeom>
          <a:blipFill rotWithShape="1">
            <a:blip r:embed="rId3">
              <a:alphaModFix/>
            </a:blip>
            <a:stretch>
              <a:fillRect/>
            </a:stretch>
          </a:blip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168" name="Google Shape;1168;p49"/>
          <p:cNvSpPr txBox="1"/>
          <p:nvPr/>
        </p:nvSpPr>
        <p:spPr>
          <a:xfrm>
            <a:off x="628650" y="1313548"/>
            <a:ext cx="6124500" cy="4311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fr">
                <a:solidFill>
                  <a:srgbClr val="394646"/>
                </a:solidFill>
              </a:rPr>
              <a:t>Voici les activités que les équipes visent à réaliser 30, 60 ou 90 jours après le lancement</a:t>
            </a:r>
            <a:endParaRPr sz="700"/>
          </a:p>
        </p:txBody>
      </p:sp>
      <p:sp>
        <p:nvSpPr>
          <p:cNvPr id="1169" name="Google Shape;1169;p49"/>
          <p:cNvSpPr txBox="1"/>
          <p:nvPr/>
        </p:nvSpPr>
        <p:spPr>
          <a:xfrm>
            <a:off x="3614650" y="2495550"/>
            <a:ext cx="2458800" cy="231000"/>
          </a:xfrm>
          <a:prstGeom prst="rect">
            <a:avLst/>
          </a:prstGeom>
          <a:noFill/>
          <a:ln>
            <a:noFill/>
          </a:ln>
        </p:spPr>
        <p:txBody>
          <a:bodyPr spcFirstLastPara="1" wrap="square" lIns="0" tIns="0" rIns="0" bIns="0" anchor="t" anchorCtr="0">
            <a:spAutoFit/>
          </a:bodyPr>
          <a:lstStyle/>
          <a:p>
            <a:pPr marL="0" marR="0" lvl="0" indent="0" algn="l" rtl="0">
              <a:lnSpc>
                <a:spcPct val="104999"/>
              </a:lnSpc>
              <a:spcBef>
                <a:spcPts val="0"/>
              </a:spcBef>
              <a:spcAft>
                <a:spcPts val="0"/>
              </a:spcAft>
              <a:buNone/>
            </a:pPr>
            <a:r>
              <a:rPr lang="fr" sz="1500">
                <a:solidFill>
                  <a:srgbClr val="394646"/>
                </a:solidFill>
                <a:latin typeface="Arial"/>
                <a:ea typeface="Arial"/>
                <a:cs typeface="Arial"/>
                <a:sym typeface="Arial"/>
              </a:rPr>
              <a:t>60 </a:t>
            </a:r>
            <a:r>
              <a:rPr lang="fr" sz="1500">
                <a:solidFill>
                  <a:srgbClr val="394646"/>
                </a:solidFill>
              </a:rPr>
              <a:t>jours</a:t>
            </a:r>
            <a:endParaRPr sz="700"/>
          </a:p>
        </p:txBody>
      </p:sp>
      <p:sp>
        <p:nvSpPr>
          <p:cNvPr id="1170" name="Google Shape;1170;p49"/>
          <p:cNvSpPr txBox="1"/>
          <p:nvPr/>
        </p:nvSpPr>
        <p:spPr>
          <a:xfrm>
            <a:off x="6638852" y="2382971"/>
            <a:ext cx="890700" cy="231000"/>
          </a:xfrm>
          <a:prstGeom prst="rect">
            <a:avLst/>
          </a:prstGeom>
          <a:noFill/>
          <a:ln>
            <a:noFill/>
          </a:ln>
        </p:spPr>
        <p:txBody>
          <a:bodyPr spcFirstLastPara="1" wrap="square" lIns="0" tIns="0" rIns="0" bIns="0" anchor="t" anchorCtr="0">
            <a:spAutoFit/>
          </a:bodyPr>
          <a:lstStyle/>
          <a:p>
            <a:pPr marL="0" marR="0" lvl="0" indent="0" algn="l" rtl="0">
              <a:lnSpc>
                <a:spcPct val="104999"/>
              </a:lnSpc>
              <a:spcBef>
                <a:spcPts val="0"/>
              </a:spcBef>
              <a:spcAft>
                <a:spcPts val="0"/>
              </a:spcAft>
              <a:buNone/>
            </a:pPr>
            <a:r>
              <a:rPr lang="fr" sz="1500">
                <a:solidFill>
                  <a:srgbClr val="394646"/>
                </a:solidFill>
                <a:latin typeface="Arial"/>
                <a:ea typeface="Arial"/>
                <a:cs typeface="Arial"/>
                <a:sym typeface="Arial"/>
              </a:rPr>
              <a:t>90 </a:t>
            </a:r>
            <a:r>
              <a:rPr lang="fr" sz="1500">
                <a:solidFill>
                  <a:srgbClr val="394646"/>
                </a:solidFill>
              </a:rPr>
              <a:t>jours</a:t>
            </a:r>
            <a:endParaRPr sz="700"/>
          </a:p>
        </p:txBody>
      </p:sp>
      <p:sp>
        <p:nvSpPr>
          <p:cNvPr id="1171" name="Google Shape;1171;p49"/>
          <p:cNvSpPr txBox="1"/>
          <p:nvPr/>
        </p:nvSpPr>
        <p:spPr>
          <a:xfrm>
            <a:off x="628650" y="2595563"/>
            <a:ext cx="2458800" cy="231000"/>
          </a:xfrm>
          <a:prstGeom prst="rect">
            <a:avLst/>
          </a:prstGeom>
          <a:noFill/>
          <a:ln>
            <a:noFill/>
          </a:ln>
        </p:spPr>
        <p:txBody>
          <a:bodyPr spcFirstLastPara="1" wrap="square" lIns="0" tIns="0" rIns="0" bIns="0" anchor="t" anchorCtr="0">
            <a:spAutoFit/>
          </a:bodyPr>
          <a:lstStyle/>
          <a:p>
            <a:pPr marL="0" marR="0" lvl="0" indent="0" algn="l" rtl="0">
              <a:lnSpc>
                <a:spcPct val="104999"/>
              </a:lnSpc>
              <a:spcBef>
                <a:spcPts val="0"/>
              </a:spcBef>
              <a:spcAft>
                <a:spcPts val="0"/>
              </a:spcAft>
              <a:buNone/>
            </a:pPr>
            <a:r>
              <a:rPr lang="fr" sz="1500">
                <a:solidFill>
                  <a:srgbClr val="394646"/>
                </a:solidFill>
                <a:latin typeface="Arial"/>
                <a:ea typeface="Arial"/>
                <a:cs typeface="Arial"/>
                <a:sym typeface="Arial"/>
              </a:rPr>
              <a:t>30 </a:t>
            </a:r>
            <a:r>
              <a:rPr lang="fr" sz="1500">
                <a:solidFill>
                  <a:srgbClr val="394646"/>
                </a:solidFill>
              </a:rPr>
              <a:t>jours</a:t>
            </a:r>
            <a:endParaRPr sz="700"/>
          </a:p>
        </p:txBody>
      </p:sp>
      <p:sp>
        <p:nvSpPr>
          <p:cNvPr id="1172" name="Google Shape;1172;p49"/>
          <p:cNvSpPr txBox="1"/>
          <p:nvPr/>
        </p:nvSpPr>
        <p:spPr>
          <a:xfrm>
            <a:off x="628650" y="811755"/>
            <a:ext cx="6124500" cy="446400"/>
          </a:xfrm>
          <a:prstGeom prst="rect">
            <a:avLst/>
          </a:prstGeom>
          <a:noFill/>
          <a:ln>
            <a:noFill/>
          </a:ln>
        </p:spPr>
        <p:txBody>
          <a:bodyPr spcFirstLastPara="1" wrap="square" lIns="0" tIns="0" rIns="0" bIns="0" anchor="t" anchorCtr="0">
            <a:spAutoFit/>
          </a:bodyPr>
          <a:lstStyle/>
          <a:p>
            <a:pPr marL="0" lvl="0" indent="0" algn="l" rtl="0">
              <a:spcBef>
                <a:spcPts val="0"/>
              </a:spcBef>
              <a:spcAft>
                <a:spcPts val="0"/>
              </a:spcAft>
              <a:buSzPts val="1100"/>
              <a:buNone/>
            </a:pPr>
            <a:r>
              <a:rPr lang="fr" sz="2900">
                <a:solidFill>
                  <a:srgbClr val="394646"/>
                </a:solidFill>
              </a:rPr>
              <a:t>Votre feuille de route vers la réussite</a:t>
            </a:r>
            <a:endParaRPr sz="2900">
              <a:solidFill>
                <a:srgbClr val="394646"/>
              </a:solidFill>
            </a:endParaRPr>
          </a:p>
        </p:txBody>
      </p:sp>
      <p:sp>
        <p:nvSpPr>
          <p:cNvPr id="1173" name="Google Shape;1173;p49" descr="preencoded.png"/>
          <p:cNvSpPr/>
          <p:nvPr/>
        </p:nvSpPr>
        <p:spPr>
          <a:xfrm>
            <a:off x="476250" y="4800600"/>
            <a:ext cx="304800" cy="152400"/>
          </a:xfrm>
          <a:custGeom>
            <a:avLst/>
            <a:gdLst/>
            <a:ahLst/>
            <a:cxnLst/>
            <a:rect l="l" t="t" r="r" b="b"/>
            <a:pathLst>
              <a:path w="609600" h="304800" extrusionOk="0">
                <a:moveTo>
                  <a:pt x="0" y="0"/>
                </a:moveTo>
                <a:lnTo>
                  <a:pt x="609600" y="0"/>
                </a:lnTo>
                <a:lnTo>
                  <a:pt x="609600" y="304800"/>
                </a:lnTo>
                <a:lnTo>
                  <a:pt x="0" y="304800"/>
                </a:lnTo>
                <a:lnTo>
                  <a:pt x="0" y="0"/>
                </a:lnTo>
                <a:close/>
              </a:path>
            </a:pathLst>
          </a:custGeom>
          <a:blipFill rotWithShape="1">
            <a:blip r:embed="rId4">
              <a:alphaModFix/>
            </a:blip>
            <a:stretch>
              <a:fillRect/>
            </a:stretch>
          </a:blip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174" name="Google Shape;1174;p49" descr="preencoded.png"/>
          <p:cNvSpPr/>
          <p:nvPr/>
        </p:nvSpPr>
        <p:spPr>
          <a:xfrm>
            <a:off x="628650" y="2077754"/>
            <a:ext cx="304800" cy="304800"/>
          </a:xfrm>
          <a:custGeom>
            <a:avLst/>
            <a:gdLst/>
            <a:ahLst/>
            <a:cxnLst/>
            <a:rect l="l" t="t" r="r" b="b"/>
            <a:pathLst>
              <a:path w="609600" h="609600" extrusionOk="0">
                <a:moveTo>
                  <a:pt x="0" y="0"/>
                </a:moveTo>
                <a:lnTo>
                  <a:pt x="609600" y="0"/>
                </a:lnTo>
                <a:lnTo>
                  <a:pt x="609600" y="609600"/>
                </a:lnTo>
                <a:lnTo>
                  <a:pt x="0" y="609600"/>
                </a:lnTo>
                <a:lnTo>
                  <a:pt x="0" y="0"/>
                </a:lnTo>
                <a:close/>
              </a:path>
            </a:pathLst>
          </a:custGeom>
          <a:blipFill rotWithShape="1">
            <a:blip r:embed="rId5">
              <a:alphaModFix/>
            </a:blip>
            <a:stretch>
              <a:fillRect/>
            </a:stretch>
          </a:blip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175" name="Google Shape;1175;p49" descr="preencoded.png"/>
          <p:cNvSpPr/>
          <p:nvPr/>
        </p:nvSpPr>
        <p:spPr>
          <a:xfrm>
            <a:off x="3625420" y="2038350"/>
            <a:ext cx="304800" cy="304800"/>
          </a:xfrm>
          <a:custGeom>
            <a:avLst/>
            <a:gdLst/>
            <a:ahLst/>
            <a:cxnLst/>
            <a:rect l="l" t="t" r="r" b="b"/>
            <a:pathLst>
              <a:path w="609600" h="609600" extrusionOk="0">
                <a:moveTo>
                  <a:pt x="0" y="0"/>
                </a:moveTo>
                <a:lnTo>
                  <a:pt x="609600" y="0"/>
                </a:lnTo>
                <a:lnTo>
                  <a:pt x="609600" y="609600"/>
                </a:lnTo>
                <a:lnTo>
                  <a:pt x="0" y="609600"/>
                </a:lnTo>
                <a:lnTo>
                  <a:pt x="0" y="0"/>
                </a:lnTo>
                <a:close/>
              </a:path>
            </a:pathLst>
          </a:custGeom>
          <a:blipFill rotWithShape="1">
            <a:blip r:embed="rId5">
              <a:alphaModFix/>
            </a:blip>
            <a:stretch>
              <a:fillRect/>
            </a:stretch>
          </a:blip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176" name="Google Shape;1176;p49" descr="preencoded.png"/>
          <p:cNvSpPr/>
          <p:nvPr/>
        </p:nvSpPr>
        <p:spPr>
          <a:xfrm>
            <a:off x="6584745" y="1925354"/>
            <a:ext cx="304800" cy="304800"/>
          </a:xfrm>
          <a:custGeom>
            <a:avLst/>
            <a:gdLst/>
            <a:ahLst/>
            <a:cxnLst/>
            <a:rect l="l" t="t" r="r" b="b"/>
            <a:pathLst>
              <a:path w="609600" h="609600" extrusionOk="0">
                <a:moveTo>
                  <a:pt x="0" y="0"/>
                </a:moveTo>
                <a:lnTo>
                  <a:pt x="609600" y="0"/>
                </a:lnTo>
                <a:lnTo>
                  <a:pt x="609600" y="609600"/>
                </a:lnTo>
                <a:lnTo>
                  <a:pt x="0" y="609600"/>
                </a:lnTo>
                <a:lnTo>
                  <a:pt x="0" y="0"/>
                </a:lnTo>
                <a:close/>
              </a:path>
            </a:pathLst>
          </a:custGeom>
          <a:blipFill rotWithShape="1">
            <a:blip r:embed="rId5">
              <a:alphaModFix/>
            </a:blip>
            <a:stretch>
              <a:fillRect/>
            </a:stretch>
          </a:blip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177" name="Google Shape;1177;p49"/>
          <p:cNvSpPr txBox="1"/>
          <p:nvPr/>
        </p:nvSpPr>
        <p:spPr>
          <a:xfrm>
            <a:off x="781050" y="2905125"/>
            <a:ext cx="2528100" cy="17238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fr" sz="800">
                <a:solidFill>
                  <a:srgbClr val="394646"/>
                </a:solidFill>
              </a:rPr>
              <a:t>Commencez par créer quelques </a:t>
            </a:r>
            <a:r>
              <a:rPr lang="fr" sz="800">
                <a:solidFill>
                  <a:srgbClr val="394646"/>
                </a:solidFill>
                <a:latin typeface="Arial"/>
                <a:ea typeface="Arial"/>
                <a:cs typeface="Arial"/>
                <a:sym typeface="Arial"/>
              </a:rPr>
              <a:t>playlists</a:t>
            </a:r>
            <a:endParaRPr sz="800">
              <a:solidFill>
                <a:srgbClr val="394646"/>
              </a:solidFill>
              <a:latin typeface="Arial"/>
              <a:ea typeface="Arial"/>
              <a:cs typeface="Arial"/>
              <a:sym typeface="Arial"/>
            </a:endParaRPr>
          </a:p>
          <a:p>
            <a:pPr marL="0" marR="0" lvl="0" indent="0" algn="l" rtl="0">
              <a:lnSpc>
                <a:spcPct val="100000"/>
              </a:lnSpc>
              <a:spcBef>
                <a:spcPts val="0"/>
              </a:spcBef>
              <a:spcAft>
                <a:spcPts val="0"/>
              </a:spcAft>
              <a:buNone/>
            </a:pPr>
            <a:endParaRPr sz="800">
              <a:solidFill>
                <a:srgbClr val="394646"/>
              </a:solidFill>
            </a:endParaRPr>
          </a:p>
          <a:p>
            <a:pPr marL="0" marR="0" lvl="0" indent="0" algn="l" rtl="0">
              <a:lnSpc>
                <a:spcPct val="100000"/>
              </a:lnSpc>
              <a:spcBef>
                <a:spcPts val="0"/>
              </a:spcBef>
              <a:spcAft>
                <a:spcPts val="0"/>
              </a:spcAft>
              <a:buNone/>
            </a:pPr>
            <a:r>
              <a:rPr lang="fr" sz="800">
                <a:solidFill>
                  <a:srgbClr val="394646"/>
                </a:solidFill>
              </a:rPr>
              <a:t>Mettez en avant et faites la promotion de quelques contenus</a:t>
            </a:r>
            <a:endParaRPr sz="800">
              <a:solidFill>
                <a:srgbClr val="394646"/>
              </a:solidFill>
            </a:endParaRPr>
          </a:p>
          <a:p>
            <a:pPr marL="0" marR="0" lvl="0" indent="0" algn="l" rtl="0">
              <a:lnSpc>
                <a:spcPct val="100000"/>
              </a:lnSpc>
              <a:spcBef>
                <a:spcPts val="0"/>
              </a:spcBef>
              <a:spcAft>
                <a:spcPts val="0"/>
              </a:spcAft>
              <a:buNone/>
            </a:pPr>
            <a:endParaRPr sz="800">
              <a:solidFill>
                <a:srgbClr val="394646"/>
              </a:solidFill>
            </a:endParaRPr>
          </a:p>
          <a:p>
            <a:pPr marL="0" marR="0" lvl="0" indent="0" algn="l" rtl="0">
              <a:lnSpc>
                <a:spcPct val="100000"/>
              </a:lnSpc>
              <a:spcBef>
                <a:spcPts val="0"/>
              </a:spcBef>
              <a:spcAft>
                <a:spcPts val="0"/>
              </a:spcAft>
              <a:buNone/>
            </a:pPr>
            <a:r>
              <a:rPr lang="fr" sz="800">
                <a:solidFill>
                  <a:srgbClr val="394646"/>
                </a:solidFill>
              </a:rPr>
              <a:t>Vérifiez auprès de vos administrateurs qu'ils ont bien utilisé la plateforme et examinez les premiers indicateurs d'adoption</a:t>
            </a:r>
            <a:endParaRPr sz="800">
              <a:solidFill>
                <a:srgbClr val="394646"/>
              </a:solidFill>
            </a:endParaRPr>
          </a:p>
          <a:p>
            <a:pPr marL="0" marR="0" lvl="0" indent="0" algn="l" rtl="0">
              <a:lnSpc>
                <a:spcPct val="100000"/>
              </a:lnSpc>
              <a:spcBef>
                <a:spcPts val="0"/>
              </a:spcBef>
              <a:spcAft>
                <a:spcPts val="0"/>
              </a:spcAft>
              <a:buNone/>
            </a:pPr>
            <a:endParaRPr sz="800">
              <a:solidFill>
                <a:srgbClr val="394646"/>
              </a:solidFill>
            </a:endParaRPr>
          </a:p>
          <a:p>
            <a:pPr marL="0" marR="0" lvl="0" indent="0" algn="l" rtl="0">
              <a:lnSpc>
                <a:spcPct val="100000"/>
              </a:lnSpc>
              <a:spcBef>
                <a:spcPts val="0"/>
              </a:spcBef>
              <a:spcAft>
                <a:spcPts val="0"/>
              </a:spcAft>
              <a:buNone/>
            </a:pPr>
            <a:r>
              <a:rPr lang="fr" sz="800">
                <a:solidFill>
                  <a:srgbClr val="394646"/>
                </a:solidFill>
              </a:rPr>
              <a:t>Tous les administrateurs ont suivi la présentation de la plateforme</a:t>
            </a:r>
            <a:endParaRPr sz="800">
              <a:solidFill>
                <a:srgbClr val="394646"/>
              </a:solidFill>
            </a:endParaRPr>
          </a:p>
          <a:p>
            <a:pPr marL="0" marR="0" lvl="0" indent="0" algn="l" rtl="0">
              <a:lnSpc>
                <a:spcPct val="100000"/>
              </a:lnSpc>
              <a:spcBef>
                <a:spcPts val="0"/>
              </a:spcBef>
              <a:spcAft>
                <a:spcPts val="0"/>
              </a:spcAft>
              <a:buNone/>
            </a:pPr>
            <a:endParaRPr sz="800">
              <a:solidFill>
                <a:srgbClr val="394646"/>
              </a:solidFill>
            </a:endParaRPr>
          </a:p>
          <a:p>
            <a:pPr marL="0" marR="0" lvl="0" indent="0" algn="l" rtl="0">
              <a:lnSpc>
                <a:spcPct val="100000"/>
              </a:lnSpc>
              <a:spcBef>
                <a:spcPts val="0"/>
              </a:spcBef>
              <a:spcAft>
                <a:spcPts val="0"/>
              </a:spcAft>
              <a:buNone/>
            </a:pPr>
            <a:r>
              <a:rPr lang="fr" sz="800">
                <a:solidFill>
                  <a:srgbClr val="394646"/>
                </a:solidFill>
              </a:rPr>
              <a:t>Au moins 1 suivi a été envoyé aux apprenants depuis le lancement</a:t>
            </a:r>
            <a:endParaRPr sz="800">
              <a:solidFill>
                <a:srgbClr val="394646"/>
              </a:solidFill>
              <a:latin typeface="Arial"/>
              <a:ea typeface="Arial"/>
              <a:cs typeface="Arial"/>
              <a:sym typeface="Arial"/>
            </a:endParaRPr>
          </a:p>
        </p:txBody>
      </p:sp>
      <p:sp>
        <p:nvSpPr>
          <p:cNvPr id="1178" name="Google Shape;1178;p49"/>
          <p:cNvSpPr txBox="1"/>
          <p:nvPr/>
        </p:nvSpPr>
        <p:spPr>
          <a:xfrm>
            <a:off x="3777820" y="2865533"/>
            <a:ext cx="2338500" cy="1600800"/>
          </a:xfrm>
          <a:prstGeom prst="rect">
            <a:avLst/>
          </a:prstGeom>
          <a:noFill/>
          <a:ln>
            <a:noFill/>
          </a:ln>
        </p:spPr>
        <p:txBody>
          <a:bodyPr spcFirstLastPara="1" wrap="square" lIns="0" tIns="0" rIns="0" bIns="0" anchor="t" anchorCtr="0">
            <a:spAutoFit/>
          </a:bodyPr>
          <a:lstStyle/>
          <a:p>
            <a:pPr marL="0" lvl="0" indent="0" algn="l" rtl="0">
              <a:lnSpc>
                <a:spcPct val="100000"/>
              </a:lnSpc>
              <a:spcBef>
                <a:spcPts val="0"/>
              </a:spcBef>
              <a:spcAft>
                <a:spcPts val="0"/>
              </a:spcAft>
              <a:buSzPts val="1100"/>
              <a:buNone/>
            </a:pPr>
            <a:r>
              <a:rPr lang="fr" sz="800">
                <a:solidFill>
                  <a:srgbClr val="394646"/>
                </a:solidFill>
              </a:rPr>
              <a:t>Commencez à analyser les informations sur le contenu pour voir ce qui intéresse les apprenants</a:t>
            </a:r>
            <a:endParaRPr sz="800">
              <a:solidFill>
                <a:srgbClr val="394646"/>
              </a:solidFill>
            </a:endParaRPr>
          </a:p>
          <a:p>
            <a:pPr marL="0" lvl="0" indent="0" algn="l" rtl="0">
              <a:lnSpc>
                <a:spcPct val="100000"/>
              </a:lnSpc>
              <a:spcBef>
                <a:spcPts val="0"/>
              </a:spcBef>
              <a:spcAft>
                <a:spcPts val="0"/>
              </a:spcAft>
              <a:buClr>
                <a:schemeClr val="dk1"/>
              </a:buClr>
              <a:buSzPts val="1100"/>
              <a:buFont typeface="Arial"/>
              <a:buNone/>
            </a:pPr>
            <a:endParaRPr sz="800">
              <a:solidFill>
                <a:srgbClr val="394646"/>
              </a:solidFill>
            </a:endParaRPr>
          </a:p>
          <a:p>
            <a:pPr marL="0" lvl="0" indent="0" algn="l" rtl="0">
              <a:lnSpc>
                <a:spcPct val="100000"/>
              </a:lnSpc>
              <a:spcBef>
                <a:spcPts val="0"/>
              </a:spcBef>
              <a:spcAft>
                <a:spcPts val="0"/>
              </a:spcAft>
              <a:buSzPts val="1100"/>
              <a:buNone/>
            </a:pPr>
            <a:r>
              <a:rPr lang="fr" sz="800">
                <a:solidFill>
                  <a:srgbClr val="394646"/>
                </a:solidFill>
              </a:rPr>
              <a:t>Lancez une campagne ou un thème (par exemple, « Le mois des compétences » ou « La semaine du bien-être »)</a:t>
            </a:r>
            <a:endParaRPr sz="800">
              <a:solidFill>
                <a:srgbClr val="394646"/>
              </a:solidFill>
            </a:endParaRPr>
          </a:p>
          <a:p>
            <a:pPr marL="0" lvl="0" indent="0" algn="l" rtl="0">
              <a:lnSpc>
                <a:spcPct val="100000"/>
              </a:lnSpc>
              <a:spcBef>
                <a:spcPts val="0"/>
              </a:spcBef>
              <a:spcAft>
                <a:spcPts val="0"/>
              </a:spcAft>
              <a:buClr>
                <a:schemeClr val="dk1"/>
              </a:buClr>
              <a:buSzPts val="1100"/>
              <a:buFont typeface="Arial"/>
              <a:buNone/>
            </a:pPr>
            <a:endParaRPr sz="800">
              <a:solidFill>
                <a:srgbClr val="394646"/>
              </a:solidFill>
            </a:endParaRPr>
          </a:p>
          <a:p>
            <a:pPr marL="0" lvl="0" indent="0" algn="l" rtl="0">
              <a:lnSpc>
                <a:spcPct val="100000"/>
              </a:lnSpc>
              <a:spcBef>
                <a:spcPts val="0"/>
              </a:spcBef>
              <a:spcAft>
                <a:spcPts val="0"/>
              </a:spcAft>
              <a:buSzPts val="1100"/>
              <a:buNone/>
            </a:pPr>
            <a:r>
              <a:rPr lang="fr" sz="800">
                <a:solidFill>
                  <a:srgbClr val="394646"/>
                </a:solidFill>
              </a:rPr>
              <a:t>Organisez une session spéciale ou une réunion publique sur des thèmes d'apprentissage clés</a:t>
            </a:r>
            <a:endParaRPr sz="800">
              <a:solidFill>
                <a:srgbClr val="394646"/>
              </a:solidFill>
            </a:endParaRPr>
          </a:p>
          <a:p>
            <a:pPr marL="0" lvl="0" indent="0" algn="l" rtl="0">
              <a:lnSpc>
                <a:spcPct val="100000"/>
              </a:lnSpc>
              <a:spcBef>
                <a:spcPts val="0"/>
              </a:spcBef>
              <a:spcAft>
                <a:spcPts val="0"/>
              </a:spcAft>
              <a:buSzPts val="1100"/>
              <a:buNone/>
            </a:pPr>
            <a:endParaRPr sz="800">
              <a:solidFill>
                <a:srgbClr val="394646"/>
              </a:solidFill>
            </a:endParaRPr>
          </a:p>
          <a:p>
            <a:pPr marL="0" lvl="0" indent="0" algn="l" rtl="0">
              <a:lnSpc>
                <a:spcPct val="100000"/>
              </a:lnSpc>
              <a:spcBef>
                <a:spcPts val="0"/>
              </a:spcBef>
              <a:spcAft>
                <a:spcPts val="0"/>
              </a:spcAft>
              <a:buClr>
                <a:schemeClr val="dk1"/>
              </a:buClr>
              <a:buSzPts val="1100"/>
              <a:buFont typeface="Arial"/>
              <a:buNone/>
            </a:pPr>
            <a:r>
              <a:rPr lang="fr" sz="800">
                <a:solidFill>
                  <a:srgbClr val="394646"/>
                </a:solidFill>
              </a:rPr>
              <a:t>Actualisez votre contenu sélectionné en fonction des premiers commentaires</a:t>
            </a:r>
            <a:endParaRPr sz="800">
              <a:solidFill>
                <a:srgbClr val="394646"/>
              </a:solidFill>
            </a:endParaRPr>
          </a:p>
          <a:p>
            <a:pPr marL="0" marR="0" lvl="0" indent="0" algn="l" rtl="0">
              <a:lnSpc>
                <a:spcPct val="100000"/>
              </a:lnSpc>
              <a:spcBef>
                <a:spcPts val="0"/>
              </a:spcBef>
              <a:spcAft>
                <a:spcPts val="0"/>
              </a:spcAft>
              <a:buNone/>
            </a:pPr>
            <a:endParaRPr sz="800">
              <a:solidFill>
                <a:srgbClr val="394646"/>
              </a:solidFill>
            </a:endParaRPr>
          </a:p>
        </p:txBody>
      </p:sp>
      <p:sp>
        <p:nvSpPr>
          <p:cNvPr id="1179" name="Google Shape;1179;p49"/>
          <p:cNvSpPr txBox="1"/>
          <p:nvPr/>
        </p:nvSpPr>
        <p:spPr>
          <a:xfrm>
            <a:off x="6800324" y="2662250"/>
            <a:ext cx="2166300" cy="1723800"/>
          </a:xfrm>
          <a:prstGeom prst="rect">
            <a:avLst/>
          </a:prstGeom>
          <a:noFill/>
          <a:ln>
            <a:noFill/>
          </a:ln>
        </p:spPr>
        <p:txBody>
          <a:bodyPr spcFirstLastPara="1" wrap="square" lIns="0" tIns="0" rIns="0" bIns="0" anchor="t" anchorCtr="0">
            <a:spAutoFit/>
          </a:bodyPr>
          <a:lstStyle/>
          <a:p>
            <a:pPr marL="0" lvl="0" indent="0" algn="l" rtl="0">
              <a:lnSpc>
                <a:spcPct val="100000"/>
              </a:lnSpc>
              <a:spcBef>
                <a:spcPts val="0"/>
              </a:spcBef>
              <a:spcAft>
                <a:spcPts val="0"/>
              </a:spcAft>
              <a:buSzPts val="1100"/>
              <a:buNone/>
            </a:pPr>
            <a:r>
              <a:rPr lang="fr" sz="800">
                <a:solidFill>
                  <a:srgbClr val="394646"/>
                </a:solidFill>
              </a:rPr>
              <a:t>Lancez une enquête auprès des apprenants ou un sondage pour recueillir leurs commentaires</a:t>
            </a:r>
            <a:endParaRPr sz="800">
              <a:solidFill>
                <a:srgbClr val="394646"/>
              </a:solidFill>
            </a:endParaRPr>
          </a:p>
          <a:p>
            <a:pPr marL="0" lvl="0" indent="0" algn="l" rtl="0">
              <a:lnSpc>
                <a:spcPct val="100000"/>
              </a:lnSpc>
              <a:spcBef>
                <a:spcPts val="0"/>
              </a:spcBef>
              <a:spcAft>
                <a:spcPts val="0"/>
              </a:spcAft>
              <a:buClr>
                <a:schemeClr val="dk1"/>
              </a:buClr>
              <a:buSzPts val="1100"/>
              <a:buFont typeface="Arial"/>
              <a:buNone/>
            </a:pPr>
            <a:endParaRPr sz="800">
              <a:solidFill>
                <a:srgbClr val="394646"/>
              </a:solidFill>
            </a:endParaRPr>
          </a:p>
          <a:p>
            <a:pPr marL="0" lvl="0" indent="0" algn="l" rtl="0">
              <a:lnSpc>
                <a:spcPct val="100000"/>
              </a:lnSpc>
              <a:spcBef>
                <a:spcPts val="0"/>
              </a:spcBef>
              <a:spcAft>
                <a:spcPts val="0"/>
              </a:spcAft>
              <a:buSzPts val="1100"/>
              <a:buNone/>
            </a:pPr>
            <a:r>
              <a:rPr lang="fr" sz="800">
                <a:solidFill>
                  <a:srgbClr val="394646"/>
                </a:solidFill>
              </a:rPr>
              <a:t>Partagez les contenus les plus utilisés ou les statistiques d'achèvement dans une mise à jour à l'échelle de l'entreprise</a:t>
            </a:r>
            <a:endParaRPr sz="800">
              <a:solidFill>
                <a:srgbClr val="394646"/>
              </a:solidFill>
            </a:endParaRPr>
          </a:p>
          <a:p>
            <a:pPr marL="0" lvl="0" indent="0" algn="l" rtl="0">
              <a:lnSpc>
                <a:spcPct val="100000"/>
              </a:lnSpc>
              <a:spcBef>
                <a:spcPts val="0"/>
              </a:spcBef>
              <a:spcAft>
                <a:spcPts val="0"/>
              </a:spcAft>
              <a:buClr>
                <a:schemeClr val="dk1"/>
              </a:buClr>
              <a:buSzPts val="1100"/>
              <a:buFont typeface="Arial"/>
              <a:buNone/>
            </a:pPr>
            <a:endParaRPr sz="800">
              <a:solidFill>
                <a:srgbClr val="394646"/>
              </a:solidFill>
            </a:endParaRPr>
          </a:p>
          <a:p>
            <a:pPr marL="0" lvl="0" indent="0" algn="l" rtl="0">
              <a:lnSpc>
                <a:spcPct val="100000"/>
              </a:lnSpc>
              <a:spcBef>
                <a:spcPts val="0"/>
              </a:spcBef>
              <a:spcAft>
                <a:spcPts val="0"/>
              </a:spcAft>
              <a:buSzPts val="1100"/>
              <a:buNone/>
            </a:pPr>
            <a:r>
              <a:rPr lang="fr" sz="800">
                <a:solidFill>
                  <a:srgbClr val="394646"/>
                </a:solidFill>
              </a:rPr>
              <a:t>Créez une campagne « Manager's moment » pour impliquer les dirigeants</a:t>
            </a:r>
            <a:endParaRPr sz="800">
              <a:solidFill>
                <a:srgbClr val="394646"/>
              </a:solidFill>
            </a:endParaRPr>
          </a:p>
          <a:p>
            <a:pPr marL="0" lvl="0" indent="0" algn="l" rtl="0">
              <a:lnSpc>
                <a:spcPct val="100000"/>
              </a:lnSpc>
              <a:spcBef>
                <a:spcPts val="0"/>
              </a:spcBef>
              <a:spcAft>
                <a:spcPts val="0"/>
              </a:spcAft>
              <a:buClr>
                <a:schemeClr val="dk1"/>
              </a:buClr>
              <a:buSzPts val="1100"/>
              <a:buFont typeface="Arial"/>
              <a:buNone/>
            </a:pPr>
            <a:endParaRPr sz="800">
              <a:solidFill>
                <a:srgbClr val="394646"/>
              </a:solidFill>
            </a:endParaRPr>
          </a:p>
          <a:p>
            <a:pPr marL="0" lvl="0" indent="0" algn="l" rtl="0">
              <a:lnSpc>
                <a:spcPct val="100000"/>
              </a:lnSpc>
              <a:spcBef>
                <a:spcPts val="0"/>
              </a:spcBef>
              <a:spcAft>
                <a:spcPts val="0"/>
              </a:spcAft>
              <a:buClr>
                <a:schemeClr val="dk1"/>
              </a:buClr>
              <a:buSzPts val="1100"/>
              <a:buFont typeface="Arial"/>
              <a:buNone/>
            </a:pPr>
            <a:r>
              <a:rPr lang="fr" sz="800">
                <a:solidFill>
                  <a:srgbClr val="394646"/>
                </a:solidFill>
              </a:rPr>
              <a:t>Actualisez ou renouvelez régulièrement le contenu afin de maintenir l'intérêt des apprenants.</a:t>
            </a:r>
            <a:endParaRPr sz="800">
              <a:solidFill>
                <a:srgbClr val="394646"/>
              </a:solidFill>
            </a:endParaRPr>
          </a:p>
          <a:p>
            <a:pPr marL="0" marR="0" lvl="0" indent="0" algn="l" rtl="0">
              <a:lnSpc>
                <a:spcPct val="100000"/>
              </a:lnSpc>
              <a:spcBef>
                <a:spcPts val="0"/>
              </a:spcBef>
              <a:spcAft>
                <a:spcPts val="0"/>
              </a:spcAft>
              <a:buNone/>
            </a:pPr>
            <a:endParaRPr sz="800">
              <a:solidFill>
                <a:srgbClr val="394646"/>
              </a:solidFill>
            </a:endParaRPr>
          </a:p>
        </p:txBody>
      </p:sp>
      <p:grpSp>
        <p:nvGrpSpPr>
          <p:cNvPr id="1180" name="Google Shape;1180;p49"/>
          <p:cNvGrpSpPr/>
          <p:nvPr/>
        </p:nvGrpSpPr>
        <p:grpSpPr>
          <a:xfrm>
            <a:off x="-13416" y="256875"/>
            <a:ext cx="2845885" cy="264809"/>
            <a:chOff x="0" y="-9525"/>
            <a:chExt cx="1499067" cy="139488"/>
          </a:xfrm>
        </p:grpSpPr>
        <p:sp>
          <p:nvSpPr>
            <p:cNvPr id="1181" name="Google Shape;1181;p49"/>
            <p:cNvSpPr/>
            <p:nvPr/>
          </p:nvSpPr>
          <p:spPr>
            <a:xfrm>
              <a:off x="0" y="0"/>
              <a:ext cx="1499067" cy="129963"/>
            </a:xfrm>
            <a:custGeom>
              <a:avLst/>
              <a:gdLst/>
              <a:ahLst/>
              <a:cxnLst/>
              <a:rect l="l" t="t" r="r" b="b"/>
              <a:pathLst>
                <a:path w="1499067" h="129963" extrusionOk="0">
                  <a:moveTo>
                    <a:pt x="8161" y="0"/>
                  </a:moveTo>
                  <a:lnTo>
                    <a:pt x="1490906" y="0"/>
                  </a:lnTo>
                  <a:cubicBezTo>
                    <a:pt x="1495413" y="0"/>
                    <a:pt x="1499067" y="3654"/>
                    <a:pt x="1499067" y="8161"/>
                  </a:cubicBezTo>
                  <a:lnTo>
                    <a:pt x="1499067" y="121801"/>
                  </a:lnTo>
                  <a:cubicBezTo>
                    <a:pt x="1499067" y="126309"/>
                    <a:pt x="1495413" y="129963"/>
                    <a:pt x="1490906" y="129963"/>
                  </a:cubicBezTo>
                  <a:lnTo>
                    <a:pt x="8161" y="129963"/>
                  </a:lnTo>
                  <a:cubicBezTo>
                    <a:pt x="3654" y="129963"/>
                    <a:pt x="0" y="126309"/>
                    <a:pt x="0" y="121801"/>
                  </a:cubicBezTo>
                  <a:lnTo>
                    <a:pt x="0" y="8161"/>
                  </a:lnTo>
                  <a:cubicBezTo>
                    <a:pt x="0" y="3654"/>
                    <a:pt x="3654" y="0"/>
                    <a:pt x="8161" y="0"/>
                  </a:cubicBezTo>
                  <a:close/>
                </a:path>
              </a:pathLst>
            </a:custGeom>
            <a:solidFill>
              <a:srgbClr val="FEE19A"/>
            </a:solid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182" name="Google Shape;1182;p49"/>
            <p:cNvSpPr txBox="1"/>
            <p:nvPr/>
          </p:nvSpPr>
          <p:spPr>
            <a:xfrm>
              <a:off x="0" y="-9525"/>
              <a:ext cx="1499067" cy="139488"/>
            </a:xfrm>
            <a:prstGeom prst="rect">
              <a:avLst/>
            </a:prstGeom>
            <a:noFill/>
            <a:ln>
              <a:noFill/>
            </a:ln>
          </p:spPr>
          <p:txBody>
            <a:bodyPr spcFirstLastPara="1" wrap="square" lIns="25400" tIns="25400" rIns="25400" bIns="25400" anchor="ctr" anchorCtr="0">
              <a:noAutofit/>
            </a:bodyPr>
            <a:lstStyle/>
            <a:p>
              <a:pPr marL="0" marR="0" lvl="0" indent="0" algn="r" rtl="0">
                <a:lnSpc>
                  <a:spcPct val="133333"/>
                </a:lnSpc>
                <a:spcBef>
                  <a:spcPts val="0"/>
                </a:spcBef>
                <a:spcAft>
                  <a:spcPts val="0"/>
                </a:spcAft>
                <a:buNone/>
              </a:pPr>
              <a:endParaRPr sz="900">
                <a:solidFill>
                  <a:schemeClr val="dk1"/>
                </a:solidFill>
                <a:latin typeface="Calibri"/>
                <a:ea typeface="Calibri"/>
                <a:cs typeface="Calibri"/>
                <a:sym typeface="Calibri"/>
              </a:endParaRPr>
            </a:p>
          </p:txBody>
        </p:sp>
      </p:grpSp>
      <p:sp>
        <p:nvSpPr>
          <p:cNvPr id="1183" name="Google Shape;1183;p49"/>
          <p:cNvSpPr txBox="1"/>
          <p:nvPr/>
        </p:nvSpPr>
        <p:spPr>
          <a:xfrm>
            <a:off x="162221" y="277161"/>
            <a:ext cx="2528100" cy="237000"/>
          </a:xfrm>
          <a:prstGeom prst="rect">
            <a:avLst/>
          </a:prstGeom>
          <a:noFill/>
          <a:ln>
            <a:noFill/>
          </a:ln>
        </p:spPr>
        <p:txBody>
          <a:bodyPr spcFirstLastPara="1" wrap="square" lIns="0" tIns="0" rIns="0" bIns="0" anchor="t" anchorCtr="0">
            <a:spAutoFit/>
          </a:bodyPr>
          <a:lstStyle/>
          <a:p>
            <a:pPr marL="0" marR="0" lvl="0" indent="0" algn="l" rtl="0">
              <a:lnSpc>
                <a:spcPct val="120012"/>
              </a:lnSpc>
              <a:spcBef>
                <a:spcPts val="0"/>
              </a:spcBef>
              <a:spcAft>
                <a:spcPts val="0"/>
              </a:spcAft>
              <a:buNone/>
            </a:pPr>
            <a:r>
              <a:rPr lang="fr" sz="700">
                <a:solidFill>
                  <a:srgbClr val="394646"/>
                </a:solidFill>
              </a:rPr>
              <a:t>Conseil : référez-vous aux objectifs que vous avez fixés avec votre CSM Go1. </a:t>
            </a:r>
            <a:endParaRPr sz="700"/>
          </a:p>
        </p:txBody>
      </p:sp>
      <p:sp>
        <p:nvSpPr>
          <p:cNvPr id="1184" name="Google Shape;1184;p49"/>
          <p:cNvSpPr/>
          <p:nvPr/>
        </p:nvSpPr>
        <p:spPr>
          <a:xfrm>
            <a:off x="628650" y="2929701"/>
            <a:ext cx="85282" cy="58815"/>
          </a:xfrm>
          <a:custGeom>
            <a:avLst/>
            <a:gdLst/>
            <a:ahLst/>
            <a:cxnLst/>
            <a:rect l="l" t="t" r="r" b="b"/>
            <a:pathLst>
              <a:path w="170563" h="117630" extrusionOk="0">
                <a:moveTo>
                  <a:pt x="0" y="0"/>
                </a:moveTo>
                <a:lnTo>
                  <a:pt x="170563" y="0"/>
                </a:lnTo>
                <a:lnTo>
                  <a:pt x="170563" y="117629"/>
                </a:lnTo>
                <a:lnTo>
                  <a:pt x="0" y="117629"/>
                </a:lnTo>
                <a:lnTo>
                  <a:pt x="0" y="0"/>
                </a:lnTo>
                <a:close/>
              </a:path>
            </a:pathLst>
          </a:custGeom>
          <a:blipFill rotWithShape="1">
            <a:blip r:embed="rId6">
              <a:alphaModFix/>
            </a:blip>
            <a:stretch>
              <a:fillRect/>
            </a:stretch>
          </a:blip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185" name="Google Shape;1185;p49"/>
          <p:cNvSpPr/>
          <p:nvPr/>
        </p:nvSpPr>
        <p:spPr>
          <a:xfrm>
            <a:off x="3614650" y="2906939"/>
            <a:ext cx="85282" cy="58815"/>
          </a:xfrm>
          <a:custGeom>
            <a:avLst/>
            <a:gdLst/>
            <a:ahLst/>
            <a:cxnLst/>
            <a:rect l="l" t="t" r="r" b="b"/>
            <a:pathLst>
              <a:path w="170563" h="117630" extrusionOk="0">
                <a:moveTo>
                  <a:pt x="0" y="0"/>
                </a:moveTo>
                <a:lnTo>
                  <a:pt x="170564" y="0"/>
                </a:lnTo>
                <a:lnTo>
                  <a:pt x="170564" y="117630"/>
                </a:lnTo>
                <a:lnTo>
                  <a:pt x="0" y="117630"/>
                </a:lnTo>
                <a:lnTo>
                  <a:pt x="0" y="0"/>
                </a:lnTo>
                <a:close/>
              </a:path>
            </a:pathLst>
          </a:custGeom>
          <a:blipFill rotWithShape="1">
            <a:blip r:embed="rId6">
              <a:alphaModFix/>
            </a:blip>
            <a:stretch>
              <a:fillRect/>
            </a:stretch>
          </a:blip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186" name="Google Shape;1186;p49"/>
          <p:cNvSpPr/>
          <p:nvPr/>
        </p:nvSpPr>
        <p:spPr>
          <a:xfrm>
            <a:off x="6638852" y="2690869"/>
            <a:ext cx="85282" cy="58815"/>
          </a:xfrm>
          <a:custGeom>
            <a:avLst/>
            <a:gdLst/>
            <a:ahLst/>
            <a:cxnLst/>
            <a:rect l="l" t="t" r="r" b="b"/>
            <a:pathLst>
              <a:path w="170563" h="117630" extrusionOk="0">
                <a:moveTo>
                  <a:pt x="0" y="0"/>
                </a:moveTo>
                <a:lnTo>
                  <a:pt x="170563" y="0"/>
                </a:lnTo>
                <a:lnTo>
                  <a:pt x="170563" y="117630"/>
                </a:lnTo>
                <a:lnTo>
                  <a:pt x="0" y="117630"/>
                </a:lnTo>
                <a:lnTo>
                  <a:pt x="0" y="0"/>
                </a:lnTo>
                <a:close/>
              </a:path>
            </a:pathLst>
          </a:custGeom>
          <a:blipFill rotWithShape="1">
            <a:blip r:embed="rId6">
              <a:alphaModFix/>
            </a:blip>
            <a:stretch>
              <a:fillRect/>
            </a:stretch>
          </a:blip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187" name="Google Shape;1187;p49"/>
          <p:cNvSpPr/>
          <p:nvPr/>
        </p:nvSpPr>
        <p:spPr>
          <a:xfrm>
            <a:off x="6638852" y="3048951"/>
            <a:ext cx="85282" cy="58815"/>
          </a:xfrm>
          <a:custGeom>
            <a:avLst/>
            <a:gdLst/>
            <a:ahLst/>
            <a:cxnLst/>
            <a:rect l="l" t="t" r="r" b="b"/>
            <a:pathLst>
              <a:path w="170563" h="117630" extrusionOk="0">
                <a:moveTo>
                  <a:pt x="0" y="0"/>
                </a:moveTo>
                <a:lnTo>
                  <a:pt x="170563" y="0"/>
                </a:lnTo>
                <a:lnTo>
                  <a:pt x="170563" y="117630"/>
                </a:lnTo>
                <a:lnTo>
                  <a:pt x="0" y="117630"/>
                </a:lnTo>
                <a:lnTo>
                  <a:pt x="0" y="0"/>
                </a:lnTo>
                <a:close/>
              </a:path>
            </a:pathLst>
          </a:custGeom>
          <a:blipFill rotWithShape="1">
            <a:blip r:embed="rId6">
              <a:alphaModFix/>
            </a:blip>
            <a:stretch>
              <a:fillRect/>
            </a:stretch>
          </a:blip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188" name="Google Shape;1188;p49"/>
          <p:cNvSpPr/>
          <p:nvPr/>
        </p:nvSpPr>
        <p:spPr>
          <a:xfrm>
            <a:off x="6638852" y="3565655"/>
            <a:ext cx="85282" cy="58815"/>
          </a:xfrm>
          <a:custGeom>
            <a:avLst/>
            <a:gdLst/>
            <a:ahLst/>
            <a:cxnLst/>
            <a:rect l="l" t="t" r="r" b="b"/>
            <a:pathLst>
              <a:path w="170563" h="117630" extrusionOk="0">
                <a:moveTo>
                  <a:pt x="0" y="0"/>
                </a:moveTo>
                <a:lnTo>
                  <a:pt x="170563" y="0"/>
                </a:lnTo>
                <a:lnTo>
                  <a:pt x="170563" y="117630"/>
                </a:lnTo>
                <a:lnTo>
                  <a:pt x="0" y="117630"/>
                </a:lnTo>
                <a:lnTo>
                  <a:pt x="0" y="0"/>
                </a:lnTo>
                <a:close/>
              </a:path>
            </a:pathLst>
          </a:custGeom>
          <a:blipFill rotWithShape="1">
            <a:blip r:embed="rId6">
              <a:alphaModFix/>
            </a:blip>
            <a:stretch>
              <a:fillRect/>
            </a:stretch>
          </a:blip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189" name="Google Shape;1189;p49"/>
          <p:cNvSpPr/>
          <p:nvPr/>
        </p:nvSpPr>
        <p:spPr>
          <a:xfrm>
            <a:off x="6638852" y="3922918"/>
            <a:ext cx="85282" cy="58815"/>
          </a:xfrm>
          <a:custGeom>
            <a:avLst/>
            <a:gdLst/>
            <a:ahLst/>
            <a:cxnLst/>
            <a:rect l="l" t="t" r="r" b="b"/>
            <a:pathLst>
              <a:path w="170563" h="117630" extrusionOk="0">
                <a:moveTo>
                  <a:pt x="0" y="0"/>
                </a:moveTo>
                <a:lnTo>
                  <a:pt x="170563" y="0"/>
                </a:lnTo>
                <a:lnTo>
                  <a:pt x="170563" y="117630"/>
                </a:lnTo>
                <a:lnTo>
                  <a:pt x="0" y="117630"/>
                </a:lnTo>
                <a:lnTo>
                  <a:pt x="0" y="0"/>
                </a:lnTo>
                <a:close/>
              </a:path>
            </a:pathLst>
          </a:custGeom>
          <a:blipFill rotWithShape="1">
            <a:blip r:embed="rId6">
              <a:alphaModFix/>
            </a:blip>
            <a:stretch>
              <a:fillRect/>
            </a:stretch>
          </a:blip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190" name="Google Shape;1190;p49"/>
          <p:cNvSpPr/>
          <p:nvPr/>
        </p:nvSpPr>
        <p:spPr>
          <a:xfrm>
            <a:off x="3614650" y="3284410"/>
            <a:ext cx="85282" cy="58815"/>
          </a:xfrm>
          <a:custGeom>
            <a:avLst/>
            <a:gdLst/>
            <a:ahLst/>
            <a:cxnLst/>
            <a:rect l="l" t="t" r="r" b="b"/>
            <a:pathLst>
              <a:path w="170563" h="117630" extrusionOk="0">
                <a:moveTo>
                  <a:pt x="0" y="0"/>
                </a:moveTo>
                <a:lnTo>
                  <a:pt x="170564" y="0"/>
                </a:lnTo>
                <a:lnTo>
                  <a:pt x="170564" y="117630"/>
                </a:lnTo>
                <a:lnTo>
                  <a:pt x="0" y="117630"/>
                </a:lnTo>
                <a:lnTo>
                  <a:pt x="0" y="0"/>
                </a:lnTo>
                <a:close/>
              </a:path>
            </a:pathLst>
          </a:custGeom>
          <a:blipFill rotWithShape="1">
            <a:blip r:embed="rId6">
              <a:alphaModFix/>
            </a:blip>
            <a:stretch>
              <a:fillRect/>
            </a:stretch>
          </a:blip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191" name="Google Shape;1191;p49"/>
          <p:cNvSpPr/>
          <p:nvPr/>
        </p:nvSpPr>
        <p:spPr>
          <a:xfrm>
            <a:off x="3614650" y="3773284"/>
            <a:ext cx="85282" cy="58815"/>
          </a:xfrm>
          <a:custGeom>
            <a:avLst/>
            <a:gdLst/>
            <a:ahLst/>
            <a:cxnLst/>
            <a:rect l="l" t="t" r="r" b="b"/>
            <a:pathLst>
              <a:path w="170563" h="117630" extrusionOk="0">
                <a:moveTo>
                  <a:pt x="0" y="0"/>
                </a:moveTo>
                <a:lnTo>
                  <a:pt x="170564" y="0"/>
                </a:lnTo>
                <a:lnTo>
                  <a:pt x="170564" y="117630"/>
                </a:lnTo>
                <a:lnTo>
                  <a:pt x="0" y="117630"/>
                </a:lnTo>
                <a:lnTo>
                  <a:pt x="0" y="0"/>
                </a:lnTo>
                <a:close/>
              </a:path>
            </a:pathLst>
          </a:custGeom>
          <a:blipFill rotWithShape="1">
            <a:blip r:embed="rId6">
              <a:alphaModFix/>
            </a:blip>
            <a:stretch>
              <a:fillRect/>
            </a:stretch>
          </a:blip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192" name="Google Shape;1192;p49"/>
          <p:cNvSpPr/>
          <p:nvPr/>
        </p:nvSpPr>
        <p:spPr>
          <a:xfrm>
            <a:off x="3614650" y="4136038"/>
            <a:ext cx="85282" cy="58815"/>
          </a:xfrm>
          <a:custGeom>
            <a:avLst/>
            <a:gdLst/>
            <a:ahLst/>
            <a:cxnLst/>
            <a:rect l="l" t="t" r="r" b="b"/>
            <a:pathLst>
              <a:path w="170563" h="117630" extrusionOk="0">
                <a:moveTo>
                  <a:pt x="0" y="0"/>
                </a:moveTo>
                <a:lnTo>
                  <a:pt x="170564" y="0"/>
                </a:lnTo>
                <a:lnTo>
                  <a:pt x="170564" y="117630"/>
                </a:lnTo>
                <a:lnTo>
                  <a:pt x="0" y="117630"/>
                </a:lnTo>
                <a:lnTo>
                  <a:pt x="0" y="0"/>
                </a:lnTo>
                <a:close/>
              </a:path>
            </a:pathLst>
          </a:custGeom>
          <a:blipFill rotWithShape="1">
            <a:blip r:embed="rId6">
              <a:alphaModFix/>
            </a:blip>
            <a:stretch>
              <a:fillRect/>
            </a:stretch>
          </a:blip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193" name="Google Shape;1193;p49"/>
          <p:cNvSpPr/>
          <p:nvPr/>
        </p:nvSpPr>
        <p:spPr>
          <a:xfrm>
            <a:off x="628650" y="3173807"/>
            <a:ext cx="85282" cy="58815"/>
          </a:xfrm>
          <a:custGeom>
            <a:avLst/>
            <a:gdLst/>
            <a:ahLst/>
            <a:cxnLst/>
            <a:rect l="l" t="t" r="r" b="b"/>
            <a:pathLst>
              <a:path w="170563" h="117630" extrusionOk="0">
                <a:moveTo>
                  <a:pt x="0" y="0"/>
                </a:moveTo>
                <a:lnTo>
                  <a:pt x="170563" y="0"/>
                </a:lnTo>
                <a:lnTo>
                  <a:pt x="170563" y="117630"/>
                </a:lnTo>
                <a:lnTo>
                  <a:pt x="0" y="117630"/>
                </a:lnTo>
                <a:lnTo>
                  <a:pt x="0" y="0"/>
                </a:lnTo>
                <a:close/>
              </a:path>
            </a:pathLst>
          </a:custGeom>
          <a:blipFill rotWithShape="1">
            <a:blip r:embed="rId6">
              <a:alphaModFix/>
            </a:blip>
            <a:stretch>
              <a:fillRect/>
            </a:stretch>
          </a:blip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194" name="Google Shape;1194;p49"/>
          <p:cNvSpPr/>
          <p:nvPr/>
        </p:nvSpPr>
        <p:spPr>
          <a:xfrm>
            <a:off x="628650" y="3535684"/>
            <a:ext cx="85282" cy="58815"/>
          </a:xfrm>
          <a:custGeom>
            <a:avLst/>
            <a:gdLst/>
            <a:ahLst/>
            <a:cxnLst/>
            <a:rect l="l" t="t" r="r" b="b"/>
            <a:pathLst>
              <a:path w="170563" h="117630" extrusionOk="0">
                <a:moveTo>
                  <a:pt x="0" y="0"/>
                </a:moveTo>
                <a:lnTo>
                  <a:pt x="170563" y="0"/>
                </a:lnTo>
                <a:lnTo>
                  <a:pt x="170563" y="117629"/>
                </a:lnTo>
                <a:lnTo>
                  <a:pt x="0" y="117629"/>
                </a:lnTo>
                <a:lnTo>
                  <a:pt x="0" y="0"/>
                </a:lnTo>
                <a:close/>
              </a:path>
            </a:pathLst>
          </a:custGeom>
          <a:blipFill rotWithShape="1">
            <a:blip r:embed="rId6">
              <a:alphaModFix/>
            </a:blip>
            <a:stretch>
              <a:fillRect/>
            </a:stretch>
          </a:blip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195" name="Google Shape;1195;p49"/>
          <p:cNvSpPr/>
          <p:nvPr/>
        </p:nvSpPr>
        <p:spPr>
          <a:xfrm>
            <a:off x="628650" y="4023864"/>
            <a:ext cx="85282" cy="58815"/>
          </a:xfrm>
          <a:custGeom>
            <a:avLst/>
            <a:gdLst/>
            <a:ahLst/>
            <a:cxnLst/>
            <a:rect l="l" t="t" r="r" b="b"/>
            <a:pathLst>
              <a:path w="170563" h="117630" extrusionOk="0">
                <a:moveTo>
                  <a:pt x="0" y="0"/>
                </a:moveTo>
                <a:lnTo>
                  <a:pt x="170563" y="0"/>
                </a:lnTo>
                <a:lnTo>
                  <a:pt x="170563" y="117630"/>
                </a:lnTo>
                <a:lnTo>
                  <a:pt x="0" y="117630"/>
                </a:lnTo>
                <a:lnTo>
                  <a:pt x="0" y="0"/>
                </a:lnTo>
                <a:close/>
              </a:path>
            </a:pathLst>
          </a:custGeom>
          <a:blipFill rotWithShape="1">
            <a:blip r:embed="rId6">
              <a:alphaModFix/>
            </a:blip>
            <a:stretch>
              <a:fillRect/>
            </a:stretch>
          </a:blip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196" name="Google Shape;1196;p49"/>
          <p:cNvSpPr/>
          <p:nvPr/>
        </p:nvSpPr>
        <p:spPr>
          <a:xfrm>
            <a:off x="628650" y="4402190"/>
            <a:ext cx="85282" cy="58815"/>
          </a:xfrm>
          <a:custGeom>
            <a:avLst/>
            <a:gdLst/>
            <a:ahLst/>
            <a:cxnLst/>
            <a:rect l="l" t="t" r="r" b="b"/>
            <a:pathLst>
              <a:path w="170563" h="117630" extrusionOk="0">
                <a:moveTo>
                  <a:pt x="0" y="0"/>
                </a:moveTo>
                <a:lnTo>
                  <a:pt x="170563" y="0"/>
                </a:lnTo>
                <a:lnTo>
                  <a:pt x="170563" y="117630"/>
                </a:lnTo>
                <a:lnTo>
                  <a:pt x="0" y="117630"/>
                </a:lnTo>
                <a:lnTo>
                  <a:pt x="0" y="0"/>
                </a:lnTo>
                <a:close/>
              </a:path>
            </a:pathLst>
          </a:custGeom>
          <a:blipFill rotWithShape="1">
            <a:blip r:embed="rId6">
              <a:alphaModFix/>
            </a:blip>
            <a:stretch>
              <a:fillRect/>
            </a:stretch>
          </a:blip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nvGrpSpPr>
          <p:cNvPr id="1197" name="Google Shape;1197;p49"/>
          <p:cNvGrpSpPr/>
          <p:nvPr/>
        </p:nvGrpSpPr>
        <p:grpSpPr>
          <a:xfrm>
            <a:off x="7124700" y="366707"/>
            <a:ext cx="2297208" cy="277203"/>
            <a:chOff x="0" y="-9525"/>
            <a:chExt cx="1127275" cy="146016"/>
          </a:xfrm>
        </p:grpSpPr>
        <p:sp>
          <p:nvSpPr>
            <p:cNvPr id="1198" name="Google Shape;1198;p49"/>
            <p:cNvSpPr/>
            <p:nvPr/>
          </p:nvSpPr>
          <p:spPr>
            <a:xfrm>
              <a:off x="0" y="0"/>
              <a:ext cx="1127275" cy="136491"/>
            </a:xfrm>
            <a:custGeom>
              <a:avLst/>
              <a:gdLst/>
              <a:ahLst/>
              <a:cxnLst/>
              <a:rect l="l" t="t" r="r" b="b"/>
              <a:pathLst>
                <a:path w="1127275" h="136491" extrusionOk="0">
                  <a:moveTo>
                    <a:pt x="10853" y="0"/>
                  </a:moveTo>
                  <a:lnTo>
                    <a:pt x="1116422" y="0"/>
                  </a:lnTo>
                  <a:cubicBezTo>
                    <a:pt x="1122416" y="0"/>
                    <a:pt x="1127275" y="4859"/>
                    <a:pt x="1127275" y="10853"/>
                  </a:cubicBezTo>
                  <a:lnTo>
                    <a:pt x="1127275" y="125638"/>
                  </a:lnTo>
                  <a:cubicBezTo>
                    <a:pt x="1127275" y="131632"/>
                    <a:pt x="1122416" y="136491"/>
                    <a:pt x="1116422" y="136491"/>
                  </a:cubicBezTo>
                  <a:lnTo>
                    <a:pt x="10853" y="136491"/>
                  </a:lnTo>
                  <a:cubicBezTo>
                    <a:pt x="4859" y="136491"/>
                    <a:pt x="0" y="131632"/>
                    <a:pt x="0" y="125638"/>
                  </a:cubicBezTo>
                  <a:lnTo>
                    <a:pt x="0" y="10853"/>
                  </a:lnTo>
                  <a:cubicBezTo>
                    <a:pt x="0" y="4859"/>
                    <a:pt x="4859" y="0"/>
                    <a:pt x="10853" y="0"/>
                  </a:cubicBezTo>
                  <a:close/>
                </a:path>
              </a:pathLst>
            </a:custGeom>
            <a:solidFill>
              <a:srgbClr val="52714B"/>
            </a:solid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199" name="Google Shape;1199;p49"/>
            <p:cNvSpPr txBox="1"/>
            <p:nvPr/>
          </p:nvSpPr>
          <p:spPr>
            <a:xfrm>
              <a:off x="0" y="-9525"/>
              <a:ext cx="1127275" cy="146016"/>
            </a:xfrm>
            <a:prstGeom prst="rect">
              <a:avLst/>
            </a:prstGeom>
            <a:noFill/>
            <a:ln>
              <a:noFill/>
            </a:ln>
          </p:spPr>
          <p:txBody>
            <a:bodyPr spcFirstLastPara="1" wrap="square" lIns="25400" tIns="25400" rIns="25400" bIns="25400" anchor="ctr" anchorCtr="0">
              <a:noAutofit/>
            </a:bodyPr>
            <a:lstStyle/>
            <a:p>
              <a:pPr marL="0" marR="0" lvl="0" indent="0" algn="r" rtl="0">
                <a:lnSpc>
                  <a:spcPct val="133333"/>
                </a:lnSpc>
                <a:spcBef>
                  <a:spcPts val="0"/>
                </a:spcBef>
                <a:spcAft>
                  <a:spcPts val="0"/>
                </a:spcAft>
                <a:buNone/>
              </a:pPr>
              <a:endParaRPr sz="900">
                <a:solidFill>
                  <a:schemeClr val="dk1"/>
                </a:solidFill>
                <a:latin typeface="Calibri"/>
                <a:ea typeface="Calibri"/>
                <a:cs typeface="Calibri"/>
                <a:sym typeface="Calibri"/>
              </a:endParaRPr>
            </a:p>
          </p:txBody>
        </p:sp>
      </p:grpSp>
      <p:sp>
        <p:nvSpPr>
          <p:cNvPr id="1200" name="Google Shape;1200;p49"/>
          <p:cNvSpPr txBox="1"/>
          <p:nvPr/>
        </p:nvSpPr>
        <p:spPr>
          <a:xfrm>
            <a:off x="7281847" y="433396"/>
            <a:ext cx="1796400" cy="301800"/>
          </a:xfrm>
          <a:prstGeom prst="rect">
            <a:avLst/>
          </a:prstGeom>
          <a:noFill/>
          <a:ln>
            <a:noFill/>
          </a:ln>
        </p:spPr>
        <p:txBody>
          <a:bodyPr spcFirstLastPara="1" wrap="square" lIns="0" tIns="0" rIns="0" bIns="0" anchor="t" anchorCtr="0">
            <a:spAutoFit/>
          </a:bodyPr>
          <a:lstStyle/>
          <a:p>
            <a:pPr marL="0" lvl="0" indent="0" algn="ctr" rtl="0">
              <a:lnSpc>
                <a:spcPct val="120000"/>
              </a:lnSpc>
              <a:spcBef>
                <a:spcPts val="0"/>
              </a:spcBef>
              <a:spcAft>
                <a:spcPts val="0"/>
              </a:spcAft>
              <a:buClr>
                <a:schemeClr val="dk1"/>
              </a:buClr>
              <a:buFont typeface="Arial"/>
              <a:buNone/>
            </a:pPr>
            <a:r>
              <a:rPr lang="fr" sz="800">
                <a:solidFill>
                  <a:schemeClr val="lt1"/>
                </a:solidFill>
              </a:rPr>
              <a:t>Favorisez l’adoption et l'engagement</a:t>
            </a:r>
            <a:endParaRPr sz="800">
              <a:solidFill>
                <a:schemeClr val="dk1"/>
              </a:solidFill>
            </a:endParaRPr>
          </a:p>
          <a:p>
            <a:pPr marL="0" marR="0" lvl="0" indent="0" algn="l" rtl="0">
              <a:lnSpc>
                <a:spcPct val="120000"/>
              </a:lnSpc>
              <a:spcBef>
                <a:spcPts val="0"/>
              </a:spcBef>
              <a:spcAft>
                <a:spcPts val="0"/>
              </a:spcAft>
              <a:buNone/>
            </a:pPr>
            <a:endParaRPr sz="1000">
              <a:solidFill>
                <a:srgbClr val="FFFFFF"/>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AF9F4"/>
        </a:solidFill>
        <a:effectLst/>
      </p:bgPr>
    </p:bg>
    <p:spTree>
      <p:nvGrpSpPr>
        <p:cNvPr id="1" name="Shape 1204"/>
        <p:cNvGrpSpPr/>
        <p:nvPr/>
      </p:nvGrpSpPr>
      <p:grpSpPr>
        <a:xfrm>
          <a:off x="0" y="0"/>
          <a:ext cx="0" cy="0"/>
          <a:chOff x="0" y="0"/>
          <a:chExt cx="0" cy="0"/>
        </a:xfrm>
      </p:grpSpPr>
      <p:grpSp>
        <p:nvGrpSpPr>
          <p:cNvPr id="1205" name="Google Shape;1205;p50"/>
          <p:cNvGrpSpPr/>
          <p:nvPr/>
        </p:nvGrpSpPr>
        <p:grpSpPr>
          <a:xfrm>
            <a:off x="478730" y="4803051"/>
            <a:ext cx="300165" cy="147764"/>
            <a:chOff x="63500" y="63500"/>
            <a:chExt cx="600329" cy="295529"/>
          </a:xfrm>
        </p:grpSpPr>
        <p:sp>
          <p:nvSpPr>
            <p:cNvPr id="1206" name="Google Shape;1206;p50"/>
            <p:cNvSpPr/>
            <p:nvPr/>
          </p:nvSpPr>
          <p:spPr>
            <a:xfrm>
              <a:off x="63500" y="63500"/>
              <a:ext cx="272796" cy="295402"/>
            </a:xfrm>
            <a:custGeom>
              <a:avLst/>
              <a:gdLst/>
              <a:ahLst/>
              <a:cxnLst/>
              <a:rect l="l" t="t" r="r" b="b"/>
              <a:pathLst>
                <a:path w="272796" h="295402" extrusionOk="0">
                  <a:moveTo>
                    <a:pt x="220345" y="128397"/>
                  </a:moveTo>
                  <a:cubicBezTo>
                    <a:pt x="183261" y="128397"/>
                    <a:pt x="142621" y="151003"/>
                    <a:pt x="120015" y="164973"/>
                  </a:cubicBezTo>
                  <a:lnTo>
                    <a:pt x="111252" y="171069"/>
                  </a:lnTo>
                  <a:lnTo>
                    <a:pt x="122301" y="189484"/>
                  </a:lnTo>
                  <a:lnTo>
                    <a:pt x="132080" y="184404"/>
                  </a:lnTo>
                  <a:cubicBezTo>
                    <a:pt x="155194" y="172212"/>
                    <a:pt x="179197" y="166497"/>
                    <a:pt x="201549" y="166497"/>
                  </a:cubicBezTo>
                  <a:cubicBezTo>
                    <a:pt x="223901" y="166497"/>
                    <a:pt x="236601" y="176911"/>
                    <a:pt x="236601" y="194437"/>
                  </a:cubicBezTo>
                  <a:cubicBezTo>
                    <a:pt x="236601" y="219329"/>
                    <a:pt x="208026" y="256159"/>
                    <a:pt x="146685" y="256159"/>
                  </a:cubicBezTo>
                  <a:cubicBezTo>
                    <a:pt x="85344" y="256159"/>
                    <a:pt x="41783" y="206502"/>
                    <a:pt x="41783" y="140716"/>
                  </a:cubicBezTo>
                  <a:cubicBezTo>
                    <a:pt x="41783" y="100203"/>
                    <a:pt x="57912" y="74803"/>
                    <a:pt x="71501" y="60452"/>
                  </a:cubicBezTo>
                  <a:cubicBezTo>
                    <a:pt x="88900" y="42164"/>
                    <a:pt x="112522" y="31623"/>
                    <a:pt x="136525" y="31623"/>
                  </a:cubicBezTo>
                  <a:cubicBezTo>
                    <a:pt x="160528" y="31623"/>
                    <a:pt x="184912" y="43180"/>
                    <a:pt x="205613" y="65151"/>
                  </a:cubicBezTo>
                  <a:lnTo>
                    <a:pt x="211328" y="71247"/>
                  </a:lnTo>
                  <a:lnTo>
                    <a:pt x="247650" y="31877"/>
                  </a:lnTo>
                  <a:lnTo>
                    <a:pt x="240411" y="26924"/>
                  </a:lnTo>
                  <a:cubicBezTo>
                    <a:pt x="214249" y="9271"/>
                    <a:pt x="184658" y="0"/>
                    <a:pt x="154940" y="0"/>
                  </a:cubicBezTo>
                  <a:cubicBezTo>
                    <a:pt x="115062" y="0"/>
                    <a:pt x="75819" y="15494"/>
                    <a:pt x="47244" y="42545"/>
                  </a:cubicBezTo>
                  <a:cubicBezTo>
                    <a:pt x="16764" y="71501"/>
                    <a:pt x="0" y="111379"/>
                    <a:pt x="0" y="155194"/>
                  </a:cubicBezTo>
                  <a:cubicBezTo>
                    <a:pt x="0" y="246253"/>
                    <a:pt x="67818" y="295402"/>
                    <a:pt x="131699" y="295402"/>
                  </a:cubicBezTo>
                  <a:cubicBezTo>
                    <a:pt x="170688" y="295402"/>
                    <a:pt x="207137" y="281051"/>
                    <a:pt x="234569" y="254889"/>
                  </a:cubicBezTo>
                  <a:cubicBezTo>
                    <a:pt x="258191" y="232410"/>
                    <a:pt x="272796" y="202565"/>
                    <a:pt x="272796" y="177165"/>
                  </a:cubicBezTo>
                  <a:cubicBezTo>
                    <a:pt x="272796" y="147066"/>
                    <a:pt x="252730" y="128270"/>
                    <a:pt x="220345" y="128270"/>
                  </a:cubicBezTo>
                  <a:close/>
                </a:path>
              </a:pathLst>
            </a:custGeom>
            <a:solidFill>
              <a:srgbClr val="FAF9F4"/>
            </a:solid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207" name="Google Shape;1207;p50"/>
            <p:cNvSpPr/>
            <p:nvPr/>
          </p:nvSpPr>
          <p:spPr>
            <a:xfrm>
              <a:off x="361188" y="151765"/>
              <a:ext cx="200152" cy="207264"/>
            </a:xfrm>
            <a:custGeom>
              <a:avLst/>
              <a:gdLst/>
              <a:ahLst/>
              <a:cxnLst/>
              <a:rect l="l" t="t" r="r" b="b"/>
              <a:pathLst>
                <a:path w="200152" h="207264" extrusionOk="0">
                  <a:moveTo>
                    <a:pt x="104775" y="0"/>
                  </a:moveTo>
                  <a:cubicBezTo>
                    <a:pt x="45085" y="0"/>
                    <a:pt x="0" y="46736"/>
                    <a:pt x="0" y="108585"/>
                  </a:cubicBezTo>
                  <a:cubicBezTo>
                    <a:pt x="0" y="165735"/>
                    <a:pt x="40132" y="207264"/>
                    <a:pt x="95377" y="207264"/>
                  </a:cubicBezTo>
                  <a:cubicBezTo>
                    <a:pt x="155067" y="207264"/>
                    <a:pt x="200152" y="160528"/>
                    <a:pt x="200152" y="98679"/>
                  </a:cubicBezTo>
                  <a:cubicBezTo>
                    <a:pt x="200152" y="41529"/>
                    <a:pt x="160020" y="0"/>
                    <a:pt x="104775" y="0"/>
                  </a:cubicBezTo>
                  <a:close/>
                  <a:moveTo>
                    <a:pt x="41021" y="96901"/>
                  </a:moveTo>
                  <a:cubicBezTo>
                    <a:pt x="41021" y="65278"/>
                    <a:pt x="57912" y="31242"/>
                    <a:pt x="94996" y="31242"/>
                  </a:cubicBezTo>
                  <a:cubicBezTo>
                    <a:pt x="137160" y="31242"/>
                    <a:pt x="159131" y="71120"/>
                    <a:pt x="159131" y="110363"/>
                  </a:cubicBezTo>
                  <a:cubicBezTo>
                    <a:pt x="159131" y="141986"/>
                    <a:pt x="142240" y="176022"/>
                    <a:pt x="105156" y="176022"/>
                  </a:cubicBezTo>
                  <a:cubicBezTo>
                    <a:pt x="62992" y="176022"/>
                    <a:pt x="41021" y="136144"/>
                    <a:pt x="41021" y="96901"/>
                  </a:cubicBezTo>
                  <a:close/>
                </a:path>
              </a:pathLst>
            </a:custGeom>
            <a:solidFill>
              <a:srgbClr val="FAF9F4"/>
            </a:solid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208" name="Google Shape;1208;p50"/>
            <p:cNvSpPr/>
            <p:nvPr/>
          </p:nvSpPr>
          <p:spPr>
            <a:xfrm>
              <a:off x="560451" y="63500"/>
              <a:ext cx="103378" cy="291973"/>
            </a:xfrm>
            <a:custGeom>
              <a:avLst/>
              <a:gdLst/>
              <a:ahLst/>
              <a:cxnLst/>
              <a:rect l="l" t="t" r="r" b="b"/>
              <a:pathLst>
                <a:path w="103378" h="291973" extrusionOk="0">
                  <a:moveTo>
                    <a:pt x="89154" y="0"/>
                  </a:moveTo>
                  <a:lnTo>
                    <a:pt x="86995" y="2032"/>
                  </a:lnTo>
                  <a:cubicBezTo>
                    <a:pt x="58039" y="28067"/>
                    <a:pt x="30480" y="50038"/>
                    <a:pt x="5334" y="67564"/>
                  </a:cubicBezTo>
                  <a:lnTo>
                    <a:pt x="0" y="71247"/>
                  </a:lnTo>
                  <a:lnTo>
                    <a:pt x="8636" y="89408"/>
                  </a:lnTo>
                  <a:lnTo>
                    <a:pt x="60579" y="64643"/>
                  </a:lnTo>
                  <a:lnTo>
                    <a:pt x="60579" y="291973"/>
                  </a:lnTo>
                  <a:lnTo>
                    <a:pt x="103378" y="291973"/>
                  </a:lnTo>
                  <a:lnTo>
                    <a:pt x="103124" y="0"/>
                  </a:lnTo>
                  <a:close/>
                </a:path>
              </a:pathLst>
            </a:custGeom>
            <a:solidFill>
              <a:srgbClr val="FAF9F4"/>
            </a:solid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sp>
        <p:nvSpPr>
          <p:cNvPr id="1209" name="Google Shape;1209;p50" descr="preencoded.png"/>
          <p:cNvSpPr/>
          <p:nvPr/>
        </p:nvSpPr>
        <p:spPr>
          <a:xfrm>
            <a:off x="476250" y="4762500"/>
            <a:ext cx="304800" cy="152400"/>
          </a:xfrm>
          <a:custGeom>
            <a:avLst/>
            <a:gdLst/>
            <a:ahLst/>
            <a:cxnLst/>
            <a:rect l="l" t="t" r="r" b="b"/>
            <a:pathLst>
              <a:path w="609600" h="304800" extrusionOk="0">
                <a:moveTo>
                  <a:pt x="0" y="0"/>
                </a:moveTo>
                <a:lnTo>
                  <a:pt x="609600" y="0"/>
                </a:lnTo>
                <a:lnTo>
                  <a:pt x="609600" y="304800"/>
                </a:lnTo>
                <a:lnTo>
                  <a:pt x="0" y="304800"/>
                </a:lnTo>
                <a:lnTo>
                  <a:pt x="0" y="0"/>
                </a:lnTo>
                <a:close/>
              </a:path>
            </a:pathLst>
          </a:custGeom>
          <a:blipFill rotWithShape="1">
            <a:blip r:embed="rId3">
              <a:alphaModFix/>
            </a:blip>
            <a:stretch>
              <a:fillRect/>
            </a:stretch>
          </a:blip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210" name="Google Shape;1210;p50"/>
          <p:cNvSpPr txBox="1"/>
          <p:nvPr/>
        </p:nvSpPr>
        <p:spPr>
          <a:xfrm>
            <a:off x="521970" y="637720"/>
            <a:ext cx="7704300" cy="708000"/>
          </a:xfrm>
          <a:prstGeom prst="rect">
            <a:avLst/>
          </a:prstGeom>
          <a:noFill/>
          <a:ln>
            <a:noFill/>
          </a:ln>
        </p:spPr>
        <p:txBody>
          <a:bodyPr spcFirstLastPara="1" wrap="square" lIns="0" tIns="0" rIns="0" bIns="0" anchor="t" anchorCtr="0">
            <a:spAutoFit/>
          </a:bodyPr>
          <a:lstStyle/>
          <a:p>
            <a:pPr marL="0" lvl="0" indent="0" algn="l" rtl="0">
              <a:spcBef>
                <a:spcPts val="0"/>
              </a:spcBef>
              <a:spcAft>
                <a:spcPts val="0"/>
              </a:spcAft>
              <a:buNone/>
            </a:pPr>
            <a:r>
              <a:rPr lang="fr" sz="2300">
                <a:solidFill>
                  <a:srgbClr val="394646"/>
                </a:solidFill>
              </a:rPr>
              <a:t>Idées pour stimuler l’engagement et promouvoir une culture d’apprentissage</a:t>
            </a:r>
            <a:endParaRPr sz="2800">
              <a:solidFill>
                <a:srgbClr val="394646"/>
              </a:solidFill>
            </a:endParaRPr>
          </a:p>
        </p:txBody>
      </p:sp>
      <p:sp>
        <p:nvSpPr>
          <p:cNvPr id="1211" name="Google Shape;1211;p50"/>
          <p:cNvSpPr txBox="1"/>
          <p:nvPr/>
        </p:nvSpPr>
        <p:spPr>
          <a:xfrm>
            <a:off x="527150" y="2796328"/>
            <a:ext cx="2494500" cy="1686300"/>
          </a:xfrm>
          <a:prstGeom prst="rect">
            <a:avLst/>
          </a:prstGeom>
          <a:noFill/>
          <a:ln>
            <a:noFill/>
          </a:ln>
        </p:spPr>
        <p:txBody>
          <a:bodyPr spcFirstLastPara="1" wrap="square" lIns="0" tIns="0" rIns="0" bIns="0" anchor="t" anchorCtr="0">
            <a:spAutoFit/>
          </a:bodyPr>
          <a:lstStyle/>
          <a:p>
            <a:pPr marL="0" lvl="0" indent="0" algn="l" rtl="0">
              <a:lnSpc>
                <a:spcPct val="115000"/>
              </a:lnSpc>
              <a:spcBef>
                <a:spcPts val="1200"/>
              </a:spcBef>
              <a:spcAft>
                <a:spcPts val="0"/>
              </a:spcAft>
              <a:buClr>
                <a:schemeClr val="dk1"/>
              </a:buClr>
              <a:buSzPts val="1100"/>
              <a:buFont typeface="Arial"/>
              <a:buNone/>
            </a:pPr>
            <a:r>
              <a:rPr lang="fr" sz="1100">
                <a:solidFill>
                  <a:srgbClr val="394646"/>
                </a:solidFill>
              </a:rPr>
              <a:t>Faites en sorte que votre CSM Go1 et les parties prenantes internes clés animent une session pour explorer Go1 et donner des conseils pour en tirer le meilleur parti.</a:t>
            </a:r>
            <a:endParaRPr sz="1100">
              <a:solidFill>
                <a:srgbClr val="394646"/>
              </a:solidFill>
            </a:endParaRPr>
          </a:p>
          <a:p>
            <a:pPr marL="0" lvl="0" indent="0" algn="l" rtl="0">
              <a:lnSpc>
                <a:spcPct val="115000"/>
              </a:lnSpc>
              <a:spcBef>
                <a:spcPts val="1200"/>
              </a:spcBef>
              <a:spcAft>
                <a:spcPts val="1200"/>
              </a:spcAft>
              <a:buSzPts val="1100"/>
              <a:buNone/>
            </a:pPr>
            <a:r>
              <a:rPr lang="fr" sz="1100">
                <a:solidFill>
                  <a:srgbClr val="394646"/>
                </a:solidFill>
              </a:rPr>
              <a:t>Enregistrez la session et partagez la vidéo sur votre intranet ou d’autres canaux.</a:t>
            </a:r>
            <a:endParaRPr sz="1100">
              <a:solidFill>
                <a:srgbClr val="394646"/>
              </a:solidFill>
            </a:endParaRPr>
          </a:p>
        </p:txBody>
      </p:sp>
      <p:sp>
        <p:nvSpPr>
          <p:cNvPr id="1212" name="Google Shape;1212;p50"/>
          <p:cNvSpPr txBox="1"/>
          <p:nvPr/>
        </p:nvSpPr>
        <p:spPr>
          <a:xfrm>
            <a:off x="3325838" y="2796316"/>
            <a:ext cx="2499300" cy="1491600"/>
          </a:xfrm>
          <a:prstGeom prst="rect">
            <a:avLst/>
          </a:prstGeom>
          <a:noFill/>
          <a:ln>
            <a:noFill/>
          </a:ln>
        </p:spPr>
        <p:txBody>
          <a:bodyPr spcFirstLastPara="1" wrap="square" lIns="0" tIns="0" rIns="0" bIns="0" anchor="t" anchorCtr="0">
            <a:spAutoFit/>
          </a:bodyPr>
          <a:lstStyle/>
          <a:p>
            <a:pPr marL="0" lvl="0" indent="0" algn="l" rtl="0">
              <a:lnSpc>
                <a:spcPct val="115000"/>
              </a:lnSpc>
              <a:spcBef>
                <a:spcPts val="1200"/>
              </a:spcBef>
              <a:spcAft>
                <a:spcPts val="0"/>
              </a:spcAft>
              <a:buClr>
                <a:schemeClr val="dk1"/>
              </a:buClr>
              <a:buSzPts val="1100"/>
              <a:buFont typeface="Arial"/>
              <a:buNone/>
            </a:pPr>
            <a:r>
              <a:rPr lang="fr" sz="1100">
                <a:solidFill>
                  <a:srgbClr val="394646"/>
                </a:solidFill>
              </a:rPr>
              <a:t>Mettez en avant les 10 apprenants ayant passé le plus de temps à se former avec Go1.</a:t>
            </a:r>
            <a:endParaRPr sz="1100">
              <a:solidFill>
                <a:srgbClr val="394646"/>
              </a:solidFill>
            </a:endParaRPr>
          </a:p>
          <a:p>
            <a:pPr marL="0" lvl="0" indent="0" algn="l" rtl="0">
              <a:lnSpc>
                <a:spcPct val="115000"/>
              </a:lnSpc>
              <a:spcBef>
                <a:spcPts val="1200"/>
              </a:spcBef>
              <a:spcAft>
                <a:spcPts val="1200"/>
              </a:spcAft>
              <a:buSzPts val="1100"/>
              <a:buNone/>
            </a:pPr>
            <a:r>
              <a:rPr lang="fr" sz="1100">
                <a:solidFill>
                  <a:srgbClr val="394646"/>
                </a:solidFill>
              </a:rPr>
              <a:t>Créez un visuel simple pour les mettre en lumière et partagez-le sur les écrans vidéo du bureau, les newsletters internes ou l’intranet.</a:t>
            </a:r>
            <a:endParaRPr sz="1100">
              <a:solidFill>
                <a:srgbClr val="394646"/>
              </a:solidFill>
            </a:endParaRPr>
          </a:p>
        </p:txBody>
      </p:sp>
      <p:sp>
        <p:nvSpPr>
          <p:cNvPr id="1213" name="Google Shape;1213;p50"/>
          <p:cNvSpPr txBox="1"/>
          <p:nvPr/>
        </p:nvSpPr>
        <p:spPr>
          <a:xfrm>
            <a:off x="6129338" y="2609541"/>
            <a:ext cx="2663100" cy="1532400"/>
          </a:xfrm>
          <a:prstGeom prst="rect">
            <a:avLst/>
          </a:prstGeom>
          <a:noFill/>
          <a:ln>
            <a:noFill/>
          </a:ln>
        </p:spPr>
        <p:txBody>
          <a:bodyPr spcFirstLastPara="1" wrap="square" lIns="0" tIns="0" rIns="0" bIns="0" anchor="t" anchorCtr="0">
            <a:spAutoFit/>
          </a:bodyPr>
          <a:lstStyle/>
          <a:p>
            <a:pPr marL="0" marR="0" lvl="0" indent="0" algn="l" rtl="0">
              <a:lnSpc>
                <a:spcPct val="115000"/>
              </a:lnSpc>
              <a:spcBef>
                <a:spcPts val="0"/>
              </a:spcBef>
              <a:spcAft>
                <a:spcPts val="0"/>
              </a:spcAft>
              <a:buNone/>
            </a:pPr>
            <a:r>
              <a:rPr lang="fr" sz="1100">
                <a:solidFill>
                  <a:srgbClr val="394646"/>
                </a:solidFill>
              </a:rPr>
              <a:t>Qu’il s’agisse d’un message mensuel avec du contenu recommandé autour d’un thème d’apprentissage, d’une nouvelle playlist Go1 ou d’un dirigeant partageant son cours préféré, plus vous mettez en avant les possibilités d’apprentissage, plus les apprenants seront susceptibles de s’engager.</a:t>
            </a:r>
            <a:endParaRPr sz="1100">
              <a:solidFill>
                <a:srgbClr val="394646"/>
              </a:solidFill>
              <a:latin typeface="Arial"/>
              <a:ea typeface="Arial"/>
              <a:cs typeface="Arial"/>
              <a:sym typeface="Arial"/>
            </a:endParaRPr>
          </a:p>
        </p:txBody>
      </p:sp>
      <p:sp>
        <p:nvSpPr>
          <p:cNvPr id="1214" name="Google Shape;1214;p50"/>
          <p:cNvSpPr txBox="1"/>
          <p:nvPr/>
        </p:nvSpPr>
        <p:spPr>
          <a:xfrm>
            <a:off x="514350" y="2257126"/>
            <a:ext cx="2663100" cy="4311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fr">
                <a:solidFill>
                  <a:srgbClr val="242C2C"/>
                </a:solidFill>
              </a:rPr>
              <a:t>Organisez une session de démo ou des heures de bureau</a:t>
            </a:r>
            <a:endParaRPr sz="700"/>
          </a:p>
        </p:txBody>
      </p:sp>
      <p:sp>
        <p:nvSpPr>
          <p:cNvPr id="1215" name="Google Shape;1215;p50"/>
          <p:cNvSpPr txBox="1"/>
          <p:nvPr/>
        </p:nvSpPr>
        <p:spPr>
          <a:xfrm>
            <a:off x="3319463" y="2257116"/>
            <a:ext cx="2764200" cy="4311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fr">
                <a:solidFill>
                  <a:srgbClr val="242C2C"/>
                </a:solidFill>
              </a:rPr>
              <a:t>Célébrez les « Apprenants du mois »</a:t>
            </a:r>
            <a:endParaRPr sz="700"/>
          </a:p>
        </p:txBody>
      </p:sp>
      <p:sp>
        <p:nvSpPr>
          <p:cNvPr id="1216" name="Google Shape;1216;p50"/>
          <p:cNvSpPr txBox="1"/>
          <p:nvPr/>
        </p:nvSpPr>
        <p:spPr>
          <a:xfrm>
            <a:off x="6129338" y="2257116"/>
            <a:ext cx="2494500" cy="2154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fr">
                <a:solidFill>
                  <a:srgbClr val="242C2C"/>
                </a:solidFill>
              </a:rPr>
              <a:t>Renforcez le</a:t>
            </a:r>
            <a:r>
              <a:rPr lang="fr" sz="1400">
                <a:solidFill>
                  <a:srgbClr val="242C2C"/>
                </a:solidFill>
                <a:latin typeface="Arial"/>
                <a:ea typeface="Arial"/>
                <a:cs typeface="Arial"/>
                <a:sym typeface="Arial"/>
              </a:rPr>
              <a:t> message</a:t>
            </a:r>
            <a:endParaRPr sz="700"/>
          </a:p>
        </p:txBody>
      </p:sp>
      <p:sp>
        <p:nvSpPr>
          <p:cNvPr id="1217" name="Google Shape;1217;p50"/>
          <p:cNvSpPr txBox="1"/>
          <p:nvPr/>
        </p:nvSpPr>
        <p:spPr>
          <a:xfrm>
            <a:off x="529000" y="1342385"/>
            <a:ext cx="5554500" cy="471000"/>
          </a:xfrm>
          <a:prstGeom prst="rect">
            <a:avLst/>
          </a:prstGeom>
          <a:noFill/>
          <a:ln>
            <a:noFill/>
          </a:ln>
        </p:spPr>
        <p:txBody>
          <a:bodyPr spcFirstLastPara="1" wrap="square" lIns="0" tIns="0" rIns="0" bIns="0" anchor="t" anchorCtr="0">
            <a:spAutoFit/>
          </a:bodyPr>
          <a:lstStyle/>
          <a:p>
            <a:pPr marL="0" lvl="0" indent="0" algn="l" rtl="0">
              <a:lnSpc>
                <a:spcPct val="120000"/>
              </a:lnSpc>
              <a:spcBef>
                <a:spcPts val="0"/>
              </a:spcBef>
              <a:spcAft>
                <a:spcPts val="0"/>
              </a:spcAft>
              <a:buClr>
                <a:schemeClr val="dk1"/>
              </a:buClr>
              <a:buFont typeface="Arial"/>
              <a:buNone/>
            </a:pPr>
            <a:r>
              <a:rPr lang="fr" sz="900">
                <a:solidFill>
                  <a:srgbClr val="394646"/>
                </a:solidFill>
              </a:rPr>
              <a:t>Amener les gens à s’engager dans l’apprentissage peut être difficile. C’est pourquoi nous partageons ce qui a bien fonctionné pour les clients de Go1 — et ce que nous faisons nous-mêmes.</a:t>
            </a:r>
            <a:endParaRPr sz="700">
              <a:solidFill>
                <a:schemeClr val="dk1"/>
              </a:solidFill>
            </a:endParaRPr>
          </a:p>
          <a:p>
            <a:pPr marL="0" marR="0" lvl="0" indent="0" algn="l" rtl="0">
              <a:lnSpc>
                <a:spcPct val="120000"/>
              </a:lnSpc>
              <a:spcBef>
                <a:spcPts val="0"/>
              </a:spcBef>
              <a:spcAft>
                <a:spcPts val="0"/>
              </a:spcAft>
              <a:buNone/>
            </a:pPr>
            <a:endParaRPr sz="900">
              <a:solidFill>
                <a:srgbClr val="394646"/>
              </a:solidFill>
            </a:endParaRPr>
          </a:p>
        </p:txBody>
      </p:sp>
      <p:sp>
        <p:nvSpPr>
          <p:cNvPr id="1218" name="Google Shape;1218;p50"/>
          <p:cNvSpPr/>
          <p:nvPr/>
        </p:nvSpPr>
        <p:spPr>
          <a:xfrm>
            <a:off x="3299936" y="1832310"/>
            <a:ext cx="328613" cy="328613"/>
          </a:xfrm>
          <a:custGeom>
            <a:avLst/>
            <a:gdLst/>
            <a:ahLst/>
            <a:cxnLst/>
            <a:rect l="l" t="t" r="r" b="b"/>
            <a:pathLst>
              <a:path w="876300" h="876300" extrusionOk="0">
                <a:moveTo>
                  <a:pt x="0" y="146050"/>
                </a:moveTo>
                <a:cubicBezTo>
                  <a:pt x="0" y="65405"/>
                  <a:pt x="65405" y="0"/>
                  <a:pt x="146050" y="0"/>
                </a:cubicBezTo>
                <a:lnTo>
                  <a:pt x="730250" y="0"/>
                </a:lnTo>
                <a:cubicBezTo>
                  <a:pt x="810895" y="0"/>
                  <a:pt x="876300" y="65405"/>
                  <a:pt x="876300" y="146050"/>
                </a:cubicBezTo>
                <a:lnTo>
                  <a:pt x="876300" y="730250"/>
                </a:lnTo>
                <a:cubicBezTo>
                  <a:pt x="876300" y="810895"/>
                  <a:pt x="810895" y="876300"/>
                  <a:pt x="730250" y="876300"/>
                </a:cubicBezTo>
                <a:lnTo>
                  <a:pt x="146050" y="876300"/>
                </a:lnTo>
                <a:cubicBezTo>
                  <a:pt x="65405" y="876300"/>
                  <a:pt x="0" y="810895"/>
                  <a:pt x="0" y="730250"/>
                </a:cubicBezTo>
                <a:close/>
              </a:path>
            </a:pathLst>
          </a:custGeom>
          <a:solidFill>
            <a:srgbClr val="D3EAEE"/>
          </a:solid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219" name="Google Shape;1219;p50"/>
          <p:cNvSpPr/>
          <p:nvPr/>
        </p:nvSpPr>
        <p:spPr>
          <a:xfrm>
            <a:off x="529002" y="1872266"/>
            <a:ext cx="328613" cy="328613"/>
          </a:xfrm>
          <a:custGeom>
            <a:avLst/>
            <a:gdLst/>
            <a:ahLst/>
            <a:cxnLst/>
            <a:rect l="l" t="t" r="r" b="b"/>
            <a:pathLst>
              <a:path w="876300" h="876300" extrusionOk="0">
                <a:moveTo>
                  <a:pt x="0" y="146050"/>
                </a:moveTo>
                <a:cubicBezTo>
                  <a:pt x="0" y="65405"/>
                  <a:pt x="65405" y="0"/>
                  <a:pt x="146050" y="0"/>
                </a:cubicBezTo>
                <a:lnTo>
                  <a:pt x="730250" y="0"/>
                </a:lnTo>
                <a:cubicBezTo>
                  <a:pt x="810895" y="0"/>
                  <a:pt x="876300" y="65405"/>
                  <a:pt x="876300" y="146050"/>
                </a:cubicBezTo>
                <a:lnTo>
                  <a:pt x="876300" y="730250"/>
                </a:lnTo>
                <a:cubicBezTo>
                  <a:pt x="876300" y="810895"/>
                  <a:pt x="810895" y="876300"/>
                  <a:pt x="730250" y="876300"/>
                </a:cubicBezTo>
                <a:lnTo>
                  <a:pt x="146050" y="876300"/>
                </a:lnTo>
                <a:cubicBezTo>
                  <a:pt x="65405" y="876300"/>
                  <a:pt x="0" y="810895"/>
                  <a:pt x="0" y="730250"/>
                </a:cubicBezTo>
                <a:close/>
              </a:path>
            </a:pathLst>
          </a:custGeom>
          <a:solidFill>
            <a:srgbClr val="D3EAEE"/>
          </a:solid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220" name="Google Shape;1220;p50"/>
          <p:cNvSpPr/>
          <p:nvPr/>
        </p:nvSpPr>
        <p:spPr>
          <a:xfrm>
            <a:off x="6083618" y="1832310"/>
            <a:ext cx="328613" cy="328613"/>
          </a:xfrm>
          <a:custGeom>
            <a:avLst/>
            <a:gdLst/>
            <a:ahLst/>
            <a:cxnLst/>
            <a:rect l="l" t="t" r="r" b="b"/>
            <a:pathLst>
              <a:path w="876300" h="876300" extrusionOk="0">
                <a:moveTo>
                  <a:pt x="0" y="146050"/>
                </a:moveTo>
                <a:cubicBezTo>
                  <a:pt x="0" y="65405"/>
                  <a:pt x="65405" y="0"/>
                  <a:pt x="146050" y="0"/>
                </a:cubicBezTo>
                <a:lnTo>
                  <a:pt x="730250" y="0"/>
                </a:lnTo>
                <a:cubicBezTo>
                  <a:pt x="810895" y="0"/>
                  <a:pt x="876300" y="65405"/>
                  <a:pt x="876300" y="146050"/>
                </a:cubicBezTo>
                <a:lnTo>
                  <a:pt x="876300" y="730250"/>
                </a:lnTo>
                <a:cubicBezTo>
                  <a:pt x="876300" y="810895"/>
                  <a:pt x="810895" y="876300"/>
                  <a:pt x="730250" y="876300"/>
                </a:cubicBezTo>
                <a:lnTo>
                  <a:pt x="146050" y="876300"/>
                </a:lnTo>
                <a:cubicBezTo>
                  <a:pt x="65405" y="876300"/>
                  <a:pt x="0" y="810895"/>
                  <a:pt x="0" y="730250"/>
                </a:cubicBezTo>
                <a:close/>
              </a:path>
            </a:pathLst>
          </a:custGeom>
          <a:solidFill>
            <a:srgbClr val="D3EAEE"/>
          </a:solid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221" name="Google Shape;1221;p50" descr="A black and grey rocket  AI-generated content may be incorrect."/>
          <p:cNvSpPr/>
          <p:nvPr/>
        </p:nvSpPr>
        <p:spPr>
          <a:xfrm>
            <a:off x="601172" y="1952288"/>
            <a:ext cx="179165" cy="179165"/>
          </a:xfrm>
          <a:custGeom>
            <a:avLst/>
            <a:gdLst/>
            <a:ahLst/>
            <a:cxnLst/>
            <a:rect l="l" t="t" r="r" b="b"/>
            <a:pathLst>
              <a:path w="477774" h="477774" extrusionOk="0">
                <a:moveTo>
                  <a:pt x="0" y="0"/>
                </a:moveTo>
                <a:lnTo>
                  <a:pt x="477774" y="0"/>
                </a:lnTo>
                <a:lnTo>
                  <a:pt x="477774" y="477774"/>
                </a:lnTo>
                <a:lnTo>
                  <a:pt x="0" y="477774"/>
                </a:lnTo>
                <a:lnTo>
                  <a:pt x="0" y="0"/>
                </a:lnTo>
                <a:close/>
              </a:path>
            </a:pathLst>
          </a:custGeom>
          <a:blipFill rotWithShape="1">
            <a:blip r:embed="rId4">
              <a:alphaModFix/>
            </a:blip>
            <a:stretch>
              <a:fillRect r="9" b="9"/>
            </a:stretch>
          </a:blip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222" name="Google Shape;1222;p50"/>
          <p:cNvSpPr/>
          <p:nvPr/>
        </p:nvSpPr>
        <p:spPr>
          <a:xfrm>
            <a:off x="6162083" y="1894963"/>
            <a:ext cx="171548" cy="203153"/>
          </a:xfrm>
          <a:custGeom>
            <a:avLst/>
            <a:gdLst/>
            <a:ahLst/>
            <a:cxnLst/>
            <a:rect l="l" t="t" r="r" b="b"/>
            <a:pathLst>
              <a:path w="483235" h="572262" extrusionOk="0">
                <a:moveTo>
                  <a:pt x="0" y="0"/>
                </a:moveTo>
                <a:lnTo>
                  <a:pt x="483235" y="0"/>
                </a:lnTo>
                <a:lnTo>
                  <a:pt x="483235" y="572262"/>
                </a:lnTo>
                <a:lnTo>
                  <a:pt x="0" y="572262"/>
                </a:lnTo>
                <a:lnTo>
                  <a:pt x="0" y="0"/>
                </a:lnTo>
                <a:close/>
              </a:path>
            </a:pathLst>
          </a:custGeom>
          <a:blipFill rotWithShape="1">
            <a:blip r:embed="rId5">
              <a:alphaModFix/>
            </a:blip>
            <a:stretch>
              <a:fillRect r="-10"/>
            </a:stretch>
          </a:blip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223" name="Google Shape;1223;p50" descr="A black background with circles and a black background  AI-generated content may be incorrect."/>
          <p:cNvSpPr/>
          <p:nvPr/>
        </p:nvSpPr>
        <p:spPr>
          <a:xfrm>
            <a:off x="3381956" y="1900615"/>
            <a:ext cx="165025" cy="192515"/>
          </a:xfrm>
          <a:custGeom>
            <a:avLst/>
            <a:gdLst/>
            <a:ahLst/>
            <a:cxnLst/>
            <a:rect l="l" t="t" r="r" b="b"/>
            <a:pathLst>
              <a:path w="496316" h="578993" extrusionOk="0">
                <a:moveTo>
                  <a:pt x="0" y="0"/>
                </a:moveTo>
                <a:lnTo>
                  <a:pt x="496316" y="0"/>
                </a:lnTo>
                <a:lnTo>
                  <a:pt x="496316" y="578993"/>
                </a:lnTo>
                <a:lnTo>
                  <a:pt x="0" y="578993"/>
                </a:lnTo>
                <a:lnTo>
                  <a:pt x="0" y="0"/>
                </a:lnTo>
                <a:close/>
              </a:path>
            </a:pathLst>
          </a:custGeom>
          <a:blipFill rotWithShape="1">
            <a:blip r:embed="rId6">
              <a:alphaModFix/>
            </a:blip>
            <a:stretch>
              <a:fillRect b="-10"/>
            </a:stretch>
          </a:blip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nvGrpSpPr>
          <p:cNvPr id="1224" name="Google Shape;1224;p50"/>
          <p:cNvGrpSpPr/>
          <p:nvPr/>
        </p:nvGrpSpPr>
        <p:grpSpPr>
          <a:xfrm>
            <a:off x="7124700" y="366708"/>
            <a:ext cx="2297416" cy="277356"/>
            <a:chOff x="0" y="-9525"/>
            <a:chExt cx="1127400" cy="146100"/>
          </a:xfrm>
        </p:grpSpPr>
        <p:sp>
          <p:nvSpPr>
            <p:cNvPr id="1225" name="Google Shape;1225;p50"/>
            <p:cNvSpPr/>
            <p:nvPr/>
          </p:nvSpPr>
          <p:spPr>
            <a:xfrm>
              <a:off x="0" y="0"/>
              <a:ext cx="1127275" cy="136491"/>
            </a:xfrm>
            <a:custGeom>
              <a:avLst/>
              <a:gdLst/>
              <a:ahLst/>
              <a:cxnLst/>
              <a:rect l="l" t="t" r="r" b="b"/>
              <a:pathLst>
                <a:path w="1127275" h="136491" extrusionOk="0">
                  <a:moveTo>
                    <a:pt x="10853" y="0"/>
                  </a:moveTo>
                  <a:lnTo>
                    <a:pt x="1116422" y="0"/>
                  </a:lnTo>
                  <a:cubicBezTo>
                    <a:pt x="1122416" y="0"/>
                    <a:pt x="1127275" y="4859"/>
                    <a:pt x="1127275" y="10853"/>
                  </a:cubicBezTo>
                  <a:lnTo>
                    <a:pt x="1127275" y="125638"/>
                  </a:lnTo>
                  <a:cubicBezTo>
                    <a:pt x="1127275" y="131632"/>
                    <a:pt x="1122416" y="136491"/>
                    <a:pt x="1116422" y="136491"/>
                  </a:cubicBezTo>
                  <a:lnTo>
                    <a:pt x="10853" y="136491"/>
                  </a:lnTo>
                  <a:cubicBezTo>
                    <a:pt x="4859" y="136491"/>
                    <a:pt x="0" y="131632"/>
                    <a:pt x="0" y="125638"/>
                  </a:cubicBezTo>
                  <a:lnTo>
                    <a:pt x="0" y="10853"/>
                  </a:lnTo>
                  <a:cubicBezTo>
                    <a:pt x="0" y="4859"/>
                    <a:pt x="4859" y="0"/>
                    <a:pt x="10853" y="0"/>
                  </a:cubicBezTo>
                  <a:close/>
                </a:path>
              </a:pathLst>
            </a:custGeom>
            <a:solidFill>
              <a:srgbClr val="52714B"/>
            </a:solid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226" name="Google Shape;1226;p50"/>
            <p:cNvSpPr txBox="1"/>
            <p:nvPr/>
          </p:nvSpPr>
          <p:spPr>
            <a:xfrm>
              <a:off x="0" y="-9525"/>
              <a:ext cx="1127400" cy="146100"/>
            </a:xfrm>
            <a:prstGeom prst="rect">
              <a:avLst/>
            </a:prstGeom>
            <a:noFill/>
            <a:ln>
              <a:noFill/>
            </a:ln>
          </p:spPr>
          <p:txBody>
            <a:bodyPr spcFirstLastPara="1" wrap="square" lIns="25400" tIns="25400" rIns="25400" bIns="25400" anchor="ctr" anchorCtr="0">
              <a:noAutofit/>
            </a:bodyPr>
            <a:lstStyle/>
            <a:p>
              <a:pPr marL="0" marR="0" lvl="0" indent="0" algn="r" rtl="0">
                <a:lnSpc>
                  <a:spcPct val="133333"/>
                </a:lnSpc>
                <a:spcBef>
                  <a:spcPts val="0"/>
                </a:spcBef>
                <a:spcAft>
                  <a:spcPts val="0"/>
                </a:spcAft>
                <a:buNone/>
              </a:pPr>
              <a:endParaRPr sz="900">
                <a:solidFill>
                  <a:schemeClr val="dk1"/>
                </a:solidFill>
                <a:latin typeface="Calibri"/>
                <a:ea typeface="Calibri"/>
                <a:cs typeface="Calibri"/>
                <a:sym typeface="Calibri"/>
              </a:endParaRPr>
            </a:p>
          </p:txBody>
        </p:sp>
      </p:grpSp>
      <p:sp>
        <p:nvSpPr>
          <p:cNvPr id="1227" name="Google Shape;1227;p50"/>
          <p:cNvSpPr txBox="1"/>
          <p:nvPr/>
        </p:nvSpPr>
        <p:spPr>
          <a:xfrm>
            <a:off x="7281847" y="433396"/>
            <a:ext cx="1796400" cy="123000"/>
          </a:xfrm>
          <a:prstGeom prst="rect">
            <a:avLst/>
          </a:prstGeom>
          <a:noFill/>
          <a:ln>
            <a:noFill/>
          </a:ln>
        </p:spPr>
        <p:txBody>
          <a:bodyPr spcFirstLastPara="1" wrap="square" lIns="0" tIns="0" rIns="0" bIns="0" anchor="t" anchorCtr="0">
            <a:spAutoFit/>
          </a:bodyPr>
          <a:lstStyle/>
          <a:p>
            <a:pPr marL="0" marR="0" lvl="0" indent="0" algn="ctr" rtl="0">
              <a:lnSpc>
                <a:spcPct val="120000"/>
              </a:lnSpc>
              <a:spcBef>
                <a:spcPts val="0"/>
              </a:spcBef>
              <a:spcAft>
                <a:spcPts val="0"/>
              </a:spcAft>
              <a:buNone/>
            </a:pPr>
            <a:r>
              <a:rPr lang="fr" sz="800">
                <a:solidFill>
                  <a:srgbClr val="FFFFFF"/>
                </a:solidFill>
              </a:rPr>
              <a:t>Favorisez l’</a:t>
            </a:r>
            <a:r>
              <a:rPr lang="fr" sz="800">
                <a:solidFill>
                  <a:srgbClr val="FFFFFF"/>
                </a:solidFill>
                <a:latin typeface="Arial"/>
                <a:ea typeface="Arial"/>
                <a:cs typeface="Arial"/>
                <a:sym typeface="Arial"/>
              </a:rPr>
              <a:t>adoption </a:t>
            </a:r>
            <a:r>
              <a:rPr lang="fr" sz="800">
                <a:solidFill>
                  <a:srgbClr val="FFFFFF"/>
                </a:solidFill>
              </a:rPr>
              <a:t>et l'engagement</a:t>
            </a:r>
            <a:endParaRPr sz="80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AF9F4"/>
        </a:solidFill>
        <a:effectLst/>
      </p:bgPr>
    </p:bg>
    <p:spTree>
      <p:nvGrpSpPr>
        <p:cNvPr id="1" name="Shape 1231"/>
        <p:cNvGrpSpPr/>
        <p:nvPr/>
      </p:nvGrpSpPr>
      <p:grpSpPr>
        <a:xfrm>
          <a:off x="0" y="0"/>
          <a:ext cx="0" cy="0"/>
          <a:chOff x="0" y="0"/>
          <a:chExt cx="0" cy="0"/>
        </a:xfrm>
      </p:grpSpPr>
      <p:grpSp>
        <p:nvGrpSpPr>
          <p:cNvPr id="1232" name="Google Shape;1232;p51"/>
          <p:cNvGrpSpPr/>
          <p:nvPr/>
        </p:nvGrpSpPr>
        <p:grpSpPr>
          <a:xfrm>
            <a:off x="478730" y="4803051"/>
            <a:ext cx="300165" cy="147764"/>
            <a:chOff x="63500" y="63500"/>
            <a:chExt cx="600329" cy="295529"/>
          </a:xfrm>
        </p:grpSpPr>
        <p:sp>
          <p:nvSpPr>
            <p:cNvPr id="1233" name="Google Shape;1233;p51"/>
            <p:cNvSpPr/>
            <p:nvPr/>
          </p:nvSpPr>
          <p:spPr>
            <a:xfrm>
              <a:off x="63500" y="63500"/>
              <a:ext cx="272796" cy="295402"/>
            </a:xfrm>
            <a:custGeom>
              <a:avLst/>
              <a:gdLst/>
              <a:ahLst/>
              <a:cxnLst/>
              <a:rect l="l" t="t" r="r" b="b"/>
              <a:pathLst>
                <a:path w="272796" h="295402" extrusionOk="0">
                  <a:moveTo>
                    <a:pt x="220345" y="128397"/>
                  </a:moveTo>
                  <a:cubicBezTo>
                    <a:pt x="183261" y="128397"/>
                    <a:pt x="142621" y="151003"/>
                    <a:pt x="120015" y="164973"/>
                  </a:cubicBezTo>
                  <a:lnTo>
                    <a:pt x="111252" y="171069"/>
                  </a:lnTo>
                  <a:lnTo>
                    <a:pt x="122301" y="189484"/>
                  </a:lnTo>
                  <a:lnTo>
                    <a:pt x="132080" y="184404"/>
                  </a:lnTo>
                  <a:cubicBezTo>
                    <a:pt x="155194" y="172212"/>
                    <a:pt x="179197" y="166497"/>
                    <a:pt x="201549" y="166497"/>
                  </a:cubicBezTo>
                  <a:cubicBezTo>
                    <a:pt x="223901" y="166497"/>
                    <a:pt x="236601" y="176911"/>
                    <a:pt x="236601" y="194437"/>
                  </a:cubicBezTo>
                  <a:cubicBezTo>
                    <a:pt x="236601" y="219329"/>
                    <a:pt x="208026" y="256159"/>
                    <a:pt x="146685" y="256159"/>
                  </a:cubicBezTo>
                  <a:cubicBezTo>
                    <a:pt x="85344" y="256159"/>
                    <a:pt x="41783" y="206502"/>
                    <a:pt x="41783" y="140716"/>
                  </a:cubicBezTo>
                  <a:cubicBezTo>
                    <a:pt x="41783" y="100203"/>
                    <a:pt x="57912" y="74803"/>
                    <a:pt x="71501" y="60452"/>
                  </a:cubicBezTo>
                  <a:cubicBezTo>
                    <a:pt x="88900" y="42164"/>
                    <a:pt x="112522" y="31623"/>
                    <a:pt x="136525" y="31623"/>
                  </a:cubicBezTo>
                  <a:cubicBezTo>
                    <a:pt x="160528" y="31623"/>
                    <a:pt x="184912" y="43180"/>
                    <a:pt x="205613" y="65151"/>
                  </a:cubicBezTo>
                  <a:lnTo>
                    <a:pt x="211328" y="71247"/>
                  </a:lnTo>
                  <a:lnTo>
                    <a:pt x="247650" y="31877"/>
                  </a:lnTo>
                  <a:lnTo>
                    <a:pt x="240411" y="26924"/>
                  </a:lnTo>
                  <a:cubicBezTo>
                    <a:pt x="214249" y="9271"/>
                    <a:pt x="184658" y="0"/>
                    <a:pt x="154940" y="0"/>
                  </a:cubicBezTo>
                  <a:cubicBezTo>
                    <a:pt x="115062" y="0"/>
                    <a:pt x="75819" y="15494"/>
                    <a:pt x="47244" y="42545"/>
                  </a:cubicBezTo>
                  <a:cubicBezTo>
                    <a:pt x="16764" y="71501"/>
                    <a:pt x="0" y="111379"/>
                    <a:pt x="0" y="155194"/>
                  </a:cubicBezTo>
                  <a:cubicBezTo>
                    <a:pt x="0" y="246253"/>
                    <a:pt x="67818" y="295402"/>
                    <a:pt x="131699" y="295402"/>
                  </a:cubicBezTo>
                  <a:cubicBezTo>
                    <a:pt x="170688" y="295402"/>
                    <a:pt x="207137" y="281051"/>
                    <a:pt x="234569" y="254889"/>
                  </a:cubicBezTo>
                  <a:cubicBezTo>
                    <a:pt x="258191" y="232410"/>
                    <a:pt x="272796" y="202565"/>
                    <a:pt x="272796" y="177165"/>
                  </a:cubicBezTo>
                  <a:cubicBezTo>
                    <a:pt x="272796" y="147066"/>
                    <a:pt x="252730" y="128270"/>
                    <a:pt x="220345" y="128270"/>
                  </a:cubicBezTo>
                  <a:close/>
                </a:path>
              </a:pathLst>
            </a:custGeom>
            <a:solidFill>
              <a:srgbClr val="FAF9F4"/>
            </a:solid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234" name="Google Shape;1234;p51"/>
            <p:cNvSpPr/>
            <p:nvPr/>
          </p:nvSpPr>
          <p:spPr>
            <a:xfrm>
              <a:off x="361188" y="151765"/>
              <a:ext cx="200152" cy="207264"/>
            </a:xfrm>
            <a:custGeom>
              <a:avLst/>
              <a:gdLst/>
              <a:ahLst/>
              <a:cxnLst/>
              <a:rect l="l" t="t" r="r" b="b"/>
              <a:pathLst>
                <a:path w="200152" h="207264" extrusionOk="0">
                  <a:moveTo>
                    <a:pt x="104775" y="0"/>
                  </a:moveTo>
                  <a:cubicBezTo>
                    <a:pt x="45085" y="0"/>
                    <a:pt x="0" y="46736"/>
                    <a:pt x="0" y="108585"/>
                  </a:cubicBezTo>
                  <a:cubicBezTo>
                    <a:pt x="0" y="165735"/>
                    <a:pt x="40132" y="207264"/>
                    <a:pt x="95377" y="207264"/>
                  </a:cubicBezTo>
                  <a:cubicBezTo>
                    <a:pt x="155067" y="207264"/>
                    <a:pt x="200152" y="160528"/>
                    <a:pt x="200152" y="98679"/>
                  </a:cubicBezTo>
                  <a:cubicBezTo>
                    <a:pt x="200152" y="41529"/>
                    <a:pt x="160020" y="0"/>
                    <a:pt x="104775" y="0"/>
                  </a:cubicBezTo>
                  <a:close/>
                  <a:moveTo>
                    <a:pt x="41021" y="96901"/>
                  </a:moveTo>
                  <a:cubicBezTo>
                    <a:pt x="41021" y="65278"/>
                    <a:pt x="57912" y="31242"/>
                    <a:pt x="94996" y="31242"/>
                  </a:cubicBezTo>
                  <a:cubicBezTo>
                    <a:pt x="137160" y="31242"/>
                    <a:pt x="159131" y="71120"/>
                    <a:pt x="159131" y="110363"/>
                  </a:cubicBezTo>
                  <a:cubicBezTo>
                    <a:pt x="159131" y="141986"/>
                    <a:pt x="142240" y="176022"/>
                    <a:pt x="105156" y="176022"/>
                  </a:cubicBezTo>
                  <a:cubicBezTo>
                    <a:pt x="62992" y="176022"/>
                    <a:pt x="41021" y="136144"/>
                    <a:pt x="41021" y="96901"/>
                  </a:cubicBezTo>
                  <a:close/>
                </a:path>
              </a:pathLst>
            </a:custGeom>
            <a:solidFill>
              <a:srgbClr val="FAF9F4"/>
            </a:solid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235" name="Google Shape;1235;p51"/>
            <p:cNvSpPr/>
            <p:nvPr/>
          </p:nvSpPr>
          <p:spPr>
            <a:xfrm>
              <a:off x="560451" y="63500"/>
              <a:ext cx="103378" cy="291973"/>
            </a:xfrm>
            <a:custGeom>
              <a:avLst/>
              <a:gdLst/>
              <a:ahLst/>
              <a:cxnLst/>
              <a:rect l="l" t="t" r="r" b="b"/>
              <a:pathLst>
                <a:path w="103378" h="291973" extrusionOk="0">
                  <a:moveTo>
                    <a:pt x="89154" y="0"/>
                  </a:moveTo>
                  <a:lnTo>
                    <a:pt x="86995" y="2032"/>
                  </a:lnTo>
                  <a:cubicBezTo>
                    <a:pt x="58039" y="28067"/>
                    <a:pt x="30480" y="50038"/>
                    <a:pt x="5334" y="67564"/>
                  </a:cubicBezTo>
                  <a:lnTo>
                    <a:pt x="0" y="71247"/>
                  </a:lnTo>
                  <a:lnTo>
                    <a:pt x="8636" y="89408"/>
                  </a:lnTo>
                  <a:lnTo>
                    <a:pt x="60579" y="64643"/>
                  </a:lnTo>
                  <a:lnTo>
                    <a:pt x="60579" y="291973"/>
                  </a:lnTo>
                  <a:lnTo>
                    <a:pt x="103378" y="291973"/>
                  </a:lnTo>
                  <a:lnTo>
                    <a:pt x="103124" y="0"/>
                  </a:lnTo>
                  <a:close/>
                </a:path>
              </a:pathLst>
            </a:custGeom>
            <a:solidFill>
              <a:srgbClr val="FAF9F4"/>
            </a:solid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sp>
        <p:nvSpPr>
          <p:cNvPr id="1236" name="Google Shape;1236;p51" descr="preencoded.png"/>
          <p:cNvSpPr/>
          <p:nvPr/>
        </p:nvSpPr>
        <p:spPr>
          <a:xfrm>
            <a:off x="488950" y="4762500"/>
            <a:ext cx="304800" cy="152400"/>
          </a:xfrm>
          <a:custGeom>
            <a:avLst/>
            <a:gdLst/>
            <a:ahLst/>
            <a:cxnLst/>
            <a:rect l="l" t="t" r="r" b="b"/>
            <a:pathLst>
              <a:path w="609600" h="304800" extrusionOk="0">
                <a:moveTo>
                  <a:pt x="0" y="0"/>
                </a:moveTo>
                <a:lnTo>
                  <a:pt x="609600" y="0"/>
                </a:lnTo>
                <a:lnTo>
                  <a:pt x="609600" y="304800"/>
                </a:lnTo>
                <a:lnTo>
                  <a:pt x="0" y="304800"/>
                </a:lnTo>
                <a:lnTo>
                  <a:pt x="0" y="0"/>
                </a:lnTo>
                <a:close/>
              </a:path>
            </a:pathLst>
          </a:custGeom>
          <a:blipFill rotWithShape="1">
            <a:blip r:embed="rId3">
              <a:alphaModFix/>
            </a:blip>
            <a:stretch>
              <a:fillRect/>
            </a:stretch>
          </a:blip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237" name="Google Shape;1237;p51"/>
          <p:cNvSpPr/>
          <p:nvPr/>
        </p:nvSpPr>
        <p:spPr>
          <a:xfrm>
            <a:off x="3299936" y="2004992"/>
            <a:ext cx="328613" cy="328613"/>
          </a:xfrm>
          <a:custGeom>
            <a:avLst/>
            <a:gdLst/>
            <a:ahLst/>
            <a:cxnLst/>
            <a:rect l="l" t="t" r="r" b="b"/>
            <a:pathLst>
              <a:path w="876300" h="876300" extrusionOk="0">
                <a:moveTo>
                  <a:pt x="0" y="146050"/>
                </a:moveTo>
                <a:cubicBezTo>
                  <a:pt x="0" y="65405"/>
                  <a:pt x="65405" y="0"/>
                  <a:pt x="146050" y="0"/>
                </a:cubicBezTo>
                <a:lnTo>
                  <a:pt x="730250" y="0"/>
                </a:lnTo>
                <a:cubicBezTo>
                  <a:pt x="810895" y="0"/>
                  <a:pt x="876300" y="65405"/>
                  <a:pt x="876300" y="146050"/>
                </a:cubicBezTo>
                <a:lnTo>
                  <a:pt x="876300" y="730250"/>
                </a:lnTo>
                <a:cubicBezTo>
                  <a:pt x="876300" y="810895"/>
                  <a:pt x="810895" y="876300"/>
                  <a:pt x="730250" y="876300"/>
                </a:cubicBezTo>
                <a:lnTo>
                  <a:pt x="146050" y="876300"/>
                </a:lnTo>
                <a:cubicBezTo>
                  <a:pt x="65405" y="876300"/>
                  <a:pt x="0" y="810895"/>
                  <a:pt x="0" y="730250"/>
                </a:cubicBezTo>
                <a:close/>
              </a:path>
            </a:pathLst>
          </a:custGeom>
          <a:solidFill>
            <a:srgbClr val="D3EAEE"/>
          </a:solid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238" name="Google Shape;1238;p51"/>
          <p:cNvSpPr/>
          <p:nvPr/>
        </p:nvSpPr>
        <p:spPr>
          <a:xfrm>
            <a:off x="490902" y="1994148"/>
            <a:ext cx="328613" cy="328613"/>
          </a:xfrm>
          <a:custGeom>
            <a:avLst/>
            <a:gdLst/>
            <a:ahLst/>
            <a:cxnLst/>
            <a:rect l="l" t="t" r="r" b="b"/>
            <a:pathLst>
              <a:path w="876300" h="876300" extrusionOk="0">
                <a:moveTo>
                  <a:pt x="0" y="146050"/>
                </a:moveTo>
                <a:cubicBezTo>
                  <a:pt x="0" y="65405"/>
                  <a:pt x="65405" y="0"/>
                  <a:pt x="146050" y="0"/>
                </a:cubicBezTo>
                <a:lnTo>
                  <a:pt x="730250" y="0"/>
                </a:lnTo>
                <a:cubicBezTo>
                  <a:pt x="810895" y="0"/>
                  <a:pt x="876300" y="65405"/>
                  <a:pt x="876300" y="146050"/>
                </a:cubicBezTo>
                <a:lnTo>
                  <a:pt x="876300" y="730250"/>
                </a:lnTo>
                <a:cubicBezTo>
                  <a:pt x="876300" y="810895"/>
                  <a:pt x="810895" y="876300"/>
                  <a:pt x="730250" y="876300"/>
                </a:cubicBezTo>
                <a:lnTo>
                  <a:pt x="146050" y="876300"/>
                </a:lnTo>
                <a:cubicBezTo>
                  <a:pt x="65405" y="876300"/>
                  <a:pt x="0" y="810895"/>
                  <a:pt x="0" y="730250"/>
                </a:cubicBezTo>
                <a:close/>
              </a:path>
            </a:pathLst>
          </a:custGeom>
          <a:solidFill>
            <a:srgbClr val="D3EAEE"/>
          </a:solid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239" name="Google Shape;1239;p51"/>
          <p:cNvSpPr/>
          <p:nvPr/>
        </p:nvSpPr>
        <p:spPr>
          <a:xfrm>
            <a:off x="6134827" y="2016053"/>
            <a:ext cx="328613" cy="328613"/>
          </a:xfrm>
          <a:custGeom>
            <a:avLst/>
            <a:gdLst/>
            <a:ahLst/>
            <a:cxnLst/>
            <a:rect l="l" t="t" r="r" b="b"/>
            <a:pathLst>
              <a:path w="876300" h="876300" extrusionOk="0">
                <a:moveTo>
                  <a:pt x="0" y="146050"/>
                </a:moveTo>
                <a:cubicBezTo>
                  <a:pt x="0" y="65405"/>
                  <a:pt x="65405" y="0"/>
                  <a:pt x="146050" y="0"/>
                </a:cubicBezTo>
                <a:lnTo>
                  <a:pt x="730250" y="0"/>
                </a:lnTo>
                <a:cubicBezTo>
                  <a:pt x="810895" y="0"/>
                  <a:pt x="876300" y="65405"/>
                  <a:pt x="876300" y="146050"/>
                </a:cubicBezTo>
                <a:lnTo>
                  <a:pt x="876300" y="730250"/>
                </a:lnTo>
                <a:cubicBezTo>
                  <a:pt x="876300" y="810895"/>
                  <a:pt x="810895" y="876300"/>
                  <a:pt x="730250" y="876300"/>
                </a:cubicBezTo>
                <a:lnTo>
                  <a:pt x="146050" y="876300"/>
                </a:lnTo>
                <a:cubicBezTo>
                  <a:pt x="65405" y="876300"/>
                  <a:pt x="0" y="810895"/>
                  <a:pt x="0" y="730250"/>
                </a:cubicBezTo>
                <a:close/>
              </a:path>
            </a:pathLst>
          </a:custGeom>
          <a:solidFill>
            <a:srgbClr val="D3EAEE"/>
          </a:solid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240" name="Google Shape;1240;p51" descr="A black and grey rocket  AI-generated content may be incorrect."/>
          <p:cNvSpPr/>
          <p:nvPr/>
        </p:nvSpPr>
        <p:spPr>
          <a:xfrm>
            <a:off x="563072" y="2074170"/>
            <a:ext cx="179165" cy="179165"/>
          </a:xfrm>
          <a:custGeom>
            <a:avLst/>
            <a:gdLst/>
            <a:ahLst/>
            <a:cxnLst/>
            <a:rect l="l" t="t" r="r" b="b"/>
            <a:pathLst>
              <a:path w="477774" h="477774" extrusionOk="0">
                <a:moveTo>
                  <a:pt x="0" y="0"/>
                </a:moveTo>
                <a:lnTo>
                  <a:pt x="477774" y="0"/>
                </a:lnTo>
                <a:lnTo>
                  <a:pt x="477774" y="477774"/>
                </a:lnTo>
                <a:lnTo>
                  <a:pt x="0" y="477774"/>
                </a:lnTo>
                <a:lnTo>
                  <a:pt x="0" y="0"/>
                </a:lnTo>
                <a:close/>
              </a:path>
            </a:pathLst>
          </a:custGeom>
          <a:blipFill rotWithShape="1">
            <a:blip r:embed="rId4">
              <a:alphaModFix/>
            </a:blip>
            <a:stretch>
              <a:fillRect r="9" b="9"/>
            </a:stretch>
          </a:blip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241" name="Google Shape;1241;p51"/>
          <p:cNvSpPr/>
          <p:nvPr/>
        </p:nvSpPr>
        <p:spPr>
          <a:xfrm>
            <a:off x="6213293" y="2078706"/>
            <a:ext cx="171548" cy="203153"/>
          </a:xfrm>
          <a:custGeom>
            <a:avLst/>
            <a:gdLst/>
            <a:ahLst/>
            <a:cxnLst/>
            <a:rect l="l" t="t" r="r" b="b"/>
            <a:pathLst>
              <a:path w="483235" h="572262" extrusionOk="0">
                <a:moveTo>
                  <a:pt x="0" y="0"/>
                </a:moveTo>
                <a:lnTo>
                  <a:pt x="483235" y="0"/>
                </a:lnTo>
                <a:lnTo>
                  <a:pt x="483235" y="572262"/>
                </a:lnTo>
                <a:lnTo>
                  <a:pt x="0" y="572262"/>
                </a:lnTo>
                <a:lnTo>
                  <a:pt x="0" y="0"/>
                </a:lnTo>
                <a:close/>
              </a:path>
            </a:pathLst>
          </a:custGeom>
          <a:blipFill rotWithShape="1">
            <a:blip r:embed="rId5">
              <a:alphaModFix/>
            </a:blip>
            <a:stretch>
              <a:fillRect r="-10"/>
            </a:stretch>
          </a:blip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242" name="Google Shape;1242;p51" descr="A black background with circles and a black background  AI-generated content may be incorrect."/>
          <p:cNvSpPr/>
          <p:nvPr/>
        </p:nvSpPr>
        <p:spPr>
          <a:xfrm>
            <a:off x="3381956" y="2073297"/>
            <a:ext cx="165025" cy="192515"/>
          </a:xfrm>
          <a:custGeom>
            <a:avLst/>
            <a:gdLst/>
            <a:ahLst/>
            <a:cxnLst/>
            <a:rect l="l" t="t" r="r" b="b"/>
            <a:pathLst>
              <a:path w="496316" h="578993" extrusionOk="0">
                <a:moveTo>
                  <a:pt x="0" y="0"/>
                </a:moveTo>
                <a:lnTo>
                  <a:pt x="496316" y="0"/>
                </a:lnTo>
                <a:lnTo>
                  <a:pt x="496316" y="578993"/>
                </a:lnTo>
                <a:lnTo>
                  <a:pt x="0" y="578993"/>
                </a:lnTo>
                <a:lnTo>
                  <a:pt x="0" y="0"/>
                </a:lnTo>
                <a:close/>
              </a:path>
            </a:pathLst>
          </a:custGeom>
          <a:blipFill rotWithShape="1">
            <a:blip r:embed="rId6">
              <a:alphaModFix/>
            </a:blip>
            <a:stretch>
              <a:fillRect b="-10"/>
            </a:stretch>
          </a:blip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243" name="Google Shape;1243;p51"/>
          <p:cNvSpPr txBox="1"/>
          <p:nvPr/>
        </p:nvSpPr>
        <p:spPr>
          <a:xfrm>
            <a:off x="507754" y="651936"/>
            <a:ext cx="7704300" cy="7080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fr" sz="2300">
                <a:solidFill>
                  <a:srgbClr val="394646"/>
                </a:solidFill>
              </a:rPr>
              <a:t>Idées pour stimuler l’engagement et promouvoir une culture d’apprentissage</a:t>
            </a:r>
            <a:endParaRPr sz="2300"/>
          </a:p>
        </p:txBody>
      </p:sp>
      <p:sp>
        <p:nvSpPr>
          <p:cNvPr id="1244" name="Google Shape;1244;p51"/>
          <p:cNvSpPr txBox="1"/>
          <p:nvPr/>
        </p:nvSpPr>
        <p:spPr>
          <a:xfrm>
            <a:off x="501650" y="2956429"/>
            <a:ext cx="2494500" cy="1491600"/>
          </a:xfrm>
          <a:prstGeom prst="rect">
            <a:avLst/>
          </a:prstGeom>
          <a:noFill/>
          <a:ln>
            <a:noFill/>
          </a:ln>
        </p:spPr>
        <p:txBody>
          <a:bodyPr spcFirstLastPara="1" wrap="square" lIns="0" tIns="0" rIns="0" bIns="0" anchor="t" anchorCtr="0">
            <a:spAutoFit/>
          </a:bodyPr>
          <a:lstStyle/>
          <a:p>
            <a:pPr marL="0" lvl="0" indent="0" algn="l" rtl="0">
              <a:lnSpc>
                <a:spcPct val="115000"/>
              </a:lnSpc>
              <a:spcBef>
                <a:spcPts val="1200"/>
              </a:spcBef>
              <a:spcAft>
                <a:spcPts val="0"/>
              </a:spcAft>
              <a:buClr>
                <a:schemeClr val="dk1"/>
              </a:buClr>
              <a:buSzPts val="1100"/>
              <a:buFont typeface="Arial"/>
              <a:buNone/>
            </a:pPr>
            <a:r>
              <a:rPr lang="fr" sz="1100">
                <a:solidFill>
                  <a:srgbClr val="394646"/>
                </a:solidFill>
              </a:rPr>
              <a:t>Allouez une heure par semaine aux employés pour se concentrer sur le développement professionnel.</a:t>
            </a:r>
            <a:endParaRPr sz="1100">
              <a:solidFill>
                <a:srgbClr val="394646"/>
              </a:solidFill>
            </a:endParaRPr>
          </a:p>
          <a:p>
            <a:pPr marL="0" lvl="0" indent="0" algn="l" rtl="0">
              <a:lnSpc>
                <a:spcPct val="115000"/>
              </a:lnSpc>
              <a:spcBef>
                <a:spcPts val="1200"/>
              </a:spcBef>
              <a:spcAft>
                <a:spcPts val="1200"/>
              </a:spcAft>
              <a:buSzPts val="1100"/>
              <a:buNone/>
            </a:pPr>
            <a:r>
              <a:rPr lang="fr" sz="1100">
                <a:solidFill>
                  <a:srgbClr val="394646"/>
                </a:solidFill>
              </a:rPr>
              <a:t>Envoyez soit une invitation calendrier pour bloquer ce créneau, soit demandez aux managers de le rappeler à leurs équipes.</a:t>
            </a:r>
            <a:endParaRPr sz="1100">
              <a:solidFill>
                <a:srgbClr val="394646"/>
              </a:solidFill>
            </a:endParaRPr>
          </a:p>
        </p:txBody>
      </p:sp>
      <p:sp>
        <p:nvSpPr>
          <p:cNvPr id="1245" name="Google Shape;1245;p51"/>
          <p:cNvSpPr txBox="1"/>
          <p:nvPr/>
        </p:nvSpPr>
        <p:spPr>
          <a:xfrm>
            <a:off x="3287688" y="2973397"/>
            <a:ext cx="2499300" cy="1491600"/>
          </a:xfrm>
          <a:prstGeom prst="rect">
            <a:avLst/>
          </a:prstGeom>
          <a:noFill/>
          <a:ln>
            <a:noFill/>
          </a:ln>
        </p:spPr>
        <p:txBody>
          <a:bodyPr spcFirstLastPara="1" wrap="square" lIns="0" tIns="0" rIns="0" bIns="0" anchor="t" anchorCtr="0">
            <a:spAutoFit/>
          </a:bodyPr>
          <a:lstStyle/>
          <a:p>
            <a:pPr marL="0" lvl="0" indent="0" algn="l" rtl="0">
              <a:lnSpc>
                <a:spcPct val="115000"/>
              </a:lnSpc>
              <a:spcBef>
                <a:spcPts val="1200"/>
              </a:spcBef>
              <a:spcAft>
                <a:spcPts val="0"/>
              </a:spcAft>
              <a:buClr>
                <a:schemeClr val="dk1"/>
              </a:buClr>
              <a:buSzPts val="1100"/>
              <a:buFont typeface="Arial"/>
              <a:buNone/>
            </a:pPr>
            <a:r>
              <a:rPr lang="fr" sz="1100">
                <a:solidFill>
                  <a:srgbClr val="394646"/>
                </a:solidFill>
              </a:rPr>
              <a:t>Semaine des compétences numériques – Focus sur les compétences technologiques, y compris l’IA, la cybersécurité et la littératie numérique.</a:t>
            </a:r>
            <a:endParaRPr sz="1100">
              <a:solidFill>
                <a:srgbClr val="394646"/>
              </a:solidFill>
            </a:endParaRPr>
          </a:p>
          <a:p>
            <a:pPr marL="0" lvl="0" indent="0" algn="l" rtl="0">
              <a:lnSpc>
                <a:spcPct val="115000"/>
              </a:lnSpc>
              <a:spcBef>
                <a:spcPts val="1200"/>
              </a:spcBef>
              <a:spcAft>
                <a:spcPts val="1200"/>
              </a:spcAft>
              <a:buSzPts val="1100"/>
              <a:buNone/>
            </a:pPr>
            <a:r>
              <a:rPr lang="fr" sz="1100">
                <a:solidFill>
                  <a:srgbClr val="394646"/>
                </a:solidFill>
              </a:rPr>
              <a:t>Mois du développement du leadership – Cours, intervenants invités et mentorat pour diriger les équipes efficacement.</a:t>
            </a:r>
            <a:endParaRPr sz="1100">
              <a:solidFill>
                <a:srgbClr val="394646"/>
              </a:solidFill>
            </a:endParaRPr>
          </a:p>
        </p:txBody>
      </p:sp>
      <p:sp>
        <p:nvSpPr>
          <p:cNvPr id="1246" name="Google Shape;1246;p51"/>
          <p:cNvSpPr txBox="1"/>
          <p:nvPr/>
        </p:nvSpPr>
        <p:spPr>
          <a:xfrm>
            <a:off x="6116638" y="2986097"/>
            <a:ext cx="2663100" cy="753600"/>
          </a:xfrm>
          <a:prstGeom prst="rect">
            <a:avLst/>
          </a:prstGeom>
          <a:noFill/>
          <a:ln>
            <a:noFill/>
          </a:ln>
        </p:spPr>
        <p:txBody>
          <a:bodyPr spcFirstLastPara="1" wrap="square" lIns="0" tIns="0" rIns="0" bIns="0" anchor="t" anchorCtr="0">
            <a:spAutoFit/>
          </a:bodyPr>
          <a:lstStyle/>
          <a:p>
            <a:pPr marL="0" marR="0" lvl="0" indent="0" algn="l" rtl="0">
              <a:lnSpc>
                <a:spcPct val="115000"/>
              </a:lnSpc>
              <a:spcBef>
                <a:spcPts val="0"/>
              </a:spcBef>
              <a:spcAft>
                <a:spcPts val="0"/>
              </a:spcAft>
              <a:buNone/>
            </a:pPr>
            <a:r>
              <a:rPr lang="fr" sz="1100">
                <a:solidFill>
                  <a:srgbClr val="394646"/>
                </a:solidFill>
              </a:rPr>
              <a:t>Les employés qui atteignent un jalon d’apprentissage bénéficient d’un déjeuner avec la direction ou d’un accès à un événement de réseautage.</a:t>
            </a:r>
            <a:endParaRPr sz="700"/>
          </a:p>
        </p:txBody>
      </p:sp>
      <p:sp>
        <p:nvSpPr>
          <p:cNvPr id="1247" name="Google Shape;1247;p51"/>
          <p:cNvSpPr txBox="1"/>
          <p:nvPr/>
        </p:nvSpPr>
        <p:spPr>
          <a:xfrm>
            <a:off x="514350" y="2413497"/>
            <a:ext cx="2583600" cy="4311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fr">
                <a:solidFill>
                  <a:srgbClr val="242C2C"/>
                </a:solidFill>
              </a:rPr>
              <a:t>Réservez du temps dédié à l’apprentissage</a:t>
            </a:r>
            <a:endParaRPr sz="700"/>
          </a:p>
        </p:txBody>
      </p:sp>
      <p:sp>
        <p:nvSpPr>
          <p:cNvPr id="1248" name="Google Shape;1248;p51"/>
          <p:cNvSpPr txBox="1"/>
          <p:nvPr/>
        </p:nvSpPr>
        <p:spPr>
          <a:xfrm>
            <a:off x="3282338" y="2429460"/>
            <a:ext cx="2764200" cy="4311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fr">
                <a:solidFill>
                  <a:srgbClr val="242C2C"/>
                </a:solidFill>
              </a:rPr>
              <a:t>Organisez une semaine par mois d’apprentissage thématique</a:t>
            </a:r>
            <a:endParaRPr sz="700"/>
          </a:p>
        </p:txBody>
      </p:sp>
      <p:sp>
        <p:nvSpPr>
          <p:cNvPr id="1249" name="Google Shape;1249;p51"/>
          <p:cNvSpPr txBox="1"/>
          <p:nvPr/>
        </p:nvSpPr>
        <p:spPr>
          <a:xfrm>
            <a:off x="6129338" y="2413497"/>
            <a:ext cx="2494500" cy="4311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fr">
                <a:solidFill>
                  <a:srgbClr val="242C2C"/>
                </a:solidFill>
              </a:rPr>
              <a:t>Proposez des récompenses basées sur l’expérience</a:t>
            </a:r>
            <a:endParaRPr sz="700"/>
          </a:p>
        </p:txBody>
      </p:sp>
      <p:sp>
        <p:nvSpPr>
          <p:cNvPr id="1250" name="Google Shape;1250;p51"/>
          <p:cNvSpPr txBox="1"/>
          <p:nvPr/>
        </p:nvSpPr>
        <p:spPr>
          <a:xfrm>
            <a:off x="529002" y="406384"/>
            <a:ext cx="7704300" cy="2001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fr" sz="1300">
                <a:solidFill>
                  <a:srgbClr val="394646"/>
                </a:solidFill>
              </a:rPr>
              <a:t>Suite…</a:t>
            </a:r>
            <a:endParaRPr sz="700"/>
          </a:p>
        </p:txBody>
      </p:sp>
      <p:sp>
        <p:nvSpPr>
          <p:cNvPr id="1251" name="Google Shape;1251;p51"/>
          <p:cNvSpPr txBox="1"/>
          <p:nvPr/>
        </p:nvSpPr>
        <p:spPr>
          <a:xfrm>
            <a:off x="514350" y="1439300"/>
            <a:ext cx="5511300" cy="304800"/>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None/>
            </a:pPr>
            <a:r>
              <a:rPr lang="fr" sz="900">
                <a:solidFill>
                  <a:srgbClr val="394646"/>
                </a:solidFill>
              </a:rPr>
              <a:t>Amener les gens à s’engager dans l’apprentissage peut être difficile. C’est pourquoi nous partageons ce qui a bien fonctionné pour les clients de Go1 — et ce que nous faisons nous-mêmes.</a:t>
            </a:r>
            <a:endParaRPr sz="700"/>
          </a:p>
        </p:txBody>
      </p:sp>
      <p:grpSp>
        <p:nvGrpSpPr>
          <p:cNvPr id="1252" name="Google Shape;1252;p51"/>
          <p:cNvGrpSpPr/>
          <p:nvPr/>
        </p:nvGrpSpPr>
        <p:grpSpPr>
          <a:xfrm>
            <a:off x="7124700" y="366708"/>
            <a:ext cx="2297416" cy="277356"/>
            <a:chOff x="0" y="-9525"/>
            <a:chExt cx="1127400" cy="146100"/>
          </a:xfrm>
        </p:grpSpPr>
        <p:sp>
          <p:nvSpPr>
            <p:cNvPr id="1253" name="Google Shape;1253;p51"/>
            <p:cNvSpPr/>
            <p:nvPr/>
          </p:nvSpPr>
          <p:spPr>
            <a:xfrm>
              <a:off x="0" y="0"/>
              <a:ext cx="1127275" cy="136491"/>
            </a:xfrm>
            <a:custGeom>
              <a:avLst/>
              <a:gdLst/>
              <a:ahLst/>
              <a:cxnLst/>
              <a:rect l="l" t="t" r="r" b="b"/>
              <a:pathLst>
                <a:path w="1127275" h="136491" extrusionOk="0">
                  <a:moveTo>
                    <a:pt x="10853" y="0"/>
                  </a:moveTo>
                  <a:lnTo>
                    <a:pt x="1116422" y="0"/>
                  </a:lnTo>
                  <a:cubicBezTo>
                    <a:pt x="1122416" y="0"/>
                    <a:pt x="1127275" y="4859"/>
                    <a:pt x="1127275" y="10853"/>
                  </a:cubicBezTo>
                  <a:lnTo>
                    <a:pt x="1127275" y="125638"/>
                  </a:lnTo>
                  <a:cubicBezTo>
                    <a:pt x="1127275" y="131632"/>
                    <a:pt x="1122416" y="136491"/>
                    <a:pt x="1116422" y="136491"/>
                  </a:cubicBezTo>
                  <a:lnTo>
                    <a:pt x="10853" y="136491"/>
                  </a:lnTo>
                  <a:cubicBezTo>
                    <a:pt x="4859" y="136491"/>
                    <a:pt x="0" y="131632"/>
                    <a:pt x="0" y="125638"/>
                  </a:cubicBezTo>
                  <a:lnTo>
                    <a:pt x="0" y="10853"/>
                  </a:lnTo>
                  <a:cubicBezTo>
                    <a:pt x="0" y="4859"/>
                    <a:pt x="4859" y="0"/>
                    <a:pt x="10853" y="0"/>
                  </a:cubicBezTo>
                  <a:close/>
                </a:path>
              </a:pathLst>
            </a:custGeom>
            <a:solidFill>
              <a:srgbClr val="52714B"/>
            </a:solid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254" name="Google Shape;1254;p51"/>
            <p:cNvSpPr txBox="1"/>
            <p:nvPr/>
          </p:nvSpPr>
          <p:spPr>
            <a:xfrm>
              <a:off x="0" y="-9525"/>
              <a:ext cx="1127400" cy="146100"/>
            </a:xfrm>
            <a:prstGeom prst="rect">
              <a:avLst/>
            </a:prstGeom>
            <a:noFill/>
            <a:ln>
              <a:noFill/>
            </a:ln>
          </p:spPr>
          <p:txBody>
            <a:bodyPr spcFirstLastPara="1" wrap="square" lIns="25400" tIns="25400" rIns="25400" bIns="25400" anchor="ctr" anchorCtr="0">
              <a:noAutofit/>
            </a:bodyPr>
            <a:lstStyle/>
            <a:p>
              <a:pPr marL="0" marR="0" lvl="0" indent="0" algn="r" rtl="0">
                <a:lnSpc>
                  <a:spcPct val="133333"/>
                </a:lnSpc>
                <a:spcBef>
                  <a:spcPts val="0"/>
                </a:spcBef>
                <a:spcAft>
                  <a:spcPts val="0"/>
                </a:spcAft>
                <a:buNone/>
              </a:pPr>
              <a:endParaRPr sz="900">
                <a:solidFill>
                  <a:schemeClr val="dk1"/>
                </a:solidFill>
                <a:latin typeface="Calibri"/>
                <a:ea typeface="Calibri"/>
                <a:cs typeface="Calibri"/>
                <a:sym typeface="Calibri"/>
              </a:endParaRPr>
            </a:p>
          </p:txBody>
        </p:sp>
      </p:grpSp>
      <p:sp>
        <p:nvSpPr>
          <p:cNvPr id="1255" name="Google Shape;1255;p51"/>
          <p:cNvSpPr txBox="1"/>
          <p:nvPr/>
        </p:nvSpPr>
        <p:spPr>
          <a:xfrm>
            <a:off x="7281847" y="433396"/>
            <a:ext cx="1796400" cy="123000"/>
          </a:xfrm>
          <a:prstGeom prst="rect">
            <a:avLst/>
          </a:prstGeom>
          <a:noFill/>
          <a:ln>
            <a:noFill/>
          </a:ln>
        </p:spPr>
        <p:txBody>
          <a:bodyPr spcFirstLastPara="1" wrap="square" lIns="0" tIns="0" rIns="0" bIns="0" anchor="t" anchorCtr="0">
            <a:spAutoFit/>
          </a:bodyPr>
          <a:lstStyle/>
          <a:p>
            <a:pPr marL="0" marR="0" lvl="0" indent="0" algn="ctr" rtl="0">
              <a:lnSpc>
                <a:spcPct val="120000"/>
              </a:lnSpc>
              <a:spcBef>
                <a:spcPts val="0"/>
              </a:spcBef>
              <a:spcAft>
                <a:spcPts val="0"/>
              </a:spcAft>
              <a:buNone/>
            </a:pPr>
            <a:r>
              <a:rPr lang="fr" sz="800">
                <a:solidFill>
                  <a:srgbClr val="FFFFFF"/>
                </a:solidFill>
              </a:rPr>
              <a:t>Favorisez l’</a:t>
            </a:r>
            <a:r>
              <a:rPr lang="fr" sz="800">
                <a:solidFill>
                  <a:srgbClr val="FFFFFF"/>
                </a:solidFill>
                <a:latin typeface="Arial"/>
                <a:ea typeface="Arial"/>
                <a:cs typeface="Arial"/>
                <a:sym typeface="Arial"/>
              </a:rPr>
              <a:t>adoption </a:t>
            </a:r>
            <a:r>
              <a:rPr lang="fr" sz="800">
                <a:solidFill>
                  <a:srgbClr val="FFFFFF"/>
                </a:solidFill>
              </a:rPr>
              <a:t>et l'engagement</a:t>
            </a:r>
            <a:endParaRPr sz="80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AF9F4"/>
        </a:solidFill>
        <a:effectLst/>
      </p:bgPr>
    </p:bg>
    <p:spTree>
      <p:nvGrpSpPr>
        <p:cNvPr id="1" name="Shape 1259"/>
        <p:cNvGrpSpPr/>
        <p:nvPr/>
      </p:nvGrpSpPr>
      <p:grpSpPr>
        <a:xfrm>
          <a:off x="0" y="0"/>
          <a:ext cx="0" cy="0"/>
          <a:chOff x="0" y="0"/>
          <a:chExt cx="0" cy="0"/>
        </a:xfrm>
      </p:grpSpPr>
      <p:sp>
        <p:nvSpPr>
          <p:cNvPr id="1260" name="Google Shape;1260;p52" descr="preencoded.png"/>
          <p:cNvSpPr/>
          <p:nvPr/>
        </p:nvSpPr>
        <p:spPr>
          <a:xfrm>
            <a:off x="362837" y="4629150"/>
            <a:ext cx="303026" cy="152400"/>
          </a:xfrm>
          <a:custGeom>
            <a:avLst/>
            <a:gdLst/>
            <a:ahLst/>
            <a:cxnLst/>
            <a:rect l="l" t="t" r="r" b="b"/>
            <a:pathLst>
              <a:path w="606051" h="304800" extrusionOk="0">
                <a:moveTo>
                  <a:pt x="0" y="0"/>
                </a:moveTo>
                <a:lnTo>
                  <a:pt x="606051" y="0"/>
                </a:lnTo>
                <a:lnTo>
                  <a:pt x="606051" y="304800"/>
                </a:lnTo>
                <a:lnTo>
                  <a:pt x="0" y="304800"/>
                </a:lnTo>
                <a:lnTo>
                  <a:pt x="0" y="0"/>
                </a:lnTo>
                <a:close/>
              </a:path>
            </a:pathLst>
          </a:custGeom>
          <a:blipFill rotWithShape="1">
            <a:blip r:embed="rId3">
              <a:alphaModFix/>
            </a:blip>
            <a:stretch>
              <a:fillRect r="-584"/>
            </a:stretch>
          </a:blip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nvGrpSpPr>
          <p:cNvPr id="1261" name="Google Shape;1261;p52"/>
          <p:cNvGrpSpPr/>
          <p:nvPr/>
        </p:nvGrpSpPr>
        <p:grpSpPr>
          <a:xfrm>
            <a:off x="562226" y="1336649"/>
            <a:ext cx="939886" cy="3003012"/>
            <a:chOff x="0" y="-19050"/>
            <a:chExt cx="495084" cy="1581833"/>
          </a:xfrm>
        </p:grpSpPr>
        <p:sp>
          <p:nvSpPr>
            <p:cNvPr id="1262" name="Google Shape;1262;p52"/>
            <p:cNvSpPr/>
            <p:nvPr/>
          </p:nvSpPr>
          <p:spPr>
            <a:xfrm>
              <a:off x="0" y="0"/>
              <a:ext cx="495084" cy="1562783"/>
            </a:xfrm>
            <a:custGeom>
              <a:avLst/>
              <a:gdLst/>
              <a:ahLst/>
              <a:cxnLst/>
              <a:rect l="l" t="t" r="r" b="b"/>
              <a:pathLst>
                <a:path w="495084" h="1562783" extrusionOk="0">
                  <a:moveTo>
                    <a:pt x="0" y="0"/>
                  </a:moveTo>
                  <a:lnTo>
                    <a:pt x="495084" y="0"/>
                  </a:lnTo>
                  <a:lnTo>
                    <a:pt x="495084" y="1562783"/>
                  </a:lnTo>
                  <a:lnTo>
                    <a:pt x="0" y="1562783"/>
                  </a:lnTo>
                  <a:close/>
                </a:path>
              </a:pathLst>
            </a:custGeom>
            <a:solidFill>
              <a:srgbClr val="D3E9EE"/>
            </a:solid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263" name="Google Shape;1263;p52"/>
            <p:cNvSpPr txBox="1"/>
            <p:nvPr/>
          </p:nvSpPr>
          <p:spPr>
            <a:xfrm>
              <a:off x="0" y="-19050"/>
              <a:ext cx="495084" cy="1581833"/>
            </a:xfrm>
            <a:prstGeom prst="rect">
              <a:avLst/>
            </a:prstGeom>
            <a:noFill/>
            <a:ln>
              <a:noFill/>
            </a:ln>
          </p:spPr>
          <p:txBody>
            <a:bodyPr spcFirstLastPara="1" wrap="square" lIns="25400" tIns="25400" rIns="25400" bIns="25400" anchor="ctr" anchorCtr="0">
              <a:noAutofit/>
            </a:bodyPr>
            <a:lstStyle/>
            <a:p>
              <a:pPr marL="0" marR="0" lvl="0" indent="0" algn="ctr" rtl="0">
                <a:lnSpc>
                  <a:spcPct val="166388"/>
                </a:lnSpc>
                <a:spcBef>
                  <a:spcPts val="0"/>
                </a:spcBef>
                <a:spcAft>
                  <a:spcPts val="0"/>
                </a:spcAft>
                <a:buNone/>
              </a:pPr>
              <a:endParaRPr sz="900">
                <a:solidFill>
                  <a:schemeClr val="dk1"/>
                </a:solidFill>
                <a:latin typeface="Calibri"/>
                <a:ea typeface="Calibri"/>
                <a:cs typeface="Calibri"/>
                <a:sym typeface="Calibri"/>
              </a:endParaRPr>
            </a:p>
          </p:txBody>
        </p:sp>
      </p:grpSp>
      <p:grpSp>
        <p:nvGrpSpPr>
          <p:cNvPr id="1264" name="Google Shape;1264;p52"/>
          <p:cNvGrpSpPr/>
          <p:nvPr/>
        </p:nvGrpSpPr>
        <p:grpSpPr>
          <a:xfrm>
            <a:off x="1559899" y="1339631"/>
            <a:ext cx="7200890" cy="414888"/>
            <a:chOff x="0" y="-19050"/>
            <a:chExt cx="3793061" cy="218542"/>
          </a:xfrm>
        </p:grpSpPr>
        <p:sp>
          <p:nvSpPr>
            <p:cNvPr id="1265" name="Google Shape;1265;p52"/>
            <p:cNvSpPr/>
            <p:nvPr/>
          </p:nvSpPr>
          <p:spPr>
            <a:xfrm>
              <a:off x="0" y="0"/>
              <a:ext cx="3793061" cy="199492"/>
            </a:xfrm>
            <a:custGeom>
              <a:avLst/>
              <a:gdLst/>
              <a:ahLst/>
              <a:cxnLst/>
              <a:rect l="l" t="t" r="r" b="b"/>
              <a:pathLst>
                <a:path w="3793061" h="199492" extrusionOk="0">
                  <a:moveTo>
                    <a:pt x="0" y="0"/>
                  </a:moveTo>
                  <a:lnTo>
                    <a:pt x="3793061" y="0"/>
                  </a:lnTo>
                  <a:lnTo>
                    <a:pt x="3793061" y="199492"/>
                  </a:lnTo>
                  <a:lnTo>
                    <a:pt x="0" y="199492"/>
                  </a:lnTo>
                  <a:close/>
                </a:path>
              </a:pathLst>
            </a:custGeom>
            <a:solidFill>
              <a:srgbClr val="52714B"/>
            </a:solid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266" name="Google Shape;1266;p52"/>
            <p:cNvSpPr txBox="1"/>
            <p:nvPr/>
          </p:nvSpPr>
          <p:spPr>
            <a:xfrm>
              <a:off x="0" y="-19050"/>
              <a:ext cx="3793061" cy="218542"/>
            </a:xfrm>
            <a:prstGeom prst="rect">
              <a:avLst/>
            </a:prstGeom>
            <a:noFill/>
            <a:ln>
              <a:noFill/>
            </a:ln>
          </p:spPr>
          <p:txBody>
            <a:bodyPr spcFirstLastPara="1" wrap="square" lIns="25400" tIns="25400" rIns="25400" bIns="25400" anchor="ctr" anchorCtr="0">
              <a:noAutofit/>
            </a:bodyPr>
            <a:lstStyle/>
            <a:p>
              <a:pPr marL="0" marR="0" lvl="0" indent="0" algn="ctr" rtl="0">
                <a:lnSpc>
                  <a:spcPct val="166388"/>
                </a:lnSpc>
                <a:spcBef>
                  <a:spcPts val="0"/>
                </a:spcBef>
                <a:spcAft>
                  <a:spcPts val="0"/>
                </a:spcAft>
                <a:buNone/>
              </a:pPr>
              <a:endParaRPr sz="900">
                <a:solidFill>
                  <a:schemeClr val="dk1"/>
                </a:solidFill>
                <a:latin typeface="Calibri"/>
                <a:ea typeface="Calibri"/>
                <a:cs typeface="Calibri"/>
                <a:sym typeface="Calibri"/>
              </a:endParaRPr>
            </a:p>
          </p:txBody>
        </p:sp>
      </p:grpSp>
      <p:cxnSp>
        <p:nvCxnSpPr>
          <p:cNvPr id="1267" name="Google Shape;1267;p52"/>
          <p:cNvCxnSpPr/>
          <p:nvPr/>
        </p:nvCxnSpPr>
        <p:spPr>
          <a:xfrm>
            <a:off x="1559899" y="2642030"/>
            <a:ext cx="7200890" cy="0"/>
          </a:xfrm>
          <a:prstGeom prst="straightConnector1">
            <a:avLst/>
          </a:prstGeom>
          <a:noFill/>
          <a:ln w="9525" cap="flat" cmpd="sng">
            <a:solidFill>
              <a:srgbClr val="242C2C"/>
            </a:solidFill>
            <a:prstDash val="solid"/>
            <a:round/>
            <a:headEnd type="none" w="sm" len="sm"/>
            <a:tailEnd type="none" w="sm" len="sm"/>
          </a:ln>
        </p:spPr>
      </p:cxnSp>
      <p:cxnSp>
        <p:nvCxnSpPr>
          <p:cNvPr id="1268" name="Google Shape;1268;p52"/>
          <p:cNvCxnSpPr/>
          <p:nvPr/>
        </p:nvCxnSpPr>
        <p:spPr>
          <a:xfrm>
            <a:off x="1559899" y="3530731"/>
            <a:ext cx="7200890" cy="0"/>
          </a:xfrm>
          <a:prstGeom prst="straightConnector1">
            <a:avLst/>
          </a:prstGeom>
          <a:noFill/>
          <a:ln w="9525" cap="flat" cmpd="sng">
            <a:solidFill>
              <a:srgbClr val="242C2C"/>
            </a:solidFill>
            <a:prstDash val="solid"/>
            <a:round/>
            <a:headEnd type="none" w="sm" len="sm"/>
            <a:tailEnd type="none" w="sm" len="sm"/>
          </a:ln>
        </p:spPr>
      </p:cxnSp>
      <p:cxnSp>
        <p:nvCxnSpPr>
          <p:cNvPr id="1269" name="Google Shape;1269;p52"/>
          <p:cNvCxnSpPr/>
          <p:nvPr/>
        </p:nvCxnSpPr>
        <p:spPr>
          <a:xfrm rot="10800000">
            <a:off x="3032842" y="1830719"/>
            <a:ext cx="0" cy="736301"/>
          </a:xfrm>
          <a:prstGeom prst="straightConnector1">
            <a:avLst/>
          </a:prstGeom>
          <a:noFill/>
          <a:ln w="9525" cap="flat" cmpd="sng">
            <a:solidFill>
              <a:srgbClr val="242C2C"/>
            </a:solidFill>
            <a:prstDash val="solid"/>
            <a:round/>
            <a:headEnd type="none" w="sm" len="sm"/>
            <a:tailEnd type="none" w="sm" len="sm"/>
          </a:ln>
        </p:spPr>
      </p:cxnSp>
      <p:cxnSp>
        <p:nvCxnSpPr>
          <p:cNvPr id="1270" name="Google Shape;1270;p52"/>
          <p:cNvCxnSpPr/>
          <p:nvPr/>
        </p:nvCxnSpPr>
        <p:spPr>
          <a:xfrm rot="10800000">
            <a:off x="4416530" y="1830719"/>
            <a:ext cx="0" cy="736301"/>
          </a:xfrm>
          <a:prstGeom prst="straightConnector1">
            <a:avLst/>
          </a:prstGeom>
          <a:noFill/>
          <a:ln w="9525" cap="flat" cmpd="sng">
            <a:solidFill>
              <a:srgbClr val="242C2C"/>
            </a:solidFill>
            <a:prstDash val="solid"/>
            <a:round/>
            <a:headEnd type="none" w="sm" len="sm"/>
            <a:tailEnd type="none" w="sm" len="sm"/>
          </a:ln>
        </p:spPr>
      </p:cxnSp>
      <p:cxnSp>
        <p:nvCxnSpPr>
          <p:cNvPr id="1271" name="Google Shape;1271;p52"/>
          <p:cNvCxnSpPr/>
          <p:nvPr/>
        </p:nvCxnSpPr>
        <p:spPr>
          <a:xfrm rot="10800000">
            <a:off x="5793074" y="1830719"/>
            <a:ext cx="0" cy="736301"/>
          </a:xfrm>
          <a:prstGeom prst="straightConnector1">
            <a:avLst/>
          </a:prstGeom>
          <a:noFill/>
          <a:ln w="9525" cap="flat" cmpd="sng">
            <a:solidFill>
              <a:srgbClr val="242C2C"/>
            </a:solidFill>
            <a:prstDash val="solid"/>
            <a:round/>
            <a:headEnd type="none" w="sm" len="sm"/>
            <a:tailEnd type="none" w="sm" len="sm"/>
          </a:ln>
        </p:spPr>
      </p:cxnSp>
      <p:cxnSp>
        <p:nvCxnSpPr>
          <p:cNvPr id="1272" name="Google Shape;1272;p52"/>
          <p:cNvCxnSpPr/>
          <p:nvPr/>
        </p:nvCxnSpPr>
        <p:spPr>
          <a:xfrm rot="10800000">
            <a:off x="7147596" y="1830719"/>
            <a:ext cx="0" cy="736301"/>
          </a:xfrm>
          <a:prstGeom prst="straightConnector1">
            <a:avLst/>
          </a:prstGeom>
          <a:noFill/>
          <a:ln w="9525" cap="flat" cmpd="sng">
            <a:solidFill>
              <a:srgbClr val="242C2C"/>
            </a:solidFill>
            <a:prstDash val="solid"/>
            <a:round/>
            <a:headEnd type="none" w="sm" len="sm"/>
            <a:tailEnd type="none" w="sm" len="sm"/>
          </a:ln>
        </p:spPr>
      </p:cxnSp>
      <p:cxnSp>
        <p:nvCxnSpPr>
          <p:cNvPr id="1273" name="Google Shape;1273;p52"/>
          <p:cNvCxnSpPr/>
          <p:nvPr/>
        </p:nvCxnSpPr>
        <p:spPr>
          <a:xfrm rot="10800000">
            <a:off x="3030461" y="2717039"/>
            <a:ext cx="0" cy="736301"/>
          </a:xfrm>
          <a:prstGeom prst="straightConnector1">
            <a:avLst/>
          </a:prstGeom>
          <a:noFill/>
          <a:ln w="9525" cap="flat" cmpd="sng">
            <a:solidFill>
              <a:srgbClr val="242C2C"/>
            </a:solidFill>
            <a:prstDash val="solid"/>
            <a:round/>
            <a:headEnd type="none" w="sm" len="sm"/>
            <a:tailEnd type="none" w="sm" len="sm"/>
          </a:ln>
        </p:spPr>
      </p:cxnSp>
      <p:cxnSp>
        <p:nvCxnSpPr>
          <p:cNvPr id="1274" name="Google Shape;1274;p52"/>
          <p:cNvCxnSpPr/>
          <p:nvPr/>
        </p:nvCxnSpPr>
        <p:spPr>
          <a:xfrm rot="10800000">
            <a:off x="4414149" y="2687233"/>
            <a:ext cx="0" cy="736301"/>
          </a:xfrm>
          <a:prstGeom prst="straightConnector1">
            <a:avLst/>
          </a:prstGeom>
          <a:noFill/>
          <a:ln w="9525" cap="flat" cmpd="sng">
            <a:solidFill>
              <a:srgbClr val="242C2C"/>
            </a:solidFill>
            <a:prstDash val="solid"/>
            <a:round/>
            <a:headEnd type="none" w="sm" len="sm"/>
            <a:tailEnd type="none" w="sm" len="sm"/>
          </a:ln>
        </p:spPr>
      </p:cxnSp>
      <p:cxnSp>
        <p:nvCxnSpPr>
          <p:cNvPr id="1275" name="Google Shape;1275;p52"/>
          <p:cNvCxnSpPr/>
          <p:nvPr/>
        </p:nvCxnSpPr>
        <p:spPr>
          <a:xfrm rot="10800000">
            <a:off x="5790693" y="2687233"/>
            <a:ext cx="0" cy="736301"/>
          </a:xfrm>
          <a:prstGeom prst="straightConnector1">
            <a:avLst/>
          </a:prstGeom>
          <a:noFill/>
          <a:ln w="9525" cap="flat" cmpd="sng">
            <a:solidFill>
              <a:srgbClr val="242C2C"/>
            </a:solidFill>
            <a:prstDash val="solid"/>
            <a:round/>
            <a:headEnd type="none" w="sm" len="sm"/>
            <a:tailEnd type="none" w="sm" len="sm"/>
          </a:ln>
        </p:spPr>
      </p:cxnSp>
      <p:cxnSp>
        <p:nvCxnSpPr>
          <p:cNvPr id="1276" name="Google Shape;1276;p52"/>
          <p:cNvCxnSpPr/>
          <p:nvPr/>
        </p:nvCxnSpPr>
        <p:spPr>
          <a:xfrm rot="10800000">
            <a:off x="7145215" y="2687233"/>
            <a:ext cx="0" cy="736301"/>
          </a:xfrm>
          <a:prstGeom prst="straightConnector1">
            <a:avLst/>
          </a:prstGeom>
          <a:noFill/>
          <a:ln w="9525" cap="flat" cmpd="sng">
            <a:solidFill>
              <a:srgbClr val="242C2C"/>
            </a:solidFill>
            <a:prstDash val="solid"/>
            <a:round/>
            <a:headEnd type="none" w="sm" len="sm"/>
            <a:tailEnd type="none" w="sm" len="sm"/>
          </a:ln>
        </p:spPr>
      </p:cxnSp>
      <p:cxnSp>
        <p:nvCxnSpPr>
          <p:cNvPr id="1277" name="Google Shape;1277;p52"/>
          <p:cNvCxnSpPr/>
          <p:nvPr/>
        </p:nvCxnSpPr>
        <p:spPr>
          <a:xfrm rot="10800000">
            <a:off x="3030461" y="3603359"/>
            <a:ext cx="0" cy="736301"/>
          </a:xfrm>
          <a:prstGeom prst="straightConnector1">
            <a:avLst/>
          </a:prstGeom>
          <a:noFill/>
          <a:ln w="9525" cap="flat" cmpd="sng">
            <a:solidFill>
              <a:srgbClr val="242C2C"/>
            </a:solidFill>
            <a:prstDash val="solid"/>
            <a:round/>
            <a:headEnd type="none" w="sm" len="sm"/>
            <a:tailEnd type="none" w="sm" len="sm"/>
          </a:ln>
        </p:spPr>
      </p:cxnSp>
      <p:cxnSp>
        <p:nvCxnSpPr>
          <p:cNvPr id="1278" name="Google Shape;1278;p52"/>
          <p:cNvCxnSpPr/>
          <p:nvPr/>
        </p:nvCxnSpPr>
        <p:spPr>
          <a:xfrm rot="10800000">
            <a:off x="4414149" y="3603359"/>
            <a:ext cx="0" cy="736301"/>
          </a:xfrm>
          <a:prstGeom prst="straightConnector1">
            <a:avLst/>
          </a:prstGeom>
          <a:noFill/>
          <a:ln w="9525" cap="flat" cmpd="sng">
            <a:solidFill>
              <a:srgbClr val="242C2C"/>
            </a:solidFill>
            <a:prstDash val="solid"/>
            <a:round/>
            <a:headEnd type="none" w="sm" len="sm"/>
            <a:tailEnd type="none" w="sm" len="sm"/>
          </a:ln>
        </p:spPr>
      </p:cxnSp>
      <p:cxnSp>
        <p:nvCxnSpPr>
          <p:cNvPr id="1279" name="Google Shape;1279;p52"/>
          <p:cNvCxnSpPr/>
          <p:nvPr/>
        </p:nvCxnSpPr>
        <p:spPr>
          <a:xfrm rot="10800000">
            <a:off x="5790693" y="3603359"/>
            <a:ext cx="0" cy="736301"/>
          </a:xfrm>
          <a:prstGeom prst="straightConnector1">
            <a:avLst/>
          </a:prstGeom>
          <a:noFill/>
          <a:ln w="9525" cap="flat" cmpd="sng">
            <a:solidFill>
              <a:srgbClr val="242C2C"/>
            </a:solidFill>
            <a:prstDash val="solid"/>
            <a:round/>
            <a:headEnd type="none" w="sm" len="sm"/>
            <a:tailEnd type="none" w="sm" len="sm"/>
          </a:ln>
        </p:spPr>
      </p:cxnSp>
      <p:cxnSp>
        <p:nvCxnSpPr>
          <p:cNvPr id="1280" name="Google Shape;1280;p52"/>
          <p:cNvCxnSpPr/>
          <p:nvPr/>
        </p:nvCxnSpPr>
        <p:spPr>
          <a:xfrm rot="10800000">
            <a:off x="7145215" y="3603359"/>
            <a:ext cx="0" cy="736301"/>
          </a:xfrm>
          <a:prstGeom prst="straightConnector1">
            <a:avLst/>
          </a:prstGeom>
          <a:noFill/>
          <a:ln w="9525" cap="flat" cmpd="sng">
            <a:solidFill>
              <a:srgbClr val="242C2C"/>
            </a:solidFill>
            <a:prstDash val="solid"/>
            <a:round/>
            <a:headEnd type="none" w="sm" len="sm"/>
            <a:tailEnd type="none" w="sm" len="sm"/>
          </a:ln>
        </p:spPr>
      </p:cxnSp>
      <p:sp>
        <p:nvSpPr>
          <p:cNvPr id="1281" name="Google Shape;1281;p52"/>
          <p:cNvSpPr txBox="1"/>
          <p:nvPr/>
        </p:nvSpPr>
        <p:spPr>
          <a:xfrm>
            <a:off x="713739" y="1466422"/>
            <a:ext cx="520823" cy="181203"/>
          </a:xfrm>
          <a:prstGeom prst="rect">
            <a:avLst/>
          </a:prstGeom>
          <a:noFill/>
          <a:ln>
            <a:noFill/>
          </a:ln>
        </p:spPr>
        <p:txBody>
          <a:bodyPr spcFirstLastPara="1" wrap="square" lIns="0" tIns="0" rIns="0" bIns="0" anchor="t" anchorCtr="0">
            <a:spAutoFit/>
          </a:bodyPr>
          <a:lstStyle/>
          <a:p>
            <a:pPr marL="0" marR="0" lvl="0" indent="0" algn="ctr" rtl="0">
              <a:lnSpc>
                <a:spcPct val="124791"/>
              </a:lnSpc>
              <a:spcBef>
                <a:spcPts val="0"/>
              </a:spcBef>
              <a:spcAft>
                <a:spcPts val="0"/>
              </a:spcAft>
              <a:buNone/>
            </a:pPr>
            <a:r>
              <a:rPr lang="fr" sz="1200" b="1">
                <a:solidFill>
                  <a:srgbClr val="394646"/>
                </a:solidFill>
                <a:latin typeface="Arial"/>
                <a:ea typeface="Arial"/>
                <a:cs typeface="Arial"/>
                <a:sym typeface="Arial"/>
              </a:rPr>
              <a:t>Step</a:t>
            </a:r>
            <a:endParaRPr sz="700"/>
          </a:p>
        </p:txBody>
      </p:sp>
      <p:sp>
        <p:nvSpPr>
          <p:cNvPr id="1282" name="Google Shape;1282;p52"/>
          <p:cNvSpPr txBox="1"/>
          <p:nvPr/>
        </p:nvSpPr>
        <p:spPr>
          <a:xfrm>
            <a:off x="713739" y="2117857"/>
            <a:ext cx="520823" cy="110033"/>
          </a:xfrm>
          <a:prstGeom prst="rect">
            <a:avLst/>
          </a:prstGeom>
          <a:noFill/>
          <a:ln>
            <a:noFill/>
          </a:ln>
        </p:spPr>
        <p:txBody>
          <a:bodyPr spcFirstLastPara="1" wrap="square" lIns="0" tIns="0" rIns="0" bIns="0" anchor="t" anchorCtr="0">
            <a:spAutoFit/>
          </a:bodyPr>
          <a:lstStyle/>
          <a:p>
            <a:pPr marL="0" marR="0" lvl="0" indent="0" algn="l" rtl="0">
              <a:lnSpc>
                <a:spcPct val="124785"/>
              </a:lnSpc>
              <a:spcBef>
                <a:spcPts val="0"/>
              </a:spcBef>
              <a:spcAft>
                <a:spcPts val="0"/>
              </a:spcAft>
              <a:buNone/>
            </a:pPr>
            <a:r>
              <a:rPr lang="fr" sz="700" b="1">
                <a:solidFill>
                  <a:srgbClr val="394646"/>
                </a:solidFill>
                <a:latin typeface="Arial"/>
                <a:ea typeface="Arial"/>
                <a:cs typeface="Arial"/>
                <a:sym typeface="Arial"/>
              </a:rPr>
              <a:t>Objective:</a:t>
            </a:r>
            <a:endParaRPr sz="700"/>
          </a:p>
        </p:txBody>
      </p:sp>
      <p:sp>
        <p:nvSpPr>
          <p:cNvPr id="1283" name="Google Shape;1283;p52"/>
          <p:cNvSpPr txBox="1"/>
          <p:nvPr/>
        </p:nvSpPr>
        <p:spPr>
          <a:xfrm>
            <a:off x="713739" y="2918255"/>
            <a:ext cx="603863" cy="329108"/>
          </a:xfrm>
          <a:prstGeom prst="rect">
            <a:avLst/>
          </a:prstGeom>
          <a:noFill/>
          <a:ln>
            <a:noFill/>
          </a:ln>
        </p:spPr>
        <p:txBody>
          <a:bodyPr spcFirstLastPara="1" wrap="square" lIns="0" tIns="0" rIns="0" bIns="0" anchor="t" anchorCtr="0">
            <a:spAutoFit/>
          </a:bodyPr>
          <a:lstStyle/>
          <a:p>
            <a:pPr marL="0" marR="0" lvl="0" indent="0" algn="l" rtl="0">
              <a:lnSpc>
                <a:spcPct val="124785"/>
              </a:lnSpc>
              <a:spcBef>
                <a:spcPts val="0"/>
              </a:spcBef>
              <a:spcAft>
                <a:spcPts val="0"/>
              </a:spcAft>
              <a:buNone/>
            </a:pPr>
            <a:r>
              <a:rPr lang="fr" sz="700" b="1">
                <a:solidFill>
                  <a:srgbClr val="394646"/>
                </a:solidFill>
                <a:latin typeface="Arial"/>
                <a:ea typeface="Arial"/>
                <a:cs typeface="Arial"/>
                <a:sym typeface="Arial"/>
              </a:rPr>
              <a:t>Action to take as launch lead:</a:t>
            </a:r>
            <a:endParaRPr sz="700"/>
          </a:p>
        </p:txBody>
      </p:sp>
      <p:sp>
        <p:nvSpPr>
          <p:cNvPr id="1284" name="Google Shape;1284;p52"/>
          <p:cNvSpPr txBox="1"/>
          <p:nvPr/>
        </p:nvSpPr>
        <p:spPr>
          <a:xfrm>
            <a:off x="713739" y="3739864"/>
            <a:ext cx="520823" cy="329108"/>
          </a:xfrm>
          <a:prstGeom prst="rect">
            <a:avLst/>
          </a:prstGeom>
          <a:noFill/>
          <a:ln>
            <a:noFill/>
          </a:ln>
        </p:spPr>
        <p:txBody>
          <a:bodyPr spcFirstLastPara="1" wrap="square" lIns="0" tIns="0" rIns="0" bIns="0" anchor="t" anchorCtr="0">
            <a:spAutoFit/>
          </a:bodyPr>
          <a:lstStyle/>
          <a:p>
            <a:pPr marL="0" marR="0" lvl="0" indent="0" algn="l" rtl="0">
              <a:lnSpc>
                <a:spcPct val="124785"/>
              </a:lnSpc>
              <a:spcBef>
                <a:spcPts val="0"/>
              </a:spcBef>
              <a:spcAft>
                <a:spcPts val="0"/>
              </a:spcAft>
              <a:buNone/>
            </a:pPr>
            <a:r>
              <a:rPr lang="fr" sz="700" b="1">
                <a:solidFill>
                  <a:srgbClr val="394646"/>
                </a:solidFill>
                <a:latin typeface="Arial"/>
                <a:ea typeface="Arial"/>
                <a:cs typeface="Arial"/>
                <a:sym typeface="Arial"/>
              </a:rPr>
              <a:t>Timing:</a:t>
            </a:r>
            <a:endParaRPr sz="700"/>
          </a:p>
          <a:p>
            <a:pPr marL="0" marR="0" lvl="0" indent="0" algn="l" rtl="0">
              <a:lnSpc>
                <a:spcPct val="124785"/>
              </a:lnSpc>
              <a:spcBef>
                <a:spcPts val="0"/>
              </a:spcBef>
              <a:spcAft>
                <a:spcPts val="0"/>
              </a:spcAft>
              <a:buNone/>
            </a:pPr>
            <a:endParaRPr sz="700" b="1">
              <a:solidFill>
                <a:srgbClr val="394646"/>
              </a:solidFill>
              <a:latin typeface="Arial"/>
              <a:ea typeface="Arial"/>
              <a:cs typeface="Arial"/>
              <a:sym typeface="Arial"/>
            </a:endParaRPr>
          </a:p>
          <a:p>
            <a:pPr marL="0" marR="0" lvl="0" indent="0" algn="l" rtl="0">
              <a:lnSpc>
                <a:spcPct val="124785"/>
              </a:lnSpc>
              <a:spcBef>
                <a:spcPts val="0"/>
              </a:spcBef>
              <a:spcAft>
                <a:spcPts val="0"/>
              </a:spcAft>
              <a:buNone/>
            </a:pPr>
            <a:r>
              <a:rPr lang="fr" sz="700" b="1">
                <a:solidFill>
                  <a:srgbClr val="394646"/>
                </a:solidFill>
                <a:latin typeface="Arial"/>
                <a:ea typeface="Arial"/>
                <a:cs typeface="Arial"/>
                <a:sym typeface="Arial"/>
              </a:rPr>
              <a:t>Channel(s):</a:t>
            </a:r>
            <a:endParaRPr sz="700"/>
          </a:p>
        </p:txBody>
      </p:sp>
      <p:sp>
        <p:nvSpPr>
          <p:cNvPr id="1285" name="Google Shape;1285;p52" descr="Megaphone outline"/>
          <p:cNvSpPr/>
          <p:nvPr/>
        </p:nvSpPr>
        <p:spPr>
          <a:xfrm>
            <a:off x="2120088" y="1012758"/>
            <a:ext cx="285088" cy="285088"/>
          </a:xfrm>
          <a:custGeom>
            <a:avLst/>
            <a:gdLst/>
            <a:ahLst/>
            <a:cxnLst/>
            <a:rect l="l" t="t" r="r" b="b"/>
            <a:pathLst>
              <a:path w="570176" h="570176" extrusionOk="0">
                <a:moveTo>
                  <a:pt x="0" y="0"/>
                </a:moveTo>
                <a:lnTo>
                  <a:pt x="570177" y="0"/>
                </a:lnTo>
                <a:lnTo>
                  <a:pt x="570177" y="570176"/>
                </a:lnTo>
                <a:lnTo>
                  <a:pt x="0" y="570176"/>
                </a:lnTo>
                <a:lnTo>
                  <a:pt x="0" y="0"/>
                </a:lnTo>
                <a:close/>
              </a:path>
            </a:pathLst>
          </a:custGeom>
          <a:blipFill rotWithShape="1">
            <a:blip r:embed="rId4">
              <a:alphaModFix/>
            </a:blip>
            <a:stretch>
              <a:fillRect/>
            </a:stretch>
          </a:blip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286" name="Google Shape;1286;p52" descr="Megaphone outline"/>
          <p:cNvSpPr/>
          <p:nvPr/>
        </p:nvSpPr>
        <p:spPr>
          <a:xfrm>
            <a:off x="4962258" y="1012758"/>
            <a:ext cx="285088" cy="285088"/>
          </a:xfrm>
          <a:custGeom>
            <a:avLst/>
            <a:gdLst/>
            <a:ahLst/>
            <a:cxnLst/>
            <a:rect l="l" t="t" r="r" b="b"/>
            <a:pathLst>
              <a:path w="570176" h="570176" extrusionOk="0">
                <a:moveTo>
                  <a:pt x="0" y="0"/>
                </a:moveTo>
                <a:lnTo>
                  <a:pt x="570177" y="0"/>
                </a:lnTo>
                <a:lnTo>
                  <a:pt x="570177" y="570176"/>
                </a:lnTo>
                <a:lnTo>
                  <a:pt x="0" y="570176"/>
                </a:lnTo>
                <a:lnTo>
                  <a:pt x="0" y="0"/>
                </a:lnTo>
                <a:close/>
              </a:path>
            </a:pathLst>
          </a:custGeom>
          <a:blipFill rotWithShape="1">
            <a:blip r:embed="rId4">
              <a:alphaModFix/>
            </a:blip>
            <a:stretch>
              <a:fillRect/>
            </a:stretch>
          </a:blip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287" name="Google Shape;1287;p52" descr="Bell outline"/>
          <p:cNvSpPr/>
          <p:nvPr/>
        </p:nvSpPr>
        <p:spPr>
          <a:xfrm>
            <a:off x="6351787" y="1028865"/>
            <a:ext cx="235611" cy="235610"/>
          </a:xfrm>
          <a:custGeom>
            <a:avLst/>
            <a:gdLst/>
            <a:ahLst/>
            <a:cxnLst/>
            <a:rect l="l" t="t" r="r" b="b"/>
            <a:pathLst>
              <a:path w="471221" h="471221" extrusionOk="0">
                <a:moveTo>
                  <a:pt x="0" y="0"/>
                </a:moveTo>
                <a:lnTo>
                  <a:pt x="471220" y="0"/>
                </a:lnTo>
                <a:lnTo>
                  <a:pt x="471220" y="471221"/>
                </a:lnTo>
                <a:lnTo>
                  <a:pt x="0" y="471221"/>
                </a:lnTo>
                <a:lnTo>
                  <a:pt x="0" y="0"/>
                </a:lnTo>
                <a:close/>
              </a:path>
            </a:pathLst>
          </a:custGeom>
          <a:blipFill rotWithShape="1">
            <a:blip r:embed="rId5">
              <a:alphaModFix/>
            </a:blip>
            <a:stretch>
              <a:fillRect/>
            </a:stretch>
          </a:blip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288" name="Google Shape;1288;p52" descr="Information outline"/>
          <p:cNvSpPr/>
          <p:nvPr/>
        </p:nvSpPr>
        <p:spPr>
          <a:xfrm>
            <a:off x="3597059" y="1028865"/>
            <a:ext cx="252872" cy="252873"/>
          </a:xfrm>
          <a:custGeom>
            <a:avLst/>
            <a:gdLst/>
            <a:ahLst/>
            <a:cxnLst/>
            <a:rect l="l" t="t" r="r" b="b"/>
            <a:pathLst>
              <a:path w="505745" h="505745" extrusionOk="0">
                <a:moveTo>
                  <a:pt x="0" y="0"/>
                </a:moveTo>
                <a:lnTo>
                  <a:pt x="505746" y="0"/>
                </a:lnTo>
                <a:lnTo>
                  <a:pt x="505746" y="505746"/>
                </a:lnTo>
                <a:lnTo>
                  <a:pt x="0" y="505746"/>
                </a:lnTo>
                <a:lnTo>
                  <a:pt x="0" y="0"/>
                </a:lnTo>
                <a:close/>
              </a:path>
            </a:pathLst>
          </a:custGeom>
          <a:blipFill rotWithShape="1">
            <a:blip r:embed="rId6">
              <a:alphaModFix/>
            </a:blip>
            <a:stretch>
              <a:fillRect/>
            </a:stretch>
          </a:blip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289" name="Google Shape;1289;p52" descr="Information outline"/>
          <p:cNvSpPr/>
          <p:nvPr/>
        </p:nvSpPr>
        <p:spPr>
          <a:xfrm>
            <a:off x="7713452" y="1028865"/>
            <a:ext cx="252873" cy="252873"/>
          </a:xfrm>
          <a:custGeom>
            <a:avLst/>
            <a:gdLst/>
            <a:ahLst/>
            <a:cxnLst/>
            <a:rect l="l" t="t" r="r" b="b"/>
            <a:pathLst>
              <a:path w="505745" h="505745" extrusionOk="0">
                <a:moveTo>
                  <a:pt x="0" y="0"/>
                </a:moveTo>
                <a:lnTo>
                  <a:pt x="505745" y="0"/>
                </a:lnTo>
                <a:lnTo>
                  <a:pt x="505745" y="505746"/>
                </a:lnTo>
                <a:lnTo>
                  <a:pt x="0" y="505746"/>
                </a:lnTo>
                <a:lnTo>
                  <a:pt x="0" y="0"/>
                </a:lnTo>
                <a:close/>
              </a:path>
            </a:pathLst>
          </a:custGeom>
          <a:blipFill rotWithShape="1">
            <a:blip r:embed="rId6">
              <a:alphaModFix/>
            </a:blip>
            <a:stretch>
              <a:fillRect/>
            </a:stretch>
          </a:blip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290" name="Google Shape;1290;p52"/>
          <p:cNvSpPr txBox="1"/>
          <p:nvPr/>
        </p:nvSpPr>
        <p:spPr>
          <a:xfrm>
            <a:off x="1753929" y="1977166"/>
            <a:ext cx="1176600" cy="438000"/>
          </a:xfrm>
          <a:prstGeom prst="rect">
            <a:avLst/>
          </a:prstGeom>
          <a:noFill/>
          <a:ln>
            <a:noFill/>
          </a:ln>
        </p:spPr>
        <p:txBody>
          <a:bodyPr spcFirstLastPara="1" wrap="square" lIns="0" tIns="0" rIns="0" bIns="0" anchor="ctr" anchorCtr="0">
            <a:noAutofit/>
          </a:bodyPr>
          <a:lstStyle/>
          <a:p>
            <a:pPr marL="0" marR="0" lvl="0" indent="0" algn="l" rtl="0">
              <a:lnSpc>
                <a:spcPct val="124785"/>
              </a:lnSpc>
              <a:spcBef>
                <a:spcPts val="0"/>
              </a:spcBef>
              <a:spcAft>
                <a:spcPts val="0"/>
              </a:spcAft>
              <a:buNone/>
            </a:pPr>
            <a:r>
              <a:rPr lang="fr" sz="600">
                <a:solidFill>
                  <a:srgbClr val="394646"/>
                </a:solidFill>
              </a:rPr>
              <a:t>Comprendre comment les apprenants réagissent à Go1 et ce qui fonctionne ou doit être amélioré. </a:t>
            </a:r>
            <a:endParaRPr sz="600"/>
          </a:p>
        </p:txBody>
      </p:sp>
      <p:sp>
        <p:nvSpPr>
          <p:cNvPr id="1291" name="Google Shape;1291;p52"/>
          <p:cNvSpPr txBox="1"/>
          <p:nvPr/>
        </p:nvSpPr>
        <p:spPr>
          <a:xfrm>
            <a:off x="1588333" y="2744283"/>
            <a:ext cx="1470600" cy="783900"/>
          </a:xfrm>
          <a:prstGeom prst="rect">
            <a:avLst/>
          </a:prstGeom>
          <a:noFill/>
          <a:ln>
            <a:noFill/>
          </a:ln>
        </p:spPr>
        <p:txBody>
          <a:bodyPr spcFirstLastPara="1" wrap="square" lIns="0" tIns="0" rIns="0" bIns="0" anchor="t" anchorCtr="0">
            <a:spAutoFit/>
          </a:bodyPr>
          <a:lstStyle/>
          <a:p>
            <a:pPr marL="0" lvl="0" indent="0" algn="l" rtl="0">
              <a:lnSpc>
                <a:spcPct val="124785"/>
              </a:lnSpc>
              <a:spcBef>
                <a:spcPts val="0"/>
              </a:spcBef>
              <a:spcAft>
                <a:spcPts val="0"/>
              </a:spcAft>
              <a:buClr>
                <a:schemeClr val="dk1"/>
              </a:buClr>
              <a:buSzPts val="1100"/>
              <a:buFont typeface="Arial"/>
              <a:buNone/>
            </a:pPr>
            <a:r>
              <a:rPr lang="fr" sz="600">
                <a:solidFill>
                  <a:srgbClr val="394646"/>
                </a:solidFill>
              </a:rPr>
              <a:t>Réalisez un petit sondage ou une enquête ponctuelle à l'aide d'un formulaire ou de votre outil de sondage.</a:t>
            </a:r>
            <a:endParaRPr sz="600">
              <a:solidFill>
                <a:srgbClr val="394646"/>
              </a:solidFill>
            </a:endParaRPr>
          </a:p>
          <a:p>
            <a:pPr marL="0" lvl="0" indent="0" algn="l" rtl="0">
              <a:lnSpc>
                <a:spcPct val="124785"/>
              </a:lnSpc>
              <a:spcBef>
                <a:spcPts val="0"/>
              </a:spcBef>
              <a:spcAft>
                <a:spcPts val="0"/>
              </a:spcAft>
              <a:buClr>
                <a:schemeClr val="dk1"/>
              </a:buClr>
              <a:buSzPts val="1100"/>
              <a:buFont typeface="Arial"/>
              <a:buNone/>
            </a:pPr>
            <a:r>
              <a:rPr lang="fr" sz="600">
                <a:solidFill>
                  <a:srgbClr val="394646"/>
                </a:solidFill>
              </a:rPr>
              <a:t> Posez des questions sur la pertinence du contenu, la facilité d'accès et la motivation à revenir. </a:t>
            </a:r>
            <a:endParaRPr sz="600">
              <a:solidFill>
                <a:srgbClr val="394646"/>
              </a:solidFill>
            </a:endParaRPr>
          </a:p>
          <a:p>
            <a:pPr marL="0" marR="0" lvl="0" indent="0" algn="l" rtl="0">
              <a:lnSpc>
                <a:spcPct val="124785"/>
              </a:lnSpc>
              <a:spcBef>
                <a:spcPts val="0"/>
              </a:spcBef>
              <a:spcAft>
                <a:spcPts val="0"/>
              </a:spcAft>
              <a:buNone/>
            </a:pPr>
            <a:endParaRPr sz="600">
              <a:solidFill>
                <a:srgbClr val="394646"/>
              </a:solidFill>
            </a:endParaRPr>
          </a:p>
        </p:txBody>
      </p:sp>
      <p:sp>
        <p:nvSpPr>
          <p:cNvPr id="1292" name="Google Shape;1292;p52"/>
          <p:cNvSpPr txBox="1"/>
          <p:nvPr/>
        </p:nvSpPr>
        <p:spPr>
          <a:xfrm>
            <a:off x="1596592" y="3630437"/>
            <a:ext cx="1176600" cy="783900"/>
          </a:xfrm>
          <a:prstGeom prst="rect">
            <a:avLst/>
          </a:prstGeom>
          <a:noFill/>
          <a:ln>
            <a:noFill/>
          </a:ln>
        </p:spPr>
        <p:txBody>
          <a:bodyPr spcFirstLastPara="1" wrap="square" lIns="0" tIns="0" rIns="0" bIns="0" anchor="t" anchorCtr="0">
            <a:spAutoFit/>
          </a:bodyPr>
          <a:lstStyle/>
          <a:p>
            <a:pPr marL="0" lvl="0" indent="0" algn="l" rtl="0">
              <a:lnSpc>
                <a:spcPct val="124785"/>
              </a:lnSpc>
              <a:spcBef>
                <a:spcPts val="0"/>
              </a:spcBef>
              <a:spcAft>
                <a:spcPts val="0"/>
              </a:spcAft>
              <a:buClr>
                <a:schemeClr val="dk1"/>
              </a:buClr>
              <a:buSzPts val="1100"/>
              <a:buFont typeface="Arial"/>
              <a:buNone/>
            </a:pPr>
            <a:r>
              <a:rPr lang="fr" sz="600">
                <a:solidFill>
                  <a:srgbClr val="394646"/>
                </a:solidFill>
              </a:rPr>
              <a:t>Calendrier : 1 à 2 semaines après le lancement</a:t>
            </a:r>
            <a:endParaRPr sz="600">
              <a:solidFill>
                <a:srgbClr val="394646"/>
              </a:solidFill>
            </a:endParaRPr>
          </a:p>
          <a:p>
            <a:pPr marL="0" lvl="0" indent="0" algn="l" rtl="0">
              <a:lnSpc>
                <a:spcPct val="124785"/>
              </a:lnSpc>
              <a:spcBef>
                <a:spcPts val="0"/>
              </a:spcBef>
              <a:spcAft>
                <a:spcPts val="0"/>
              </a:spcAft>
              <a:buClr>
                <a:schemeClr val="dk1"/>
              </a:buClr>
              <a:buSzPts val="1100"/>
              <a:buFont typeface="Arial"/>
              <a:buNone/>
            </a:pPr>
            <a:endParaRPr sz="600">
              <a:solidFill>
                <a:srgbClr val="394646"/>
              </a:solidFill>
            </a:endParaRPr>
          </a:p>
          <a:p>
            <a:pPr marL="0" lvl="0" indent="0" algn="l" rtl="0">
              <a:lnSpc>
                <a:spcPct val="124785"/>
              </a:lnSpc>
              <a:spcBef>
                <a:spcPts val="0"/>
              </a:spcBef>
              <a:spcAft>
                <a:spcPts val="0"/>
              </a:spcAft>
              <a:buClr>
                <a:schemeClr val="dk1"/>
              </a:buClr>
              <a:buSzPts val="1100"/>
              <a:buFont typeface="Arial"/>
              <a:buNone/>
            </a:pPr>
            <a:r>
              <a:rPr lang="fr" sz="600">
                <a:solidFill>
                  <a:srgbClr val="394646"/>
                </a:solidFill>
              </a:rPr>
              <a:t>Canal(aux) : Slack/Teams, e-mail, outil d'enquête</a:t>
            </a:r>
            <a:endParaRPr sz="600">
              <a:solidFill>
                <a:srgbClr val="394646"/>
              </a:solidFill>
            </a:endParaRPr>
          </a:p>
          <a:p>
            <a:pPr marL="0" lvl="0" indent="0" algn="l" rtl="0">
              <a:lnSpc>
                <a:spcPct val="124785"/>
              </a:lnSpc>
              <a:spcBef>
                <a:spcPts val="0"/>
              </a:spcBef>
              <a:spcAft>
                <a:spcPts val="0"/>
              </a:spcAft>
              <a:buClr>
                <a:schemeClr val="dk1"/>
              </a:buClr>
              <a:buSzPts val="1100"/>
              <a:buFont typeface="Arial"/>
              <a:buNone/>
            </a:pPr>
            <a:endParaRPr sz="600">
              <a:solidFill>
                <a:srgbClr val="394646"/>
              </a:solidFill>
            </a:endParaRPr>
          </a:p>
          <a:p>
            <a:pPr marL="0" marR="0" lvl="0" indent="0" algn="l" rtl="0">
              <a:lnSpc>
                <a:spcPct val="124785"/>
              </a:lnSpc>
              <a:spcBef>
                <a:spcPts val="0"/>
              </a:spcBef>
              <a:spcAft>
                <a:spcPts val="0"/>
              </a:spcAft>
              <a:buNone/>
            </a:pPr>
            <a:endParaRPr sz="600">
              <a:solidFill>
                <a:srgbClr val="394646"/>
              </a:solidFill>
            </a:endParaRPr>
          </a:p>
        </p:txBody>
      </p:sp>
      <p:sp>
        <p:nvSpPr>
          <p:cNvPr id="1293" name="Google Shape;1293;p52"/>
          <p:cNvSpPr txBox="1"/>
          <p:nvPr/>
        </p:nvSpPr>
        <p:spPr>
          <a:xfrm>
            <a:off x="3135235" y="1975068"/>
            <a:ext cx="1176600" cy="438000"/>
          </a:xfrm>
          <a:prstGeom prst="rect">
            <a:avLst/>
          </a:prstGeom>
          <a:noFill/>
          <a:ln>
            <a:noFill/>
          </a:ln>
        </p:spPr>
        <p:txBody>
          <a:bodyPr spcFirstLastPara="1" wrap="square" lIns="0" tIns="0" rIns="0" bIns="0" anchor="ctr" anchorCtr="0">
            <a:noAutofit/>
          </a:bodyPr>
          <a:lstStyle/>
          <a:p>
            <a:pPr marL="0" marR="0" lvl="0" indent="0" algn="l" rtl="0">
              <a:lnSpc>
                <a:spcPct val="124785"/>
              </a:lnSpc>
              <a:spcBef>
                <a:spcPts val="0"/>
              </a:spcBef>
              <a:spcAft>
                <a:spcPts val="0"/>
              </a:spcAft>
              <a:buNone/>
            </a:pPr>
            <a:r>
              <a:rPr lang="fr" sz="600">
                <a:solidFill>
                  <a:srgbClr val="394646"/>
                </a:solidFill>
              </a:rPr>
              <a:t>Reconnaissez les apprenants ou les équipes qui s'engagent tôt afin de créer une dynamique et une preuve sociale. </a:t>
            </a:r>
            <a:endParaRPr sz="600"/>
          </a:p>
        </p:txBody>
      </p:sp>
      <p:sp>
        <p:nvSpPr>
          <p:cNvPr id="1294" name="Google Shape;1294;p52"/>
          <p:cNvSpPr txBox="1"/>
          <p:nvPr/>
        </p:nvSpPr>
        <p:spPr>
          <a:xfrm>
            <a:off x="3149452" y="2752207"/>
            <a:ext cx="1176600" cy="783900"/>
          </a:xfrm>
          <a:prstGeom prst="rect">
            <a:avLst/>
          </a:prstGeom>
          <a:noFill/>
          <a:ln>
            <a:noFill/>
          </a:ln>
        </p:spPr>
        <p:txBody>
          <a:bodyPr spcFirstLastPara="1" wrap="square" lIns="0" tIns="0" rIns="0" bIns="0" anchor="t" anchorCtr="0">
            <a:spAutoFit/>
          </a:bodyPr>
          <a:lstStyle/>
          <a:p>
            <a:pPr marL="0" lvl="0" indent="0" algn="l" rtl="0">
              <a:lnSpc>
                <a:spcPct val="124785"/>
              </a:lnSpc>
              <a:spcBef>
                <a:spcPts val="0"/>
              </a:spcBef>
              <a:spcAft>
                <a:spcPts val="0"/>
              </a:spcAft>
              <a:buClr>
                <a:schemeClr val="dk1"/>
              </a:buClr>
              <a:buSzPts val="1100"/>
              <a:buFont typeface="Arial"/>
              <a:buNone/>
            </a:pPr>
            <a:r>
              <a:rPr lang="fr" sz="600">
                <a:solidFill>
                  <a:srgbClr val="394646"/>
                </a:solidFill>
              </a:rPr>
              <a:t>Partagez les meilleurs apprenants, les cours/listes de lecture les plus consultés ou les premières réussites sur Slack, par e-mail ou sur des écrans. </a:t>
            </a:r>
            <a:endParaRPr sz="600">
              <a:solidFill>
                <a:srgbClr val="394646"/>
              </a:solidFill>
            </a:endParaRPr>
          </a:p>
          <a:p>
            <a:pPr marL="0" lvl="0" indent="0" algn="l" rtl="0">
              <a:lnSpc>
                <a:spcPct val="124785"/>
              </a:lnSpc>
              <a:spcBef>
                <a:spcPts val="0"/>
              </a:spcBef>
              <a:spcAft>
                <a:spcPts val="0"/>
              </a:spcAft>
              <a:buClr>
                <a:schemeClr val="dk1"/>
              </a:buClr>
              <a:buSzPts val="1100"/>
              <a:buFont typeface="Arial"/>
              <a:buNone/>
            </a:pPr>
            <a:endParaRPr sz="600">
              <a:solidFill>
                <a:srgbClr val="394646"/>
              </a:solidFill>
            </a:endParaRPr>
          </a:p>
          <a:p>
            <a:pPr marL="0" marR="0" lvl="0" indent="0" algn="l" rtl="0">
              <a:lnSpc>
                <a:spcPct val="124785"/>
              </a:lnSpc>
              <a:spcBef>
                <a:spcPts val="0"/>
              </a:spcBef>
              <a:spcAft>
                <a:spcPts val="0"/>
              </a:spcAft>
              <a:buNone/>
            </a:pPr>
            <a:endParaRPr sz="600">
              <a:solidFill>
                <a:srgbClr val="394646"/>
              </a:solidFill>
            </a:endParaRPr>
          </a:p>
        </p:txBody>
      </p:sp>
      <p:sp>
        <p:nvSpPr>
          <p:cNvPr id="1295" name="Google Shape;1295;p52"/>
          <p:cNvSpPr txBox="1"/>
          <p:nvPr/>
        </p:nvSpPr>
        <p:spPr>
          <a:xfrm>
            <a:off x="4516542" y="2754262"/>
            <a:ext cx="1176600" cy="668700"/>
          </a:xfrm>
          <a:prstGeom prst="rect">
            <a:avLst/>
          </a:prstGeom>
          <a:noFill/>
          <a:ln>
            <a:noFill/>
          </a:ln>
        </p:spPr>
        <p:txBody>
          <a:bodyPr spcFirstLastPara="1" wrap="square" lIns="0" tIns="0" rIns="0" bIns="0" anchor="t" anchorCtr="0">
            <a:spAutoFit/>
          </a:bodyPr>
          <a:lstStyle/>
          <a:p>
            <a:pPr marL="0" marR="0" lvl="0" indent="0" algn="l" rtl="0">
              <a:lnSpc>
                <a:spcPct val="124785"/>
              </a:lnSpc>
              <a:spcBef>
                <a:spcPts val="0"/>
              </a:spcBef>
              <a:spcAft>
                <a:spcPts val="0"/>
              </a:spcAft>
              <a:buNone/>
            </a:pPr>
            <a:r>
              <a:rPr lang="fr" sz="600">
                <a:solidFill>
                  <a:srgbClr val="394646"/>
                </a:solidFill>
              </a:rPr>
              <a:t>Lancez une campagne thématique autour d'un sujet d'apprentissage tel que le bien-être, le leadership ou l'IA. Créez une publication rapide et suggérez des listes de lecture pertinentes. </a:t>
            </a:r>
            <a:endParaRPr sz="600"/>
          </a:p>
        </p:txBody>
      </p:sp>
      <p:sp>
        <p:nvSpPr>
          <p:cNvPr id="1296" name="Google Shape;1296;p52"/>
          <p:cNvSpPr txBox="1"/>
          <p:nvPr/>
        </p:nvSpPr>
        <p:spPr>
          <a:xfrm>
            <a:off x="4534991" y="3613980"/>
            <a:ext cx="1176600" cy="783900"/>
          </a:xfrm>
          <a:prstGeom prst="rect">
            <a:avLst/>
          </a:prstGeom>
          <a:noFill/>
          <a:ln>
            <a:noFill/>
          </a:ln>
        </p:spPr>
        <p:txBody>
          <a:bodyPr spcFirstLastPara="1" wrap="square" lIns="0" tIns="0" rIns="0" bIns="0" anchor="t" anchorCtr="0">
            <a:spAutoFit/>
          </a:bodyPr>
          <a:lstStyle/>
          <a:p>
            <a:pPr marL="0" lvl="0" indent="0" algn="l" rtl="0">
              <a:lnSpc>
                <a:spcPct val="124785"/>
              </a:lnSpc>
              <a:spcBef>
                <a:spcPts val="0"/>
              </a:spcBef>
              <a:spcAft>
                <a:spcPts val="0"/>
              </a:spcAft>
              <a:buClr>
                <a:schemeClr val="dk1"/>
              </a:buClr>
              <a:buSzPts val="1100"/>
              <a:buFont typeface="Arial"/>
              <a:buNone/>
            </a:pPr>
            <a:r>
              <a:rPr lang="fr" sz="600">
                <a:solidFill>
                  <a:srgbClr val="394646"/>
                </a:solidFill>
              </a:rPr>
              <a:t>Calendrier : 3 à 4 semaines après le lancement</a:t>
            </a:r>
            <a:endParaRPr sz="600">
              <a:solidFill>
                <a:srgbClr val="394646"/>
              </a:solidFill>
            </a:endParaRPr>
          </a:p>
          <a:p>
            <a:pPr marL="0" lvl="0" indent="0" algn="l" rtl="0">
              <a:lnSpc>
                <a:spcPct val="124785"/>
              </a:lnSpc>
              <a:spcBef>
                <a:spcPts val="0"/>
              </a:spcBef>
              <a:spcAft>
                <a:spcPts val="0"/>
              </a:spcAft>
              <a:buClr>
                <a:schemeClr val="dk1"/>
              </a:buClr>
              <a:buSzPts val="1100"/>
              <a:buFont typeface="Arial"/>
              <a:buNone/>
            </a:pPr>
            <a:endParaRPr sz="600">
              <a:solidFill>
                <a:srgbClr val="394646"/>
              </a:solidFill>
            </a:endParaRPr>
          </a:p>
          <a:p>
            <a:pPr marL="0" lvl="0" indent="0" algn="l" rtl="0">
              <a:lnSpc>
                <a:spcPct val="124785"/>
              </a:lnSpc>
              <a:spcBef>
                <a:spcPts val="0"/>
              </a:spcBef>
              <a:spcAft>
                <a:spcPts val="0"/>
              </a:spcAft>
              <a:buClr>
                <a:schemeClr val="dk1"/>
              </a:buClr>
              <a:buSzPts val="1100"/>
              <a:buFont typeface="Arial"/>
              <a:buNone/>
            </a:pPr>
            <a:r>
              <a:rPr lang="fr" sz="600">
                <a:solidFill>
                  <a:srgbClr val="394646"/>
                </a:solidFill>
              </a:rPr>
              <a:t>Canal(aux) : E-mail, intranet, Slack/Teams</a:t>
            </a:r>
            <a:endParaRPr sz="600">
              <a:solidFill>
                <a:srgbClr val="394646"/>
              </a:solidFill>
            </a:endParaRPr>
          </a:p>
          <a:p>
            <a:pPr marL="0" lvl="0" indent="0" algn="l" rtl="0">
              <a:lnSpc>
                <a:spcPct val="124785"/>
              </a:lnSpc>
              <a:spcBef>
                <a:spcPts val="0"/>
              </a:spcBef>
              <a:spcAft>
                <a:spcPts val="0"/>
              </a:spcAft>
              <a:buClr>
                <a:schemeClr val="dk1"/>
              </a:buClr>
              <a:buSzPts val="1100"/>
              <a:buFont typeface="Arial"/>
              <a:buNone/>
            </a:pPr>
            <a:endParaRPr sz="600">
              <a:solidFill>
                <a:srgbClr val="394646"/>
              </a:solidFill>
            </a:endParaRPr>
          </a:p>
          <a:p>
            <a:pPr marL="0" marR="0" lvl="0" indent="0" algn="l" rtl="0">
              <a:lnSpc>
                <a:spcPct val="124785"/>
              </a:lnSpc>
              <a:spcBef>
                <a:spcPts val="0"/>
              </a:spcBef>
              <a:spcAft>
                <a:spcPts val="0"/>
              </a:spcAft>
              <a:buNone/>
            </a:pPr>
            <a:endParaRPr sz="600">
              <a:solidFill>
                <a:srgbClr val="394646"/>
              </a:solidFill>
            </a:endParaRPr>
          </a:p>
        </p:txBody>
      </p:sp>
      <p:sp>
        <p:nvSpPr>
          <p:cNvPr id="1297" name="Google Shape;1297;p52"/>
          <p:cNvSpPr txBox="1"/>
          <p:nvPr/>
        </p:nvSpPr>
        <p:spPr>
          <a:xfrm>
            <a:off x="3106803" y="3628196"/>
            <a:ext cx="1244400" cy="783900"/>
          </a:xfrm>
          <a:prstGeom prst="rect">
            <a:avLst/>
          </a:prstGeom>
          <a:noFill/>
          <a:ln>
            <a:noFill/>
          </a:ln>
        </p:spPr>
        <p:txBody>
          <a:bodyPr spcFirstLastPara="1" wrap="square" lIns="0" tIns="0" rIns="0" bIns="0" anchor="t" anchorCtr="0">
            <a:spAutoFit/>
          </a:bodyPr>
          <a:lstStyle/>
          <a:p>
            <a:pPr marL="0" lvl="0" indent="0" algn="l" rtl="0">
              <a:lnSpc>
                <a:spcPct val="124785"/>
              </a:lnSpc>
              <a:spcBef>
                <a:spcPts val="0"/>
              </a:spcBef>
              <a:spcAft>
                <a:spcPts val="0"/>
              </a:spcAft>
              <a:buClr>
                <a:schemeClr val="dk1"/>
              </a:buClr>
              <a:buSzPts val="1100"/>
              <a:buFont typeface="Arial"/>
              <a:buNone/>
            </a:pPr>
            <a:r>
              <a:rPr lang="fr" sz="600">
                <a:solidFill>
                  <a:srgbClr val="394646"/>
                </a:solidFill>
              </a:rPr>
              <a:t>Calendrier : 2 semaines après le lancement</a:t>
            </a:r>
            <a:endParaRPr sz="600">
              <a:solidFill>
                <a:srgbClr val="394646"/>
              </a:solidFill>
            </a:endParaRPr>
          </a:p>
          <a:p>
            <a:pPr marL="0" lvl="0" indent="0" algn="l" rtl="0">
              <a:lnSpc>
                <a:spcPct val="124785"/>
              </a:lnSpc>
              <a:spcBef>
                <a:spcPts val="0"/>
              </a:spcBef>
              <a:spcAft>
                <a:spcPts val="0"/>
              </a:spcAft>
              <a:buClr>
                <a:schemeClr val="dk1"/>
              </a:buClr>
              <a:buSzPts val="1100"/>
              <a:buFont typeface="Arial"/>
              <a:buNone/>
            </a:pPr>
            <a:endParaRPr sz="600">
              <a:solidFill>
                <a:srgbClr val="394646"/>
              </a:solidFill>
            </a:endParaRPr>
          </a:p>
          <a:p>
            <a:pPr marL="0" lvl="0" indent="0" algn="l" rtl="0">
              <a:lnSpc>
                <a:spcPct val="124785"/>
              </a:lnSpc>
              <a:spcBef>
                <a:spcPts val="0"/>
              </a:spcBef>
              <a:spcAft>
                <a:spcPts val="0"/>
              </a:spcAft>
              <a:buClr>
                <a:schemeClr val="dk1"/>
              </a:buClr>
              <a:buSzPts val="1100"/>
              <a:buFont typeface="Arial"/>
              <a:buNone/>
            </a:pPr>
            <a:r>
              <a:rPr lang="fr" sz="600">
                <a:solidFill>
                  <a:srgbClr val="394646"/>
                </a:solidFill>
              </a:rPr>
              <a:t>Canal(aux) : Slack/Teams, tableau vidéo interne, newsletter</a:t>
            </a:r>
            <a:endParaRPr sz="600">
              <a:solidFill>
                <a:srgbClr val="394646"/>
              </a:solidFill>
            </a:endParaRPr>
          </a:p>
          <a:p>
            <a:pPr marL="0" lvl="0" indent="0" algn="l" rtl="0">
              <a:lnSpc>
                <a:spcPct val="124785"/>
              </a:lnSpc>
              <a:spcBef>
                <a:spcPts val="0"/>
              </a:spcBef>
              <a:spcAft>
                <a:spcPts val="0"/>
              </a:spcAft>
              <a:buClr>
                <a:schemeClr val="dk1"/>
              </a:buClr>
              <a:buSzPts val="1100"/>
              <a:buFont typeface="Arial"/>
              <a:buNone/>
            </a:pPr>
            <a:endParaRPr sz="600">
              <a:solidFill>
                <a:srgbClr val="394646"/>
              </a:solidFill>
            </a:endParaRPr>
          </a:p>
          <a:p>
            <a:pPr marL="0" marR="0" lvl="0" indent="0" algn="l" rtl="0">
              <a:lnSpc>
                <a:spcPct val="124785"/>
              </a:lnSpc>
              <a:spcBef>
                <a:spcPts val="0"/>
              </a:spcBef>
              <a:spcAft>
                <a:spcPts val="0"/>
              </a:spcAft>
              <a:buNone/>
            </a:pPr>
            <a:endParaRPr sz="600">
              <a:solidFill>
                <a:srgbClr val="394646"/>
              </a:solidFill>
            </a:endParaRPr>
          </a:p>
        </p:txBody>
      </p:sp>
      <p:sp>
        <p:nvSpPr>
          <p:cNvPr id="1298" name="Google Shape;1298;p52"/>
          <p:cNvSpPr txBox="1"/>
          <p:nvPr/>
        </p:nvSpPr>
        <p:spPr>
          <a:xfrm>
            <a:off x="4516542" y="1924778"/>
            <a:ext cx="1165500" cy="553200"/>
          </a:xfrm>
          <a:prstGeom prst="rect">
            <a:avLst/>
          </a:prstGeom>
          <a:noFill/>
          <a:ln>
            <a:noFill/>
          </a:ln>
        </p:spPr>
        <p:txBody>
          <a:bodyPr spcFirstLastPara="1" wrap="square" lIns="0" tIns="0" rIns="0" bIns="0" anchor="ctr" anchorCtr="0">
            <a:noAutofit/>
          </a:bodyPr>
          <a:lstStyle/>
          <a:p>
            <a:pPr marL="0" marR="0" lvl="0" indent="0" algn="l" rtl="0">
              <a:lnSpc>
                <a:spcPct val="124785"/>
              </a:lnSpc>
              <a:spcBef>
                <a:spcPts val="0"/>
              </a:spcBef>
              <a:spcAft>
                <a:spcPts val="0"/>
              </a:spcAft>
              <a:buNone/>
            </a:pPr>
            <a:r>
              <a:rPr lang="fr" sz="600">
                <a:solidFill>
                  <a:srgbClr val="394646"/>
                </a:solidFill>
              </a:rPr>
              <a:t>Suscitez un intérêt continu grâce à une campagne de contenu ou à une mise en avant (par exemple, le Mois des compétences, l'IA à l'honneur).</a:t>
            </a:r>
            <a:endParaRPr sz="600"/>
          </a:p>
        </p:txBody>
      </p:sp>
      <p:sp>
        <p:nvSpPr>
          <p:cNvPr id="1299" name="Google Shape;1299;p52"/>
          <p:cNvSpPr txBox="1"/>
          <p:nvPr/>
        </p:nvSpPr>
        <p:spPr>
          <a:xfrm>
            <a:off x="5886838" y="1977166"/>
            <a:ext cx="1165500" cy="553200"/>
          </a:xfrm>
          <a:prstGeom prst="rect">
            <a:avLst/>
          </a:prstGeom>
          <a:noFill/>
          <a:ln>
            <a:noFill/>
          </a:ln>
        </p:spPr>
        <p:txBody>
          <a:bodyPr spcFirstLastPara="1" wrap="square" lIns="0" tIns="0" rIns="0" bIns="0" anchor="ctr" anchorCtr="0">
            <a:noAutofit/>
          </a:bodyPr>
          <a:lstStyle/>
          <a:p>
            <a:pPr marL="0" lvl="0" indent="0" algn="l" rtl="0">
              <a:lnSpc>
                <a:spcPct val="124785"/>
              </a:lnSpc>
              <a:spcBef>
                <a:spcPts val="0"/>
              </a:spcBef>
              <a:spcAft>
                <a:spcPts val="0"/>
              </a:spcAft>
              <a:buClr>
                <a:schemeClr val="dk1"/>
              </a:buClr>
              <a:buSzPts val="1100"/>
              <a:buFont typeface="Arial"/>
              <a:buNone/>
            </a:pPr>
            <a:r>
              <a:rPr lang="fr" sz="600">
                <a:solidFill>
                  <a:srgbClr val="394646"/>
                </a:solidFill>
              </a:rPr>
              <a:t>Gardez Go1 à l'esprit grâce à un moment d'engagement ou un défi amusant. </a:t>
            </a:r>
            <a:endParaRPr sz="600">
              <a:solidFill>
                <a:srgbClr val="394646"/>
              </a:solidFill>
            </a:endParaRPr>
          </a:p>
          <a:p>
            <a:pPr marL="0" lvl="0" indent="0" algn="l" rtl="0">
              <a:lnSpc>
                <a:spcPct val="124785"/>
              </a:lnSpc>
              <a:spcBef>
                <a:spcPts val="0"/>
              </a:spcBef>
              <a:spcAft>
                <a:spcPts val="0"/>
              </a:spcAft>
              <a:buClr>
                <a:schemeClr val="dk1"/>
              </a:buClr>
              <a:buSzPts val="1100"/>
              <a:buFont typeface="Arial"/>
              <a:buNone/>
            </a:pPr>
            <a:endParaRPr sz="600">
              <a:solidFill>
                <a:srgbClr val="394646"/>
              </a:solidFill>
            </a:endParaRPr>
          </a:p>
          <a:p>
            <a:pPr marL="0" marR="0" lvl="0" indent="0" algn="l" rtl="0">
              <a:lnSpc>
                <a:spcPct val="124785"/>
              </a:lnSpc>
              <a:spcBef>
                <a:spcPts val="0"/>
              </a:spcBef>
              <a:spcAft>
                <a:spcPts val="0"/>
              </a:spcAft>
              <a:buNone/>
            </a:pPr>
            <a:endParaRPr sz="600">
              <a:solidFill>
                <a:srgbClr val="394646"/>
              </a:solidFill>
            </a:endParaRPr>
          </a:p>
        </p:txBody>
      </p:sp>
      <p:sp>
        <p:nvSpPr>
          <p:cNvPr id="1300" name="Google Shape;1300;p52"/>
          <p:cNvSpPr txBox="1"/>
          <p:nvPr/>
        </p:nvSpPr>
        <p:spPr>
          <a:xfrm>
            <a:off x="5886851" y="2699475"/>
            <a:ext cx="1244400" cy="783900"/>
          </a:xfrm>
          <a:prstGeom prst="rect">
            <a:avLst/>
          </a:prstGeom>
          <a:noFill/>
          <a:ln>
            <a:noFill/>
          </a:ln>
        </p:spPr>
        <p:txBody>
          <a:bodyPr spcFirstLastPara="1" wrap="square" lIns="0" tIns="0" rIns="0" bIns="0" anchor="t" anchorCtr="0">
            <a:spAutoFit/>
          </a:bodyPr>
          <a:lstStyle/>
          <a:p>
            <a:pPr marL="0" marR="0" lvl="0" indent="0" algn="l" rtl="0">
              <a:lnSpc>
                <a:spcPct val="124785"/>
              </a:lnSpc>
              <a:spcBef>
                <a:spcPts val="0"/>
              </a:spcBef>
              <a:spcAft>
                <a:spcPts val="0"/>
              </a:spcAft>
              <a:buNone/>
            </a:pPr>
            <a:r>
              <a:rPr lang="fr" sz="600">
                <a:solidFill>
                  <a:srgbClr val="394646"/>
                </a:solidFill>
              </a:rPr>
              <a:t>Organisez une session de 15 minutes consacrée à l'apprentissage, un quiz ou une démonstration « Le saviez-vous ? » de Go1, ou encore une présentation des fournisseurs de contenu et de cours spécifiques. </a:t>
            </a:r>
            <a:endParaRPr sz="600"/>
          </a:p>
        </p:txBody>
      </p:sp>
      <p:sp>
        <p:nvSpPr>
          <p:cNvPr id="1301" name="Google Shape;1301;p52"/>
          <p:cNvSpPr txBox="1"/>
          <p:nvPr/>
        </p:nvSpPr>
        <p:spPr>
          <a:xfrm>
            <a:off x="5870984" y="3606520"/>
            <a:ext cx="1165500" cy="783900"/>
          </a:xfrm>
          <a:prstGeom prst="rect">
            <a:avLst/>
          </a:prstGeom>
          <a:noFill/>
          <a:ln>
            <a:noFill/>
          </a:ln>
        </p:spPr>
        <p:txBody>
          <a:bodyPr spcFirstLastPara="1" wrap="square" lIns="0" tIns="0" rIns="0" bIns="0" anchor="t" anchorCtr="0">
            <a:spAutoFit/>
          </a:bodyPr>
          <a:lstStyle/>
          <a:p>
            <a:pPr marL="0" lvl="0" indent="0" algn="l" rtl="0">
              <a:lnSpc>
                <a:spcPct val="124785"/>
              </a:lnSpc>
              <a:spcBef>
                <a:spcPts val="0"/>
              </a:spcBef>
              <a:spcAft>
                <a:spcPts val="0"/>
              </a:spcAft>
              <a:buClr>
                <a:schemeClr val="dk1"/>
              </a:buClr>
              <a:buSzPts val="1100"/>
              <a:buFont typeface="Arial"/>
              <a:buNone/>
            </a:pPr>
            <a:r>
              <a:rPr lang="fr" sz="600">
                <a:solidFill>
                  <a:srgbClr val="394646"/>
                </a:solidFill>
              </a:rPr>
              <a:t>Calendrier : 4 à 5 semaines après le lancement</a:t>
            </a:r>
            <a:endParaRPr sz="600">
              <a:solidFill>
                <a:srgbClr val="394646"/>
              </a:solidFill>
            </a:endParaRPr>
          </a:p>
          <a:p>
            <a:pPr marL="0" lvl="0" indent="0" algn="l" rtl="0">
              <a:lnSpc>
                <a:spcPct val="124785"/>
              </a:lnSpc>
              <a:spcBef>
                <a:spcPts val="0"/>
              </a:spcBef>
              <a:spcAft>
                <a:spcPts val="0"/>
              </a:spcAft>
              <a:buClr>
                <a:schemeClr val="dk1"/>
              </a:buClr>
              <a:buSzPts val="1100"/>
              <a:buFont typeface="Arial"/>
              <a:buNone/>
            </a:pPr>
            <a:endParaRPr sz="600">
              <a:solidFill>
                <a:srgbClr val="394646"/>
              </a:solidFill>
            </a:endParaRPr>
          </a:p>
          <a:p>
            <a:pPr marL="0" lvl="0" indent="0" algn="l" rtl="0">
              <a:lnSpc>
                <a:spcPct val="124785"/>
              </a:lnSpc>
              <a:spcBef>
                <a:spcPts val="0"/>
              </a:spcBef>
              <a:spcAft>
                <a:spcPts val="0"/>
              </a:spcAft>
              <a:buClr>
                <a:schemeClr val="dk1"/>
              </a:buClr>
              <a:buSzPts val="1100"/>
              <a:buFont typeface="Arial"/>
              <a:buNone/>
            </a:pPr>
            <a:r>
              <a:rPr lang="fr" sz="600">
                <a:solidFill>
                  <a:srgbClr val="394646"/>
                </a:solidFill>
              </a:rPr>
              <a:t>Canal(aux) : réunion en direct, sondage Slack/Teams, publication sur l'intranet</a:t>
            </a:r>
            <a:endParaRPr sz="600">
              <a:solidFill>
                <a:srgbClr val="394646"/>
              </a:solidFill>
            </a:endParaRPr>
          </a:p>
          <a:p>
            <a:pPr marL="0" marR="0" lvl="0" indent="0" algn="l" rtl="0">
              <a:lnSpc>
                <a:spcPct val="124785"/>
              </a:lnSpc>
              <a:spcBef>
                <a:spcPts val="0"/>
              </a:spcBef>
              <a:spcAft>
                <a:spcPts val="0"/>
              </a:spcAft>
              <a:buNone/>
            </a:pPr>
            <a:endParaRPr sz="600">
              <a:solidFill>
                <a:srgbClr val="394646"/>
              </a:solidFill>
            </a:endParaRPr>
          </a:p>
        </p:txBody>
      </p:sp>
      <p:sp>
        <p:nvSpPr>
          <p:cNvPr id="1302" name="Google Shape;1302;p52"/>
          <p:cNvSpPr txBox="1"/>
          <p:nvPr/>
        </p:nvSpPr>
        <p:spPr>
          <a:xfrm>
            <a:off x="7383570" y="1977166"/>
            <a:ext cx="1165500" cy="322800"/>
          </a:xfrm>
          <a:prstGeom prst="rect">
            <a:avLst/>
          </a:prstGeom>
          <a:noFill/>
          <a:ln>
            <a:noFill/>
          </a:ln>
        </p:spPr>
        <p:txBody>
          <a:bodyPr spcFirstLastPara="1" wrap="square" lIns="0" tIns="0" rIns="0" bIns="0" anchor="ctr" anchorCtr="0">
            <a:noAutofit/>
          </a:bodyPr>
          <a:lstStyle/>
          <a:p>
            <a:pPr marL="0" marR="0" lvl="0" indent="0" algn="l" rtl="0">
              <a:lnSpc>
                <a:spcPct val="124785"/>
              </a:lnSpc>
              <a:spcBef>
                <a:spcPts val="0"/>
              </a:spcBef>
              <a:spcAft>
                <a:spcPts val="0"/>
              </a:spcAft>
              <a:buNone/>
            </a:pPr>
            <a:r>
              <a:rPr lang="fr" sz="600">
                <a:solidFill>
                  <a:srgbClr val="394646"/>
                </a:solidFill>
              </a:rPr>
              <a:t>Maintenez votre plateforme à jour et adaptée aux besoins des apprenants.</a:t>
            </a:r>
            <a:endParaRPr sz="600">
              <a:solidFill>
                <a:srgbClr val="394646"/>
              </a:solidFill>
              <a:latin typeface="Arial"/>
              <a:ea typeface="Arial"/>
              <a:cs typeface="Arial"/>
              <a:sym typeface="Arial"/>
            </a:endParaRPr>
          </a:p>
        </p:txBody>
      </p:sp>
      <p:sp>
        <p:nvSpPr>
          <p:cNvPr id="1303" name="Google Shape;1303;p52"/>
          <p:cNvSpPr txBox="1"/>
          <p:nvPr/>
        </p:nvSpPr>
        <p:spPr>
          <a:xfrm>
            <a:off x="7312494" y="2770575"/>
            <a:ext cx="1310700" cy="668700"/>
          </a:xfrm>
          <a:prstGeom prst="rect">
            <a:avLst/>
          </a:prstGeom>
          <a:noFill/>
          <a:ln>
            <a:noFill/>
          </a:ln>
        </p:spPr>
        <p:txBody>
          <a:bodyPr spcFirstLastPara="1" wrap="square" lIns="0" tIns="0" rIns="0" bIns="0" anchor="t" anchorCtr="0">
            <a:spAutoFit/>
          </a:bodyPr>
          <a:lstStyle/>
          <a:p>
            <a:pPr marL="0" marR="0" lvl="0" indent="0" algn="l" rtl="0">
              <a:lnSpc>
                <a:spcPct val="124785"/>
              </a:lnSpc>
              <a:spcBef>
                <a:spcPts val="0"/>
              </a:spcBef>
              <a:spcAft>
                <a:spcPts val="0"/>
              </a:spcAft>
              <a:buNone/>
            </a:pPr>
            <a:r>
              <a:rPr lang="fr" sz="600">
                <a:solidFill>
                  <a:srgbClr val="394646"/>
                </a:solidFill>
              </a:rPr>
              <a:t>Consultez les données d'utilisation et les commentaires des apprenants. Ajoutez de nouvelles listes de lecture, mettez à jour les bannières de la page d'accueil ou remplacez les sujets présentés par de nouveaux.</a:t>
            </a:r>
            <a:endParaRPr sz="600">
              <a:solidFill>
                <a:srgbClr val="394646"/>
              </a:solidFill>
              <a:latin typeface="Arial"/>
              <a:ea typeface="Arial"/>
              <a:cs typeface="Arial"/>
              <a:sym typeface="Arial"/>
            </a:endParaRPr>
          </a:p>
        </p:txBody>
      </p:sp>
      <p:sp>
        <p:nvSpPr>
          <p:cNvPr id="1304" name="Google Shape;1304;p52"/>
          <p:cNvSpPr txBox="1"/>
          <p:nvPr/>
        </p:nvSpPr>
        <p:spPr>
          <a:xfrm>
            <a:off x="7326200" y="3633075"/>
            <a:ext cx="1244400" cy="668700"/>
          </a:xfrm>
          <a:prstGeom prst="rect">
            <a:avLst/>
          </a:prstGeom>
          <a:noFill/>
          <a:ln>
            <a:noFill/>
          </a:ln>
        </p:spPr>
        <p:txBody>
          <a:bodyPr spcFirstLastPara="1" wrap="square" lIns="0" tIns="0" rIns="0" bIns="0" anchor="t" anchorCtr="0">
            <a:spAutoFit/>
          </a:bodyPr>
          <a:lstStyle/>
          <a:p>
            <a:pPr marL="0" lvl="0" indent="0" algn="l" rtl="0">
              <a:lnSpc>
                <a:spcPct val="124785"/>
              </a:lnSpc>
              <a:spcBef>
                <a:spcPts val="0"/>
              </a:spcBef>
              <a:spcAft>
                <a:spcPts val="0"/>
              </a:spcAft>
              <a:buClr>
                <a:schemeClr val="dk1"/>
              </a:buClr>
              <a:buSzPts val="1100"/>
              <a:buFont typeface="Arial"/>
              <a:buNone/>
            </a:pPr>
            <a:r>
              <a:rPr lang="fr" sz="600">
                <a:solidFill>
                  <a:srgbClr val="394646"/>
                </a:solidFill>
              </a:rPr>
              <a:t>Calendrier : 6 semaines ou plus après le lancement</a:t>
            </a:r>
            <a:endParaRPr sz="600">
              <a:solidFill>
                <a:srgbClr val="394646"/>
              </a:solidFill>
            </a:endParaRPr>
          </a:p>
          <a:p>
            <a:pPr marL="0" lvl="0" indent="0" algn="l" rtl="0">
              <a:lnSpc>
                <a:spcPct val="124785"/>
              </a:lnSpc>
              <a:spcBef>
                <a:spcPts val="0"/>
              </a:spcBef>
              <a:spcAft>
                <a:spcPts val="0"/>
              </a:spcAft>
              <a:buClr>
                <a:schemeClr val="dk1"/>
              </a:buClr>
              <a:buSzPts val="1100"/>
              <a:buFont typeface="Arial"/>
              <a:buNone/>
            </a:pPr>
            <a:endParaRPr sz="600">
              <a:solidFill>
                <a:srgbClr val="394646"/>
              </a:solidFill>
            </a:endParaRPr>
          </a:p>
          <a:p>
            <a:pPr marL="0" lvl="0" indent="0" algn="l" rtl="0">
              <a:lnSpc>
                <a:spcPct val="124785"/>
              </a:lnSpc>
              <a:spcBef>
                <a:spcPts val="0"/>
              </a:spcBef>
              <a:spcAft>
                <a:spcPts val="0"/>
              </a:spcAft>
              <a:buClr>
                <a:schemeClr val="dk1"/>
              </a:buClr>
              <a:buSzPts val="1100"/>
              <a:buFont typeface="Arial"/>
              <a:buNone/>
            </a:pPr>
            <a:r>
              <a:rPr lang="fr" sz="600">
                <a:solidFill>
                  <a:srgbClr val="394646"/>
                </a:solidFill>
              </a:rPr>
              <a:t>Canal(aux) : Portail d'administration, réunion CSM, calendrier de contenu</a:t>
            </a:r>
            <a:endParaRPr sz="600">
              <a:solidFill>
                <a:srgbClr val="394646"/>
              </a:solidFill>
            </a:endParaRPr>
          </a:p>
          <a:p>
            <a:pPr marL="0" marR="0" lvl="0" indent="0" algn="l" rtl="0">
              <a:lnSpc>
                <a:spcPct val="124785"/>
              </a:lnSpc>
              <a:spcBef>
                <a:spcPts val="0"/>
              </a:spcBef>
              <a:spcAft>
                <a:spcPts val="0"/>
              </a:spcAft>
              <a:buNone/>
            </a:pPr>
            <a:endParaRPr sz="600">
              <a:solidFill>
                <a:srgbClr val="394646"/>
              </a:solidFill>
            </a:endParaRPr>
          </a:p>
        </p:txBody>
      </p:sp>
      <p:grpSp>
        <p:nvGrpSpPr>
          <p:cNvPr id="1305" name="Google Shape;1305;p52"/>
          <p:cNvGrpSpPr/>
          <p:nvPr/>
        </p:nvGrpSpPr>
        <p:grpSpPr>
          <a:xfrm>
            <a:off x="562226" y="1336650"/>
            <a:ext cx="939867" cy="3003079"/>
            <a:chOff x="0" y="-19050"/>
            <a:chExt cx="495084" cy="1581900"/>
          </a:xfrm>
        </p:grpSpPr>
        <p:sp>
          <p:nvSpPr>
            <p:cNvPr id="1306" name="Google Shape;1306;p52"/>
            <p:cNvSpPr/>
            <p:nvPr/>
          </p:nvSpPr>
          <p:spPr>
            <a:xfrm>
              <a:off x="0" y="0"/>
              <a:ext cx="495084" cy="1562783"/>
            </a:xfrm>
            <a:custGeom>
              <a:avLst/>
              <a:gdLst/>
              <a:ahLst/>
              <a:cxnLst/>
              <a:rect l="l" t="t" r="r" b="b"/>
              <a:pathLst>
                <a:path w="495084" h="1562783" extrusionOk="0">
                  <a:moveTo>
                    <a:pt x="0" y="0"/>
                  </a:moveTo>
                  <a:lnTo>
                    <a:pt x="495084" y="0"/>
                  </a:lnTo>
                  <a:lnTo>
                    <a:pt x="495084" y="1562783"/>
                  </a:lnTo>
                  <a:lnTo>
                    <a:pt x="0" y="1562783"/>
                  </a:lnTo>
                  <a:close/>
                </a:path>
              </a:pathLst>
            </a:custGeom>
            <a:solidFill>
              <a:srgbClr val="D3E9EE"/>
            </a:solid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rgbClr val="000000"/>
                </a:solidFill>
                <a:latin typeface="Calibri"/>
                <a:ea typeface="Calibri"/>
                <a:cs typeface="Calibri"/>
                <a:sym typeface="Calibri"/>
              </a:endParaRPr>
            </a:p>
          </p:txBody>
        </p:sp>
        <p:sp>
          <p:nvSpPr>
            <p:cNvPr id="1307" name="Google Shape;1307;p52"/>
            <p:cNvSpPr txBox="1"/>
            <p:nvPr/>
          </p:nvSpPr>
          <p:spPr>
            <a:xfrm>
              <a:off x="0" y="-19050"/>
              <a:ext cx="495000" cy="1581900"/>
            </a:xfrm>
            <a:prstGeom prst="rect">
              <a:avLst/>
            </a:prstGeom>
            <a:noFill/>
            <a:ln>
              <a:noFill/>
            </a:ln>
          </p:spPr>
          <p:txBody>
            <a:bodyPr spcFirstLastPara="1" wrap="square" lIns="25400" tIns="25400" rIns="25400" bIns="25400" anchor="ctr" anchorCtr="0">
              <a:noAutofit/>
            </a:bodyPr>
            <a:lstStyle/>
            <a:p>
              <a:pPr marL="0" marR="0" lvl="0" indent="0" algn="ctr" rtl="0">
                <a:lnSpc>
                  <a:spcPct val="166388"/>
                </a:lnSpc>
                <a:spcBef>
                  <a:spcPts val="0"/>
                </a:spcBef>
                <a:spcAft>
                  <a:spcPts val="0"/>
                </a:spcAft>
                <a:buNone/>
              </a:pPr>
              <a:endParaRPr sz="900">
                <a:solidFill>
                  <a:srgbClr val="000000"/>
                </a:solidFill>
                <a:latin typeface="Calibri"/>
                <a:ea typeface="Calibri"/>
                <a:cs typeface="Calibri"/>
                <a:sym typeface="Calibri"/>
              </a:endParaRPr>
            </a:p>
          </p:txBody>
        </p:sp>
      </p:grpSp>
      <p:sp>
        <p:nvSpPr>
          <p:cNvPr id="1308" name="Google Shape;1308;p52"/>
          <p:cNvSpPr txBox="1"/>
          <p:nvPr/>
        </p:nvSpPr>
        <p:spPr>
          <a:xfrm>
            <a:off x="713756" y="1466424"/>
            <a:ext cx="520800" cy="184800"/>
          </a:xfrm>
          <a:prstGeom prst="rect">
            <a:avLst/>
          </a:prstGeom>
          <a:noFill/>
          <a:ln>
            <a:noFill/>
          </a:ln>
        </p:spPr>
        <p:txBody>
          <a:bodyPr spcFirstLastPara="1" wrap="square" lIns="0" tIns="0" rIns="0" bIns="0" anchor="t" anchorCtr="0">
            <a:spAutoFit/>
          </a:bodyPr>
          <a:lstStyle/>
          <a:p>
            <a:pPr marL="0" marR="0" lvl="0" indent="0" algn="ctr" rtl="0">
              <a:lnSpc>
                <a:spcPct val="124791"/>
              </a:lnSpc>
              <a:spcBef>
                <a:spcPts val="0"/>
              </a:spcBef>
              <a:spcAft>
                <a:spcPts val="0"/>
              </a:spcAft>
              <a:buNone/>
            </a:pPr>
            <a:r>
              <a:rPr lang="fr" sz="1200" b="1">
                <a:solidFill>
                  <a:srgbClr val="394646"/>
                </a:solidFill>
              </a:rPr>
              <a:t>Étape</a:t>
            </a:r>
            <a:endParaRPr sz="700"/>
          </a:p>
        </p:txBody>
      </p:sp>
      <p:sp>
        <p:nvSpPr>
          <p:cNvPr id="1309" name="Google Shape;1309;p52"/>
          <p:cNvSpPr txBox="1"/>
          <p:nvPr/>
        </p:nvSpPr>
        <p:spPr>
          <a:xfrm>
            <a:off x="713739" y="2117857"/>
            <a:ext cx="520800" cy="92400"/>
          </a:xfrm>
          <a:prstGeom prst="rect">
            <a:avLst/>
          </a:prstGeom>
          <a:noFill/>
          <a:ln>
            <a:noFill/>
          </a:ln>
        </p:spPr>
        <p:txBody>
          <a:bodyPr spcFirstLastPara="1" wrap="square" lIns="0" tIns="0" rIns="0" bIns="0" anchor="t" anchorCtr="0">
            <a:spAutoFit/>
          </a:bodyPr>
          <a:lstStyle/>
          <a:p>
            <a:pPr marL="0" marR="0" lvl="0" indent="0" algn="l" rtl="0">
              <a:lnSpc>
                <a:spcPct val="124785"/>
              </a:lnSpc>
              <a:spcBef>
                <a:spcPts val="0"/>
              </a:spcBef>
              <a:spcAft>
                <a:spcPts val="0"/>
              </a:spcAft>
              <a:buNone/>
            </a:pPr>
            <a:r>
              <a:rPr lang="fr" sz="600" b="1">
                <a:solidFill>
                  <a:srgbClr val="394646"/>
                </a:solidFill>
                <a:latin typeface="Arial"/>
                <a:ea typeface="Arial"/>
                <a:cs typeface="Arial"/>
                <a:sym typeface="Arial"/>
              </a:rPr>
              <a:t>Objecti</a:t>
            </a:r>
            <a:r>
              <a:rPr lang="fr" sz="600" b="1">
                <a:solidFill>
                  <a:srgbClr val="394646"/>
                </a:solidFill>
              </a:rPr>
              <a:t>f </a:t>
            </a:r>
            <a:r>
              <a:rPr lang="fr" sz="600" b="1">
                <a:solidFill>
                  <a:srgbClr val="394646"/>
                </a:solidFill>
                <a:latin typeface="Arial"/>
                <a:ea typeface="Arial"/>
                <a:cs typeface="Arial"/>
                <a:sym typeface="Arial"/>
              </a:rPr>
              <a:t>:</a:t>
            </a:r>
            <a:endParaRPr sz="600"/>
          </a:p>
        </p:txBody>
      </p:sp>
      <p:sp>
        <p:nvSpPr>
          <p:cNvPr id="1310" name="Google Shape;1310;p52"/>
          <p:cNvSpPr txBox="1"/>
          <p:nvPr/>
        </p:nvSpPr>
        <p:spPr>
          <a:xfrm>
            <a:off x="672202" y="2808600"/>
            <a:ext cx="692400" cy="553200"/>
          </a:xfrm>
          <a:prstGeom prst="rect">
            <a:avLst/>
          </a:prstGeom>
          <a:noFill/>
          <a:ln>
            <a:noFill/>
          </a:ln>
        </p:spPr>
        <p:txBody>
          <a:bodyPr spcFirstLastPara="1" wrap="square" lIns="0" tIns="0" rIns="0" bIns="0" anchor="t" anchorCtr="0">
            <a:spAutoFit/>
          </a:bodyPr>
          <a:lstStyle/>
          <a:p>
            <a:pPr marL="0" marR="0" lvl="0" indent="0" algn="l" rtl="0">
              <a:lnSpc>
                <a:spcPct val="124785"/>
              </a:lnSpc>
              <a:spcBef>
                <a:spcPts val="0"/>
              </a:spcBef>
              <a:spcAft>
                <a:spcPts val="0"/>
              </a:spcAft>
              <a:buNone/>
            </a:pPr>
            <a:r>
              <a:rPr lang="fr" sz="600" b="1">
                <a:solidFill>
                  <a:srgbClr val="394646"/>
                </a:solidFill>
              </a:rPr>
              <a:t>Action à entreprendre en tant que responsable du lancement :</a:t>
            </a:r>
            <a:endParaRPr sz="600"/>
          </a:p>
        </p:txBody>
      </p:sp>
      <p:sp>
        <p:nvSpPr>
          <p:cNvPr id="1311" name="Google Shape;1311;p52"/>
          <p:cNvSpPr txBox="1"/>
          <p:nvPr/>
        </p:nvSpPr>
        <p:spPr>
          <a:xfrm>
            <a:off x="713739" y="3849377"/>
            <a:ext cx="520800" cy="242100"/>
          </a:xfrm>
          <a:prstGeom prst="rect">
            <a:avLst/>
          </a:prstGeom>
          <a:noFill/>
          <a:ln>
            <a:noFill/>
          </a:ln>
        </p:spPr>
        <p:txBody>
          <a:bodyPr spcFirstLastPara="1" wrap="square" lIns="0" tIns="0" rIns="0" bIns="0" anchor="t" anchorCtr="0">
            <a:spAutoFit/>
          </a:bodyPr>
          <a:lstStyle/>
          <a:p>
            <a:pPr marL="0" marR="0" lvl="0" indent="0" algn="l" rtl="0">
              <a:lnSpc>
                <a:spcPct val="124785"/>
              </a:lnSpc>
              <a:spcBef>
                <a:spcPts val="0"/>
              </a:spcBef>
              <a:spcAft>
                <a:spcPts val="0"/>
              </a:spcAft>
              <a:buNone/>
            </a:pPr>
            <a:r>
              <a:rPr lang="fr" sz="700" b="1">
                <a:solidFill>
                  <a:srgbClr val="394646"/>
                </a:solidFill>
                <a:latin typeface="Arial"/>
                <a:ea typeface="Arial"/>
                <a:cs typeface="Arial"/>
                <a:sym typeface="Arial"/>
              </a:rPr>
              <a:t>Timing:</a:t>
            </a:r>
            <a:endParaRPr sz="700"/>
          </a:p>
          <a:p>
            <a:pPr marL="0" marR="0" lvl="0" indent="0" algn="l" rtl="0">
              <a:lnSpc>
                <a:spcPct val="124785"/>
              </a:lnSpc>
              <a:spcBef>
                <a:spcPts val="0"/>
              </a:spcBef>
              <a:spcAft>
                <a:spcPts val="0"/>
              </a:spcAft>
              <a:buNone/>
            </a:pPr>
            <a:r>
              <a:rPr lang="fr" sz="700" b="1">
                <a:solidFill>
                  <a:srgbClr val="394646"/>
                </a:solidFill>
              </a:rPr>
              <a:t>Canal(aux) :</a:t>
            </a:r>
            <a:endParaRPr sz="700"/>
          </a:p>
        </p:txBody>
      </p:sp>
      <p:grpSp>
        <p:nvGrpSpPr>
          <p:cNvPr id="1312" name="Google Shape;1312;p52"/>
          <p:cNvGrpSpPr/>
          <p:nvPr/>
        </p:nvGrpSpPr>
        <p:grpSpPr>
          <a:xfrm>
            <a:off x="7124700" y="366708"/>
            <a:ext cx="2297416" cy="277356"/>
            <a:chOff x="0" y="-9525"/>
            <a:chExt cx="1127400" cy="146100"/>
          </a:xfrm>
        </p:grpSpPr>
        <p:sp>
          <p:nvSpPr>
            <p:cNvPr id="1313" name="Google Shape;1313;p52"/>
            <p:cNvSpPr/>
            <p:nvPr/>
          </p:nvSpPr>
          <p:spPr>
            <a:xfrm>
              <a:off x="0" y="0"/>
              <a:ext cx="1127275" cy="136491"/>
            </a:xfrm>
            <a:custGeom>
              <a:avLst/>
              <a:gdLst/>
              <a:ahLst/>
              <a:cxnLst/>
              <a:rect l="l" t="t" r="r" b="b"/>
              <a:pathLst>
                <a:path w="1127275" h="136491" extrusionOk="0">
                  <a:moveTo>
                    <a:pt x="10853" y="0"/>
                  </a:moveTo>
                  <a:lnTo>
                    <a:pt x="1116422" y="0"/>
                  </a:lnTo>
                  <a:cubicBezTo>
                    <a:pt x="1122416" y="0"/>
                    <a:pt x="1127275" y="4859"/>
                    <a:pt x="1127275" y="10853"/>
                  </a:cubicBezTo>
                  <a:lnTo>
                    <a:pt x="1127275" y="125638"/>
                  </a:lnTo>
                  <a:cubicBezTo>
                    <a:pt x="1127275" y="131632"/>
                    <a:pt x="1122416" y="136491"/>
                    <a:pt x="1116422" y="136491"/>
                  </a:cubicBezTo>
                  <a:lnTo>
                    <a:pt x="10853" y="136491"/>
                  </a:lnTo>
                  <a:cubicBezTo>
                    <a:pt x="4859" y="136491"/>
                    <a:pt x="0" y="131632"/>
                    <a:pt x="0" y="125638"/>
                  </a:cubicBezTo>
                  <a:lnTo>
                    <a:pt x="0" y="10853"/>
                  </a:lnTo>
                  <a:cubicBezTo>
                    <a:pt x="0" y="4859"/>
                    <a:pt x="4859" y="0"/>
                    <a:pt x="10853" y="0"/>
                  </a:cubicBezTo>
                  <a:close/>
                </a:path>
              </a:pathLst>
            </a:custGeom>
            <a:solidFill>
              <a:srgbClr val="52714B"/>
            </a:solid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314" name="Google Shape;1314;p52"/>
            <p:cNvSpPr txBox="1"/>
            <p:nvPr/>
          </p:nvSpPr>
          <p:spPr>
            <a:xfrm>
              <a:off x="0" y="-9525"/>
              <a:ext cx="1127400" cy="146100"/>
            </a:xfrm>
            <a:prstGeom prst="rect">
              <a:avLst/>
            </a:prstGeom>
            <a:noFill/>
            <a:ln>
              <a:noFill/>
            </a:ln>
          </p:spPr>
          <p:txBody>
            <a:bodyPr spcFirstLastPara="1" wrap="square" lIns="25400" tIns="25400" rIns="25400" bIns="25400" anchor="ctr" anchorCtr="0">
              <a:noAutofit/>
            </a:bodyPr>
            <a:lstStyle/>
            <a:p>
              <a:pPr marL="0" marR="0" lvl="0" indent="0" algn="r" rtl="0">
                <a:lnSpc>
                  <a:spcPct val="133333"/>
                </a:lnSpc>
                <a:spcBef>
                  <a:spcPts val="0"/>
                </a:spcBef>
                <a:spcAft>
                  <a:spcPts val="0"/>
                </a:spcAft>
                <a:buNone/>
              </a:pPr>
              <a:endParaRPr sz="900">
                <a:solidFill>
                  <a:schemeClr val="dk1"/>
                </a:solidFill>
                <a:latin typeface="Calibri"/>
                <a:ea typeface="Calibri"/>
                <a:cs typeface="Calibri"/>
                <a:sym typeface="Calibri"/>
              </a:endParaRPr>
            </a:p>
          </p:txBody>
        </p:sp>
      </p:grpSp>
      <p:sp>
        <p:nvSpPr>
          <p:cNvPr id="1315" name="Google Shape;1315;p52"/>
          <p:cNvSpPr txBox="1"/>
          <p:nvPr/>
        </p:nvSpPr>
        <p:spPr>
          <a:xfrm>
            <a:off x="7281847" y="433396"/>
            <a:ext cx="1796400" cy="123000"/>
          </a:xfrm>
          <a:prstGeom prst="rect">
            <a:avLst/>
          </a:prstGeom>
          <a:noFill/>
          <a:ln>
            <a:noFill/>
          </a:ln>
        </p:spPr>
        <p:txBody>
          <a:bodyPr spcFirstLastPara="1" wrap="square" lIns="0" tIns="0" rIns="0" bIns="0" anchor="t" anchorCtr="0">
            <a:spAutoFit/>
          </a:bodyPr>
          <a:lstStyle/>
          <a:p>
            <a:pPr marL="0" marR="0" lvl="0" indent="0" algn="ctr" rtl="0">
              <a:lnSpc>
                <a:spcPct val="120000"/>
              </a:lnSpc>
              <a:spcBef>
                <a:spcPts val="0"/>
              </a:spcBef>
              <a:spcAft>
                <a:spcPts val="0"/>
              </a:spcAft>
              <a:buNone/>
            </a:pPr>
            <a:r>
              <a:rPr lang="fr" sz="800">
                <a:solidFill>
                  <a:srgbClr val="FFFFFF"/>
                </a:solidFill>
              </a:rPr>
              <a:t>Favorisez l’</a:t>
            </a:r>
            <a:r>
              <a:rPr lang="fr" sz="800">
                <a:solidFill>
                  <a:srgbClr val="FFFFFF"/>
                </a:solidFill>
                <a:latin typeface="Arial"/>
                <a:ea typeface="Arial"/>
                <a:cs typeface="Arial"/>
                <a:sym typeface="Arial"/>
              </a:rPr>
              <a:t>adoption </a:t>
            </a:r>
            <a:r>
              <a:rPr lang="fr" sz="800">
                <a:solidFill>
                  <a:srgbClr val="FFFFFF"/>
                </a:solidFill>
              </a:rPr>
              <a:t>et l'engagement</a:t>
            </a:r>
            <a:endParaRPr sz="800"/>
          </a:p>
        </p:txBody>
      </p:sp>
      <p:sp>
        <p:nvSpPr>
          <p:cNvPr id="1316" name="Google Shape;1316;p52"/>
          <p:cNvSpPr txBox="1"/>
          <p:nvPr/>
        </p:nvSpPr>
        <p:spPr>
          <a:xfrm>
            <a:off x="11" y="506868"/>
            <a:ext cx="8377500" cy="369300"/>
          </a:xfrm>
          <a:prstGeom prst="rect">
            <a:avLst/>
          </a:prstGeom>
          <a:noFill/>
          <a:ln>
            <a:noFill/>
          </a:ln>
        </p:spPr>
        <p:txBody>
          <a:bodyPr spcFirstLastPara="1" wrap="square" lIns="0" tIns="0" rIns="0" bIns="0" anchor="t" anchorCtr="0">
            <a:spAutoFit/>
          </a:bodyPr>
          <a:lstStyle/>
          <a:p>
            <a:pPr marL="0" marR="0" lvl="0" indent="0" algn="ctr" rtl="0">
              <a:lnSpc>
                <a:spcPct val="108000"/>
              </a:lnSpc>
              <a:spcBef>
                <a:spcPts val="0"/>
              </a:spcBef>
              <a:spcAft>
                <a:spcPts val="0"/>
              </a:spcAft>
              <a:buNone/>
            </a:pPr>
            <a:r>
              <a:rPr lang="fr" sz="2400">
                <a:solidFill>
                  <a:srgbClr val="394646"/>
                </a:solidFill>
              </a:rPr>
              <a:t>Exemple de plan d’action post-lancement</a:t>
            </a:r>
            <a:endParaRPr sz="2400"/>
          </a:p>
        </p:txBody>
      </p:sp>
      <p:sp>
        <p:nvSpPr>
          <p:cNvPr id="1317" name="Google Shape;1317;p52"/>
          <p:cNvSpPr txBox="1"/>
          <p:nvPr/>
        </p:nvSpPr>
        <p:spPr>
          <a:xfrm>
            <a:off x="1765404" y="1404558"/>
            <a:ext cx="1017300" cy="322800"/>
          </a:xfrm>
          <a:prstGeom prst="rect">
            <a:avLst/>
          </a:prstGeom>
          <a:noFill/>
          <a:ln>
            <a:noFill/>
          </a:ln>
        </p:spPr>
        <p:txBody>
          <a:bodyPr spcFirstLastPara="1" wrap="square" lIns="0" tIns="0" rIns="0" bIns="0" anchor="t" anchorCtr="0">
            <a:spAutoFit/>
          </a:bodyPr>
          <a:lstStyle/>
          <a:p>
            <a:pPr marL="0" marR="0" lvl="0" indent="0" algn="ctr" rtl="0">
              <a:lnSpc>
                <a:spcPct val="124828"/>
              </a:lnSpc>
              <a:spcBef>
                <a:spcPts val="0"/>
              </a:spcBef>
              <a:spcAft>
                <a:spcPts val="0"/>
              </a:spcAft>
              <a:buNone/>
            </a:pPr>
            <a:r>
              <a:rPr lang="fr" sz="600">
                <a:solidFill>
                  <a:srgbClr val="FFFFFF"/>
                </a:solidFill>
              </a:rPr>
              <a:t>Envoyez un sondage ou un questionnaire de suivi aux apprenants</a:t>
            </a:r>
            <a:endParaRPr sz="600"/>
          </a:p>
        </p:txBody>
      </p:sp>
      <p:sp>
        <p:nvSpPr>
          <p:cNvPr id="1318" name="Google Shape;1318;p52"/>
          <p:cNvSpPr txBox="1"/>
          <p:nvPr/>
        </p:nvSpPr>
        <p:spPr>
          <a:xfrm>
            <a:off x="3135235" y="1455008"/>
            <a:ext cx="1165500" cy="207600"/>
          </a:xfrm>
          <a:prstGeom prst="rect">
            <a:avLst/>
          </a:prstGeom>
          <a:noFill/>
          <a:ln>
            <a:noFill/>
          </a:ln>
        </p:spPr>
        <p:txBody>
          <a:bodyPr spcFirstLastPara="1" wrap="square" lIns="0" tIns="0" rIns="0" bIns="0" anchor="t" anchorCtr="0">
            <a:spAutoFit/>
          </a:bodyPr>
          <a:lstStyle/>
          <a:p>
            <a:pPr marL="0" marR="0" lvl="0" indent="0" algn="ctr" rtl="0">
              <a:lnSpc>
                <a:spcPct val="124828"/>
              </a:lnSpc>
              <a:spcBef>
                <a:spcPts val="0"/>
              </a:spcBef>
              <a:spcAft>
                <a:spcPts val="0"/>
              </a:spcAft>
              <a:buNone/>
            </a:pPr>
            <a:r>
              <a:rPr lang="fr" sz="600">
                <a:solidFill>
                  <a:srgbClr val="FFFFFF"/>
                </a:solidFill>
              </a:rPr>
              <a:t>Mettez en avant les premiers utilisateurs</a:t>
            </a:r>
            <a:endParaRPr sz="600"/>
          </a:p>
        </p:txBody>
      </p:sp>
      <p:sp>
        <p:nvSpPr>
          <p:cNvPr id="1319" name="Google Shape;1319;p52"/>
          <p:cNvSpPr txBox="1"/>
          <p:nvPr/>
        </p:nvSpPr>
        <p:spPr>
          <a:xfrm>
            <a:off x="4516542" y="1492845"/>
            <a:ext cx="1165500" cy="92400"/>
          </a:xfrm>
          <a:prstGeom prst="rect">
            <a:avLst/>
          </a:prstGeom>
          <a:noFill/>
          <a:ln>
            <a:noFill/>
          </a:ln>
        </p:spPr>
        <p:txBody>
          <a:bodyPr spcFirstLastPara="1" wrap="square" lIns="0" tIns="0" rIns="0" bIns="0" anchor="t" anchorCtr="0">
            <a:spAutoFit/>
          </a:bodyPr>
          <a:lstStyle/>
          <a:p>
            <a:pPr marL="0" marR="0" lvl="0" indent="0" algn="ctr" rtl="0">
              <a:lnSpc>
                <a:spcPct val="124828"/>
              </a:lnSpc>
              <a:spcBef>
                <a:spcPts val="0"/>
              </a:spcBef>
              <a:spcAft>
                <a:spcPts val="0"/>
              </a:spcAft>
              <a:buNone/>
            </a:pPr>
            <a:r>
              <a:rPr lang="fr" sz="600">
                <a:solidFill>
                  <a:srgbClr val="FFFFFF"/>
                </a:solidFill>
              </a:rPr>
              <a:t>Lancez un thème de contenu</a:t>
            </a:r>
            <a:endParaRPr sz="600">
              <a:solidFill>
                <a:srgbClr val="FFFFFF"/>
              </a:solidFill>
              <a:latin typeface="Arial"/>
              <a:ea typeface="Arial"/>
              <a:cs typeface="Arial"/>
              <a:sym typeface="Arial"/>
            </a:endParaRPr>
          </a:p>
        </p:txBody>
      </p:sp>
      <p:sp>
        <p:nvSpPr>
          <p:cNvPr id="1320" name="Google Shape;1320;p52"/>
          <p:cNvSpPr txBox="1"/>
          <p:nvPr/>
        </p:nvSpPr>
        <p:spPr>
          <a:xfrm>
            <a:off x="6000350" y="1417171"/>
            <a:ext cx="1004700" cy="322800"/>
          </a:xfrm>
          <a:prstGeom prst="rect">
            <a:avLst/>
          </a:prstGeom>
          <a:noFill/>
          <a:ln>
            <a:noFill/>
          </a:ln>
        </p:spPr>
        <p:txBody>
          <a:bodyPr spcFirstLastPara="1" wrap="square" lIns="0" tIns="0" rIns="0" bIns="0" anchor="t" anchorCtr="0">
            <a:spAutoFit/>
          </a:bodyPr>
          <a:lstStyle/>
          <a:p>
            <a:pPr marL="0" marR="0" lvl="0" indent="0" algn="ctr" rtl="0">
              <a:lnSpc>
                <a:spcPct val="124828"/>
              </a:lnSpc>
              <a:spcBef>
                <a:spcPts val="0"/>
              </a:spcBef>
              <a:spcAft>
                <a:spcPts val="0"/>
              </a:spcAft>
              <a:buNone/>
            </a:pPr>
            <a:r>
              <a:rPr lang="fr" sz="600">
                <a:solidFill>
                  <a:srgbClr val="FFFFFF"/>
                </a:solidFill>
              </a:rPr>
              <a:t>Planifiez le prochain moment d’engagement des apprenants</a:t>
            </a:r>
            <a:endParaRPr sz="600">
              <a:solidFill>
                <a:srgbClr val="FFFFFF"/>
              </a:solidFill>
              <a:latin typeface="Arial"/>
              <a:ea typeface="Arial"/>
              <a:cs typeface="Arial"/>
              <a:sym typeface="Arial"/>
            </a:endParaRPr>
          </a:p>
        </p:txBody>
      </p:sp>
      <p:sp>
        <p:nvSpPr>
          <p:cNvPr id="1321" name="Google Shape;1321;p52"/>
          <p:cNvSpPr txBox="1"/>
          <p:nvPr/>
        </p:nvSpPr>
        <p:spPr>
          <a:xfrm>
            <a:off x="7484157" y="1455008"/>
            <a:ext cx="1016700" cy="207600"/>
          </a:xfrm>
          <a:prstGeom prst="rect">
            <a:avLst/>
          </a:prstGeom>
          <a:noFill/>
          <a:ln>
            <a:noFill/>
          </a:ln>
        </p:spPr>
        <p:txBody>
          <a:bodyPr spcFirstLastPara="1" wrap="square" lIns="0" tIns="0" rIns="0" bIns="0" anchor="t" anchorCtr="0">
            <a:spAutoFit/>
          </a:bodyPr>
          <a:lstStyle/>
          <a:p>
            <a:pPr marL="0" marR="0" lvl="0" indent="0" algn="ctr" rtl="0">
              <a:lnSpc>
                <a:spcPct val="124828"/>
              </a:lnSpc>
              <a:spcBef>
                <a:spcPts val="0"/>
              </a:spcBef>
              <a:spcAft>
                <a:spcPts val="0"/>
              </a:spcAft>
              <a:buNone/>
            </a:pPr>
            <a:r>
              <a:rPr lang="fr" sz="600">
                <a:solidFill>
                  <a:srgbClr val="FFFFFF"/>
                </a:solidFill>
              </a:rPr>
              <a:t>Passez en revue et actualisez votre contenu</a:t>
            </a:r>
            <a:endParaRPr sz="600">
              <a:solidFill>
                <a:srgbClr val="FFFFFF"/>
              </a:solidFill>
              <a:latin typeface="Arial"/>
              <a:ea typeface="Arial"/>
              <a:cs typeface="Arial"/>
              <a:sym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AF9F4"/>
        </a:solidFill>
        <a:effectLst/>
      </p:bgPr>
    </p:bg>
    <p:spTree>
      <p:nvGrpSpPr>
        <p:cNvPr id="1" name="Shape 1325"/>
        <p:cNvGrpSpPr/>
        <p:nvPr/>
      </p:nvGrpSpPr>
      <p:grpSpPr>
        <a:xfrm>
          <a:off x="0" y="0"/>
          <a:ext cx="0" cy="0"/>
          <a:chOff x="0" y="0"/>
          <a:chExt cx="0" cy="0"/>
        </a:xfrm>
      </p:grpSpPr>
      <p:sp>
        <p:nvSpPr>
          <p:cNvPr id="1326" name="Google Shape;1326;p53" descr="preencoded.png"/>
          <p:cNvSpPr/>
          <p:nvPr/>
        </p:nvSpPr>
        <p:spPr>
          <a:xfrm>
            <a:off x="362837" y="4629150"/>
            <a:ext cx="303026" cy="152400"/>
          </a:xfrm>
          <a:custGeom>
            <a:avLst/>
            <a:gdLst/>
            <a:ahLst/>
            <a:cxnLst/>
            <a:rect l="l" t="t" r="r" b="b"/>
            <a:pathLst>
              <a:path w="606051" h="304800" extrusionOk="0">
                <a:moveTo>
                  <a:pt x="0" y="0"/>
                </a:moveTo>
                <a:lnTo>
                  <a:pt x="606051" y="0"/>
                </a:lnTo>
                <a:lnTo>
                  <a:pt x="606051" y="304800"/>
                </a:lnTo>
                <a:lnTo>
                  <a:pt x="0" y="304800"/>
                </a:lnTo>
                <a:lnTo>
                  <a:pt x="0" y="0"/>
                </a:lnTo>
                <a:close/>
              </a:path>
            </a:pathLst>
          </a:custGeom>
          <a:blipFill rotWithShape="1">
            <a:blip r:embed="rId3">
              <a:alphaModFix/>
            </a:blip>
            <a:stretch>
              <a:fillRect r="-584"/>
            </a:stretch>
          </a:blip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nvGrpSpPr>
          <p:cNvPr id="1327" name="Google Shape;1327;p53"/>
          <p:cNvGrpSpPr/>
          <p:nvPr/>
        </p:nvGrpSpPr>
        <p:grpSpPr>
          <a:xfrm>
            <a:off x="562226" y="1336649"/>
            <a:ext cx="939886" cy="3003012"/>
            <a:chOff x="0" y="-19050"/>
            <a:chExt cx="495084" cy="1581833"/>
          </a:xfrm>
        </p:grpSpPr>
        <p:sp>
          <p:nvSpPr>
            <p:cNvPr id="1328" name="Google Shape;1328;p53"/>
            <p:cNvSpPr/>
            <p:nvPr/>
          </p:nvSpPr>
          <p:spPr>
            <a:xfrm>
              <a:off x="0" y="0"/>
              <a:ext cx="495084" cy="1562783"/>
            </a:xfrm>
            <a:custGeom>
              <a:avLst/>
              <a:gdLst/>
              <a:ahLst/>
              <a:cxnLst/>
              <a:rect l="l" t="t" r="r" b="b"/>
              <a:pathLst>
                <a:path w="495084" h="1562783" extrusionOk="0">
                  <a:moveTo>
                    <a:pt x="0" y="0"/>
                  </a:moveTo>
                  <a:lnTo>
                    <a:pt x="495084" y="0"/>
                  </a:lnTo>
                  <a:lnTo>
                    <a:pt x="495084" y="1562783"/>
                  </a:lnTo>
                  <a:lnTo>
                    <a:pt x="0" y="1562783"/>
                  </a:lnTo>
                  <a:close/>
                </a:path>
              </a:pathLst>
            </a:custGeom>
            <a:solidFill>
              <a:srgbClr val="D3E9EE"/>
            </a:solid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329" name="Google Shape;1329;p53"/>
            <p:cNvSpPr txBox="1"/>
            <p:nvPr/>
          </p:nvSpPr>
          <p:spPr>
            <a:xfrm>
              <a:off x="0" y="-19050"/>
              <a:ext cx="495084" cy="1581833"/>
            </a:xfrm>
            <a:prstGeom prst="rect">
              <a:avLst/>
            </a:prstGeom>
            <a:noFill/>
            <a:ln>
              <a:noFill/>
            </a:ln>
          </p:spPr>
          <p:txBody>
            <a:bodyPr spcFirstLastPara="1" wrap="square" lIns="25400" tIns="25400" rIns="25400" bIns="25400" anchor="ctr" anchorCtr="0">
              <a:noAutofit/>
            </a:bodyPr>
            <a:lstStyle/>
            <a:p>
              <a:pPr marL="0" marR="0" lvl="0" indent="0" algn="ctr" rtl="0">
                <a:lnSpc>
                  <a:spcPct val="166388"/>
                </a:lnSpc>
                <a:spcBef>
                  <a:spcPts val="0"/>
                </a:spcBef>
                <a:spcAft>
                  <a:spcPts val="0"/>
                </a:spcAft>
                <a:buNone/>
              </a:pPr>
              <a:endParaRPr sz="900">
                <a:solidFill>
                  <a:schemeClr val="dk1"/>
                </a:solidFill>
                <a:latin typeface="Calibri"/>
                <a:ea typeface="Calibri"/>
                <a:cs typeface="Calibri"/>
                <a:sym typeface="Calibri"/>
              </a:endParaRPr>
            </a:p>
          </p:txBody>
        </p:sp>
      </p:grpSp>
      <p:grpSp>
        <p:nvGrpSpPr>
          <p:cNvPr id="1330" name="Google Shape;1330;p53"/>
          <p:cNvGrpSpPr/>
          <p:nvPr/>
        </p:nvGrpSpPr>
        <p:grpSpPr>
          <a:xfrm>
            <a:off x="1559899" y="1339631"/>
            <a:ext cx="7200890" cy="414888"/>
            <a:chOff x="0" y="-19050"/>
            <a:chExt cx="3793061" cy="218542"/>
          </a:xfrm>
        </p:grpSpPr>
        <p:sp>
          <p:nvSpPr>
            <p:cNvPr id="1331" name="Google Shape;1331;p53"/>
            <p:cNvSpPr/>
            <p:nvPr/>
          </p:nvSpPr>
          <p:spPr>
            <a:xfrm>
              <a:off x="0" y="0"/>
              <a:ext cx="3793061" cy="199492"/>
            </a:xfrm>
            <a:custGeom>
              <a:avLst/>
              <a:gdLst/>
              <a:ahLst/>
              <a:cxnLst/>
              <a:rect l="l" t="t" r="r" b="b"/>
              <a:pathLst>
                <a:path w="3793061" h="199492" extrusionOk="0">
                  <a:moveTo>
                    <a:pt x="0" y="0"/>
                  </a:moveTo>
                  <a:lnTo>
                    <a:pt x="3793061" y="0"/>
                  </a:lnTo>
                  <a:lnTo>
                    <a:pt x="3793061" y="199492"/>
                  </a:lnTo>
                  <a:lnTo>
                    <a:pt x="0" y="199492"/>
                  </a:lnTo>
                  <a:close/>
                </a:path>
              </a:pathLst>
            </a:custGeom>
            <a:solidFill>
              <a:srgbClr val="52714B"/>
            </a:solid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332" name="Google Shape;1332;p53"/>
            <p:cNvSpPr txBox="1"/>
            <p:nvPr/>
          </p:nvSpPr>
          <p:spPr>
            <a:xfrm>
              <a:off x="0" y="-19050"/>
              <a:ext cx="3793061" cy="218542"/>
            </a:xfrm>
            <a:prstGeom prst="rect">
              <a:avLst/>
            </a:prstGeom>
            <a:noFill/>
            <a:ln>
              <a:noFill/>
            </a:ln>
          </p:spPr>
          <p:txBody>
            <a:bodyPr spcFirstLastPara="1" wrap="square" lIns="25400" tIns="25400" rIns="25400" bIns="25400" anchor="ctr" anchorCtr="0">
              <a:noAutofit/>
            </a:bodyPr>
            <a:lstStyle/>
            <a:p>
              <a:pPr marL="0" marR="0" lvl="0" indent="0" algn="ctr" rtl="0">
                <a:lnSpc>
                  <a:spcPct val="166388"/>
                </a:lnSpc>
                <a:spcBef>
                  <a:spcPts val="0"/>
                </a:spcBef>
                <a:spcAft>
                  <a:spcPts val="0"/>
                </a:spcAft>
                <a:buNone/>
              </a:pPr>
              <a:endParaRPr sz="900">
                <a:solidFill>
                  <a:schemeClr val="dk1"/>
                </a:solidFill>
                <a:latin typeface="Calibri"/>
                <a:ea typeface="Calibri"/>
                <a:cs typeface="Calibri"/>
                <a:sym typeface="Calibri"/>
              </a:endParaRPr>
            </a:p>
          </p:txBody>
        </p:sp>
      </p:grpSp>
      <p:cxnSp>
        <p:nvCxnSpPr>
          <p:cNvPr id="1333" name="Google Shape;1333;p53"/>
          <p:cNvCxnSpPr/>
          <p:nvPr/>
        </p:nvCxnSpPr>
        <p:spPr>
          <a:xfrm>
            <a:off x="1559899" y="2642030"/>
            <a:ext cx="7200890" cy="0"/>
          </a:xfrm>
          <a:prstGeom prst="straightConnector1">
            <a:avLst/>
          </a:prstGeom>
          <a:noFill/>
          <a:ln w="9525" cap="flat" cmpd="sng">
            <a:solidFill>
              <a:srgbClr val="242C2C"/>
            </a:solidFill>
            <a:prstDash val="solid"/>
            <a:round/>
            <a:headEnd type="none" w="sm" len="sm"/>
            <a:tailEnd type="none" w="sm" len="sm"/>
          </a:ln>
        </p:spPr>
      </p:cxnSp>
      <p:cxnSp>
        <p:nvCxnSpPr>
          <p:cNvPr id="1334" name="Google Shape;1334;p53"/>
          <p:cNvCxnSpPr/>
          <p:nvPr/>
        </p:nvCxnSpPr>
        <p:spPr>
          <a:xfrm>
            <a:off x="1559899" y="3530731"/>
            <a:ext cx="7200890" cy="0"/>
          </a:xfrm>
          <a:prstGeom prst="straightConnector1">
            <a:avLst/>
          </a:prstGeom>
          <a:noFill/>
          <a:ln w="9525" cap="flat" cmpd="sng">
            <a:solidFill>
              <a:srgbClr val="242C2C"/>
            </a:solidFill>
            <a:prstDash val="solid"/>
            <a:round/>
            <a:headEnd type="none" w="sm" len="sm"/>
            <a:tailEnd type="none" w="sm" len="sm"/>
          </a:ln>
        </p:spPr>
      </p:cxnSp>
      <p:cxnSp>
        <p:nvCxnSpPr>
          <p:cNvPr id="1335" name="Google Shape;1335;p53"/>
          <p:cNvCxnSpPr/>
          <p:nvPr/>
        </p:nvCxnSpPr>
        <p:spPr>
          <a:xfrm rot="10800000">
            <a:off x="3032842" y="1830719"/>
            <a:ext cx="0" cy="736301"/>
          </a:xfrm>
          <a:prstGeom prst="straightConnector1">
            <a:avLst/>
          </a:prstGeom>
          <a:noFill/>
          <a:ln w="9525" cap="flat" cmpd="sng">
            <a:solidFill>
              <a:srgbClr val="242C2C"/>
            </a:solidFill>
            <a:prstDash val="solid"/>
            <a:round/>
            <a:headEnd type="none" w="sm" len="sm"/>
            <a:tailEnd type="none" w="sm" len="sm"/>
          </a:ln>
        </p:spPr>
      </p:cxnSp>
      <p:cxnSp>
        <p:nvCxnSpPr>
          <p:cNvPr id="1336" name="Google Shape;1336;p53"/>
          <p:cNvCxnSpPr/>
          <p:nvPr/>
        </p:nvCxnSpPr>
        <p:spPr>
          <a:xfrm rot="10800000">
            <a:off x="4416530" y="1830719"/>
            <a:ext cx="0" cy="736301"/>
          </a:xfrm>
          <a:prstGeom prst="straightConnector1">
            <a:avLst/>
          </a:prstGeom>
          <a:noFill/>
          <a:ln w="9525" cap="flat" cmpd="sng">
            <a:solidFill>
              <a:srgbClr val="242C2C"/>
            </a:solidFill>
            <a:prstDash val="solid"/>
            <a:round/>
            <a:headEnd type="none" w="sm" len="sm"/>
            <a:tailEnd type="none" w="sm" len="sm"/>
          </a:ln>
        </p:spPr>
      </p:cxnSp>
      <p:cxnSp>
        <p:nvCxnSpPr>
          <p:cNvPr id="1337" name="Google Shape;1337;p53"/>
          <p:cNvCxnSpPr/>
          <p:nvPr/>
        </p:nvCxnSpPr>
        <p:spPr>
          <a:xfrm rot="10800000">
            <a:off x="5793074" y="1830719"/>
            <a:ext cx="0" cy="736301"/>
          </a:xfrm>
          <a:prstGeom prst="straightConnector1">
            <a:avLst/>
          </a:prstGeom>
          <a:noFill/>
          <a:ln w="9525" cap="flat" cmpd="sng">
            <a:solidFill>
              <a:srgbClr val="242C2C"/>
            </a:solidFill>
            <a:prstDash val="solid"/>
            <a:round/>
            <a:headEnd type="none" w="sm" len="sm"/>
            <a:tailEnd type="none" w="sm" len="sm"/>
          </a:ln>
        </p:spPr>
      </p:cxnSp>
      <p:cxnSp>
        <p:nvCxnSpPr>
          <p:cNvPr id="1338" name="Google Shape;1338;p53"/>
          <p:cNvCxnSpPr/>
          <p:nvPr/>
        </p:nvCxnSpPr>
        <p:spPr>
          <a:xfrm rot="10800000">
            <a:off x="7147596" y="1830719"/>
            <a:ext cx="0" cy="736301"/>
          </a:xfrm>
          <a:prstGeom prst="straightConnector1">
            <a:avLst/>
          </a:prstGeom>
          <a:noFill/>
          <a:ln w="9525" cap="flat" cmpd="sng">
            <a:solidFill>
              <a:srgbClr val="242C2C"/>
            </a:solidFill>
            <a:prstDash val="solid"/>
            <a:round/>
            <a:headEnd type="none" w="sm" len="sm"/>
            <a:tailEnd type="none" w="sm" len="sm"/>
          </a:ln>
        </p:spPr>
      </p:cxnSp>
      <p:cxnSp>
        <p:nvCxnSpPr>
          <p:cNvPr id="1339" name="Google Shape;1339;p53"/>
          <p:cNvCxnSpPr/>
          <p:nvPr/>
        </p:nvCxnSpPr>
        <p:spPr>
          <a:xfrm rot="10800000">
            <a:off x="3030461" y="2717039"/>
            <a:ext cx="0" cy="736301"/>
          </a:xfrm>
          <a:prstGeom prst="straightConnector1">
            <a:avLst/>
          </a:prstGeom>
          <a:noFill/>
          <a:ln w="9525" cap="flat" cmpd="sng">
            <a:solidFill>
              <a:srgbClr val="242C2C"/>
            </a:solidFill>
            <a:prstDash val="solid"/>
            <a:round/>
            <a:headEnd type="none" w="sm" len="sm"/>
            <a:tailEnd type="none" w="sm" len="sm"/>
          </a:ln>
        </p:spPr>
      </p:cxnSp>
      <p:cxnSp>
        <p:nvCxnSpPr>
          <p:cNvPr id="1340" name="Google Shape;1340;p53"/>
          <p:cNvCxnSpPr/>
          <p:nvPr/>
        </p:nvCxnSpPr>
        <p:spPr>
          <a:xfrm rot="10800000">
            <a:off x="4414149" y="2687233"/>
            <a:ext cx="0" cy="736301"/>
          </a:xfrm>
          <a:prstGeom prst="straightConnector1">
            <a:avLst/>
          </a:prstGeom>
          <a:noFill/>
          <a:ln w="9525" cap="flat" cmpd="sng">
            <a:solidFill>
              <a:srgbClr val="242C2C"/>
            </a:solidFill>
            <a:prstDash val="solid"/>
            <a:round/>
            <a:headEnd type="none" w="sm" len="sm"/>
            <a:tailEnd type="none" w="sm" len="sm"/>
          </a:ln>
        </p:spPr>
      </p:cxnSp>
      <p:cxnSp>
        <p:nvCxnSpPr>
          <p:cNvPr id="1341" name="Google Shape;1341;p53"/>
          <p:cNvCxnSpPr/>
          <p:nvPr/>
        </p:nvCxnSpPr>
        <p:spPr>
          <a:xfrm rot="10800000">
            <a:off x="5790693" y="2687233"/>
            <a:ext cx="0" cy="736301"/>
          </a:xfrm>
          <a:prstGeom prst="straightConnector1">
            <a:avLst/>
          </a:prstGeom>
          <a:noFill/>
          <a:ln w="9525" cap="flat" cmpd="sng">
            <a:solidFill>
              <a:srgbClr val="242C2C"/>
            </a:solidFill>
            <a:prstDash val="solid"/>
            <a:round/>
            <a:headEnd type="none" w="sm" len="sm"/>
            <a:tailEnd type="none" w="sm" len="sm"/>
          </a:ln>
        </p:spPr>
      </p:cxnSp>
      <p:cxnSp>
        <p:nvCxnSpPr>
          <p:cNvPr id="1342" name="Google Shape;1342;p53"/>
          <p:cNvCxnSpPr/>
          <p:nvPr/>
        </p:nvCxnSpPr>
        <p:spPr>
          <a:xfrm rot="10800000">
            <a:off x="7145215" y="2687233"/>
            <a:ext cx="0" cy="736301"/>
          </a:xfrm>
          <a:prstGeom prst="straightConnector1">
            <a:avLst/>
          </a:prstGeom>
          <a:noFill/>
          <a:ln w="9525" cap="flat" cmpd="sng">
            <a:solidFill>
              <a:srgbClr val="242C2C"/>
            </a:solidFill>
            <a:prstDash val="solid"/>
            <a:round/>
            <a:headEnd type="none" w="sm" len="sm"/>
            <a:tailEnd type="none" w="sm" len="sm"/>
          </a:ln>
        </p:spPr>
      </p:cxnSp>
      <p:cxnSp>
        <p:nvCxnSpPr>
          <p:cNvPr id="1343" name="Google Shape;1343;p53"/>
          <p:cNvCxnSpPr/>
          <p:nvPr/>
        </p:nvCxnSpPr>
        <p:spPr>
          <a:xfrm rot="10800000">
            <a:off x="3030461" y="3603359"/>
            <a:ext cx="0" cy="736301"/>
          </a:xfrm>
          <a:prstGeom prst="straightConnector1">
            <a:avLst/>
          </a:prstGeom>
          <a:noFill/>
          <a:ln w="9525" cap="flat" cmpd="sng">
            <a:solidFill>
              <a:srgbClr val="242C2C"/>
            </a:solidFill>
            <a:prstDash val="solid"/>
            <a:round/>
            <a:headEnd type="none" w="sm" len="sm"/>
            <a:tailEnd type="none" w="sm" len="sm"/>
          </a:ln>
        </p:spPr>
      </p:cxnSp>
      <p:cxnSp>
        <p:nvCxnSpPr>
          <p:cNvPr id="1344" name="Google Shape;1344;p53"/>
          <p:cNvCxnSpPr/>
          <p:nvPr/>
        </p:nvCxnSpPr>
        <p:spPr>
          <a:xfrm rot="10800000">
            <a:off x="4414149" y="3603359"/>
            <a:ext cx="0" cy="736301"/>
          </a:xfrm>
          <a:prstGeom prst="straightConnector1">
            <a:avLst/>
          </a:prstGeom>
          <a:noFill/>
          <a:ln w="9525" cap="flat" cmpd="sng">
            <a:solidFill>
              <a:srgbClr val="242C2C"/>
            </a:solidFill>
            <a:prstDash val="solid"/>
            <a:round/>
            <a:headEnd type="none" w="sm" len="sm"/>
            <a:tailEnd type="none" w="sm" len="sm"/>
          </a:ln>
        </p:spPr>
      </p:cxnSp>
      <p:cxnSp>
        <p:nvCxnSpPr>
          <p:cNvPr id="1345" name="Google Shape;1345;p53"/>
          <p:cNvCxnSpPr/>
          <p:nvPr/>
        </p:nvCxnSpPr>
        <p:spPr>
          <a:xfrm rot="10800000">
            <a:off x="5790693" y="3603359"/>
            <a:ext cx="0" cy="736301"/>
          </a:xfrm>
          <a:prstGeom prst="straightConnector1">
            <a:avLst/>
          </a:prstGeom>
          <a:noFill/>
          <a:ln w="9525" cap="flat" cmpd="sng">
            <a:solidFill>
              <a:srgbClr val="242C2C"/>
            </a:solidFill>
            <a:prstDash val="solid"/>
            <a:round/>
            <a:headEnd type="none" w="sm" len="sm"/>
            <a:tailEnd type="none" w="sm" len="sm"/>
          </a:ln>
        </p:spPr>
      </p:cxnSp>
      <p:cxnSp>
        <p:nvCxnSpPr>
          <p:cNvPr id="1346" name="Google Shape;1346;p53"/>
          <p:cNvCxnSpPr/>
          <p:nvPr/>
        </p:nvCxnSpPr>
        <p:spPr>
          <a:xfrm rot="10800000">
            <a:off x="7145215" y="3603359"/>
            <a:ext cx="0" cy="736301"/>
          </a:xfrm>
          <a:prstGeom prst="straightConnector1">
            <a:avLst/>
          </a:prstGeom>
          <a:noFill/>
          <a:ln w="9525" cap="flat" cmpd="sng">
            <a:solidFill>
              <a:srgbClr val="242C2C"/>
            </a:solidFill>
            <a:prstDash val="solid"/>
            <a:round/>
            <a:headEnd type="none" w="sm" len="sm"/>
            <a:tailEnd type="none" w="sm" len="sm"/>
          </a:ln>
        </p:spPr>
      </p:cxnSp>
      <p:sp>
        <p:nvSpPr>
          <p:cNvPr id="1347" name="Google Shape;1347;p53"/>
          <p:cNvSpPr txBox="1"/>
          <p:nvPr/>
        </p:nvSpPr>
        <p:spPr>
          <a:xfrm>
            <a:off x="11" y="506868"/>
            <a:ext cx="8377500" cy="369300"/>
          </a:xfrm>
          <a:prstGeom prst="rect">
            <a:avLst/>
          </a:prstGeom>
          <a:noFill/>
          <a:ln>
            <a:noFill/>
          </a:ln>
        </p:spPr>
        <p:txBody>
          <a:bodyPr spcFirstLastPara="1" wrap="square" lIns="0" tIns="0" rIns="0" bIns="0" anchor="t" anchorCtr="0">
            <a:spAutoFit/>
          </a:bodyPr>
          <a:lstStyle/>
          <a:p>
            <a:pPr marL="0" marR="0" lvl="0" indent="0" algn="ctr" rtl="0">
              <a:lnSpc>
                <a:spcPct val="108000"/>
              </a:lnSpc>
              <a:spcBef>
                <a:spcPts val="0"/>
              </a:spcBef>
              <a:spcAft>
                <a:spcPts val="0"/>
              </a:spcAft>
              <a:buNone/>
            </a:pPr>
            <a:r>
              <a:rPr lang="fr" sz="2400">
                <a:solidFill>
                  <a:srgbClr val="394646"/>
                </a:solidFill>
              </a:rPr>
              <a:t>Exemple de plan d’action post-lancement</a:t>
            </a:r>
            <a:endParaRPr sz="2400"/>
          </a:p>
        </p:txBody>
      </p:sp>
      <p:sp>
        <p:nvSpPr>
          <p:cNvPr id="1348" name="Google Shape;1348;p53"/>
          <p:cNvSpPr txBox="1"/>
          <p:nvPr/>
        </p:nvSpPr>
        <p:spPr>
          <a:xfrm>
            <a:off x="713739" y="1466421"/>
            <a:ext cx="520823" cy="181203"/>
          </a:xfrm>
          <a:prstGeom prst="rect">
            <a:avLst/>
          </a:prstGeom>
          <a:noFill/>
          <a:ln>
            <a:noFill/>
          </a:ln>
        </p:spPr>
        <p:txBody>
          <a:bodyPr spcFirstLastPara="1" wrap="square" lIns="0" tIns="0" rIns="0" bIns="0" anchor="t" anchorCtr="0">
            <a:spAutoFit/>
          </a:bodyPr>
          <a:lstStyle/>
          <a:p>
            <a:pPr marL="0" marR="0" lvl="0" indent="0" algn="ctr" rtl="0">
              <a:lnSpc>
                <a:spcPct val="124791"/>
              </a:lnSpc>
              <a:spcBef>
                <a:spcPts val="0"/>
              </a:spcBef>
              <a:spcAft>
                <a:spcPts val="0"/>
              </a:spcAft>
              <a:buNone/>
            </a:pPr>
            <a:r>
              <a:rPr lang="fr" sz="1200" b="1">
                <a:solidFill>
                  <a:srgbClr val="394646"/>
                </a:solidFill>
                <a:latin typeface="Arial"/>
                <a:ea typeface="Arial"/>
                <a:cs typeface="Arial"/>
                <a:sym typeface="Arial"/>
              </a:rPr>
              <a:t>Step</a:t>
            </a:r>
            <a:endParaRPr sz="700"/>
          </a:p>
        </p:txBody>
      </p:sp>
      <p:sp>
        <p:nvSpPr>
          <p:cNvPr id="1349" name="Google Shape;1349;p53"/>
          <p:cNvSpPr txBox="1"/>
          <p:nvPr/>
        </p:nvSpPr>
        <p:spPr>
          <a:xfrm>
            <a:off x="713739" y="2117857"/>
            <a:ext cx="520823" cy="110033"/>
          </a:xfrm>
          <a:prstGeom prst="rect">
            <a:avLst/>
          </a:prstGeom>
          <a:noFill/>
          <a:ln>
            <a:noFill/>
          </a:ln>
        </p:spPr>
        <p:txBody>
          <a:bodyPr spcFirstLastPara="1" wrap="square" lIns="0" tIns="0" rIns="0" bIns="0" anchor="t" anchorCtr="0">
            <a:spAutoFit/>
          </a:bodyPr>
          <a:lstStyle/>
          <a:p>
            <a:pPr marL="0" marR="0" lvl="0" indent="0" algn="l" rtl="0">
              <a:lnSpc>
                <a:spcPct val="124785"/>
              </a:lnSpc>
              <a:spcBef>
                <a:spcPts val="0"/>
              </a:spcBef>
              <a:spcAft>
                <a:spcPts val="0"/>
              </a:spcAft>
              <a:buNone/>
            </a:pPr>
            <a:r>
              <a:rPr lang="fr" sz="700" b="1">
                <a:solidFill>
                  <a:srgbClr val="394646"/>
                </a:solidFill>
                <a:latin typeface="Arial"/>
                <a:ea typeface="Arial"/>
                <a:cs typeface="Arial"/>
                <a:sym typeface="Arial"/>
              </a:rPr>
              <a:t>Objective:</a:t>
            </a:r>
            <a:endParaRPr sz="700"/>
          </a:p>
        </p:txBody>
      </p:sp>
      <p:sp>
        <p:nvSpPr>
          <p:cNvPr id="1350" name="Google Shape;1350;p53"/>
          <p:cNvSpPr txBox="1"/>
          <p:nvPr/>
        </p:nvSpPr>
        <p:spPr>
          <a:xfrm>
            <a:off x="713739" y="2918255"/>
            <a:ext cx="603863" cy="329108"/>
          </a:xfrm>
          <a:prstGeom prst="rect">
            <a:avLst/>
          </a:prstGeom>
          <a:noFill/>
          <a:ln>
            <a:noFill/>
          </a:ln>
        </p:spPr>
        <p:txBody>
          <a:bodyPr spcFirstLastPara="1" wrap="square" lIns="0" tIns="0" rIns="0" bIns="0" anchor="t" anchorCtr="0">
            <a:spAutoFit/>
          </a:bodyPr>
          <a:lstStyle/>
          <a:p>
            <a:pPr marL="0" marR="0" lvl="0" indent="0" algn="l" rtl="0">
              <a:lnSpc>
                <a:spcPct val="124785"/>
              </a:lnSpc>
              <a:spcBef>
                <a:spcPts val="0"/>
              </a:spcBef>
              <a:spcAft>
                <a:spcPts val="0"/>
              </a:spcAft>
              <a:buNone/>
            </a:pPr>
            <a:r>
              <a:rPr lang="fr" sz="700" b="1">
                <a:solidFill>
                  <a:srgbClr val="394646"/>
                </a:solidFill>
                <a:latin typeface="Arial"/>
                <a:ea typeface="Arial"/>
                <a:cs typeface="Arial"/>
                <a:sym typeface="Arial"/>
              </a:rPr>
              <a:t>Action to take as launch lead:</a:t>
            </a:r>
            <a:endParaRPr sz="700"/>
          </a:p>
        </p:txBody>
      </p:sp>
      <p:sp>
        <p:nvSpPr>
          <p:cNvPr id="1351" name="Google Shape;1351;p53"/>
          <p:cNvSpPr txBox="1"/>
          <p:nvPr/>
        </p:nvSpPr>
        <p:spPr>
          <a:xfrm>
            <a:off x="1765404" y="1404558"/>
            <a:ext cx="1017300" cy="322800"/>
          </a:xfrm>
          <a:prstGeom prst="rect">
            <a:avLst/>
          </a:prstGeom>
          <a:noFill/>
          <a:ln>
            <a:noFill/>
          </a:ln>
        </p:spPr>
        <p:txBody>
          <a:bodyPr spcFirstLastPara="1" wrap="square" lIns="0" tIns="0" rIns="0" bIns="0" anchor="t" anchorCtr="0">
            <a:spAutoFit/>
          </a:bodyPr>
          <a:lstStyle/>
          <a:p>
            <a:pPr marL="0" marR="0" lvl="0" indent="0" algn="ctr" rtl="0">
              <a:lnSpc>
                <a:spcPct val="124828"/>
              </a:lnSpc>
              <a:spcBef>
                <a:spcPts val="0"/>
              </a:spcBef>
              <a:spcAft>
                <a:spcPts val="0"/>
              </a:spcAft>
              <a:buNone/>
            </a:pPr>
            <a:r>
              <a:rPr lang="fr" sz="600">
                <a:solidFill>
                  <a:srgbClr val="FFFFFF"/>
                </a:solidFill>
              </a:rPr>
              <a:t>Envoyez un sondage ou un questionnaire de suivi aux apprenants</a:t>
            </a:r>
            <a:endParaRPr sz="600"/>
          </a:p>
        </p:txBody>
      </p:sp>
      <p:sp>
        <p:nvSpPr>
          <p:cNvPr id="1352" name="Google Shape;1352;p53"/>
          <p:cNvSpPr txBox="1"/>
          <p:nvPr/>
        </p:nvSpPr>
        <p:spPr>
          <a:xfrm>
            <a:off x="3135235" y="1455008"/>
            <a:ext cx="1165500" cy="207600"/>
          </a:xfrm>
          <a:prstGeom prst="rect">
            <a:avLst/>
          </a:prstGeom>
          <a:noFill/>
          <a:ln>
            <a:noFill/>
          </a:ln>
        </p:spPr>
        <p:txBody>
          <a:bodyPr spcFirstLastPara="1" wrap="square" lIns="0" tIns="0" rIns="0" bIns="0" anchor="t" anchorCtr="0">
            <a:spAutoFit/>
          </a:bodyPr>
          <a:lstStyle/>
          <a:p>
            <a:pPr marL="0" marR="0" lvl="0" indent="0" algn="ctr" rtl="0">
              <a:lnSpc>
                <a:spcPct val="124828"/>
              </a:lnSpc>
              <a:spcBef>
                <a:spcPts val="0"/>
              </a:spcBef>
              <a:spcAft>
                <a:spcPts val="0"/>
              </a:spcAft>
              <a:buNone/>
            </a:pPr>
            <a:r>
              <a:rPr lang="fr" sz="600">
                <a:solidFill>
                  <a:srgbClr val="FFFFFF"/>
                </a:solidFill>
              </a:rPr>
              <a:t>Mettez en avant les premiers utilisateurs</a:t>
            </a:r>
            <a:endParaRPr sz="600"/>
          </a:p>
        </p:txBody>
      </p:sp>
      <p:sp>
        <p:nvSpPr>
          <p:cNvPr id="1353" name="Google Shape;1353;p53"/>
          <p:cNvSpPr txBox="1"/>
          <p:nvPr/>
        </p:nvSpPr>
        <p:spPr>
          <a:xfrm>
            <a:off x="4516542" y="1492845"/>
            <a:ext cx="1165500" cy="92400"/>
          </a:xfrm>
          <a:prstGeom prst="rect">
            <a:avLst/>
          </a:prstGeom>
          <a:noFill/>
          <a:ln>
            <a:noFill/>
          </a:ln>
        </p:spPr>
        <p:txBody>
          <a:bodyPr spcFirstLastPara="1" wrap="square" lIns="0" tIns="0" rIns="0" bIns="0" anchor="t" anchorCtr="0">
            <a:spAutoFit/>
          </a:bodyPr>
          <a:lstStyle/>
          <a:p>
            <a:pPr marL="0" marR="0" lvl="0" indent="0" algn="ctr" rtl="0">
              <a:lnSpc>
                <a:spcPct val="124828"/>
              </a:lnSpc>
              <a:spcBef>
                <a:spcPts val="0"/>
              </a:spcBef>
              <a:spcAft>
                <a:spcPts val="0"/>
              </a:spcAft>
              <a:buNone/>
            </a:pPr>
            <a:r>
              <a:rPr lang="fr" sz="600">
                <a:solidFill>
                  <a:srgbClr val="FFFFFF"/>
                </a:solidFill>
              </a:rPr>
              <a:t>Lancez un thème de contenu</a:t>
            </a:r>
            <a:endParaRPr sz="600">
              <a:solidFill>
                <a:srgbClr val="FFFFFF"/>
              </a:solidFill>
              <a:latin typeface="Arial"/>
              <a:ea typeface="Arial"/>
              <a:cs typeface="Arial"/>
              <a:sym typeface="Arial"/>
            </a:endParaRPr>
          </a:p>
        </p:txBody>
      </p:sp>
      <p:sp>
        <p:nvSpPr>
          <p:cNvPr id="1354" name="Google Shape;1354;p53"/>
          <p:cNvSpPr txBox="1"/>
          <p:nvPr/>
        </p:nvSpPr>
        <p:spPr>
          <a:xfrm>
            <a:off x="6000350" y="1417171"/>
            <a:ext cx="1004700" cy="322800"/>
          </a:xfrm>
          <a:prstGeom prst="rect">
            <a:avLst/>
          </a:prstGeom>
          <a:noFill/>
          <a:ln>
            <a:noFill/>
          </a:ln>
        </p:spPr>
        <p:txBody>
          <a:bodyPr spcFirstLastPara="1" wrap="square" lIns="0" tIns="0" rIns="0" bIns="0" anchor="t" anchorCtr="0">
            <a:spAutoFit/>
          </a:bodyPr>
          <a:lstStyle/>
          <a:p>
            <a:pPr marL="0" marR="0" lvl="0" indent="0" algn="ctr" rtl="0">
              <a:lnSpc>
                <a:spcPct val="124828"/>
              </a:lnSpc>
              <a:spcBef>
                <a:spcPts val="0"/>
              </a:spcBef>
              <a:spcAft>
                <a:spcPts val="0"/>
              </a:spcAft>
              <a:buNone/>
            </a:pPr>
            <a:r>
              <a:rPr lang="fr" sz="600">
                <a:solidFill>
                  <a:srgbClr val="FFFFFF"/>
                </a:solidFill>
              </a:rPr>
              <a:t>Planifiez le prochain moment d’engagement des apprenants</a:t>
            </a:r>
            <a:endParaRPr sz="600">
              <a:solidFill>
                <a:srgbClr val="FFFFFF"/>
              </a:solidFill>
              <a:latin typeface="Arial"/>
              <a:ea typeface="Arial"/>
              <a:cs typeface="Arial"/>
              <a:sym typeface="Arial"/>
            </a:endParaRPr>
          </a:p>
        </p:txBody>
      </p:sp>
      <p:sp>
        <p:nvSpPr>
          <p:cNvPr id="1355" name="Google Shape;1355;p53"/>
          <p:cNvSpPr txBox="1"/>
          <p:nvPr/>
        </p:nvSpPr>
        <p:spPr>
          <a:xfrm>
            <a:off x="7484157" y="1455008"/>
            <a:ext cx="1016700" cy="207600"/>
          </a:xfrm>
          <a:prstGeom prst="rect">
            <a:avLst/>
          </a:prstGeom>
          <a:noFill/>
          <a:ln>
            <a:noFill/>
          </a:ln>
        </p:spPr>
        <p:txBody>
          <a:bodyPr spcFirstLastPara="1" wrap="square" lIns="0" tIns="0" rIns="0" bIns="0" anchor="t" anchorCtr="0">
            <a:spAutoFit/>
          </a:bodyPr>
          <a:lstStyle/>
          <a:p>
            <a:pPr marL="0" marR="0" lvl="0" indent="0" algn="ctr" rtl="0">
              <a:lnSpc>
                <a:spcPct val="124828"/>
              </a:lnSpc>
              <a:spcBef>
                <a:spcPts val="0"/>
              </a:spcBef>
              <a:spcAft>
                <a:spcPts val="0"/>
              </a:spcAft>
              <a:buNone/>
            </a:pPr>
            <a:r>
              <a:rPr lang="fr" sz="600">
                <a:solidFill>
                  <a:srgbClr val="FFFFFF"/>
                </a:solidFill>
              </a:rPr>
              <a:t>Passez en revue et actualisez votre contenu</a:t>
            </a:r>
            <a:endParaRPr sz="600">
              <a:solidFill>
                <a:srgbClr val="FFFFFF"/>
              </a:solidFill>
              <a:latin typeface="Arial"/>
              <a:ea typeface="Arial"/>
              <a:cs typeface="Arial"/>
              <a:sym typeface="Arial"/>
            </a:endParaRPr>
          </a:p>
        </p:txBody>
      </p:sp>
      <p:sp>
        <p:nvSpPr>
          <p:cNvPr id="1356" name="Google Shape;1356;p53" descr="Megaphone outline"/>
          <p:cNvSpPr/>
          <p:nvPr/>
        </p:nvSpPr>
        <p:spPr>
          <a:xfrm>
            <a:off x="2120088" y="1012758"/>
            <a:ext cx="285088" cy="285088"/>
          </a:xfrm>
          <a:custGeom>
            <a:avLst/>
            <a:gdLst/>
            <a:ahLst/>
            <a:cxnLst/>
            <a:rect l="l" t="t" r="r" b="b"/>
            <a:pathLst>
              <a:path w="570176" h="570176" extrusionOk="0">
                <a:moveTo>
                  <a:pt x="0" y="0"/>
                </a:moveTo>
                <a:lnTo>
                  <a:pt x="570177" y="0"/>
                </a:lnTo>
                <a:lnTo>
                  <a:pt x="570177" y="570176"/>
                </a:lnTo>
                <a:lnTo>
                  <a:pt x="0" y="570176"/>
                </a:lnTo>
                <a:lnTo>
                  <a:pt x="0" y="0"/>
                </a:lnTo>
                <a:close/>
              </a:path>
            </a:pathLst>
          </a:custGeom>
          <a:blipFill rotWithShape="1">
            <a:blip r:embed="rId4">
              <a:alphaModFix/>
            </a:blip>
            <a:stretch>
              <a:fillRect/>
            </a:stretch>
          </a:blip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357" name="Google Shape;1357;p53" descr="Megaphone outline"/>
          <p:cNvSpPr/>
          <p:nvPr/>
        </p:nvSpPr>
        <p:spPr>
          <a:xfrm>
            <a:off x="4962258" y="1012758"/>
            <a:ext cx="285088" cy="285088"/>
          </a:xfrm>
          <a:custGeom>
            <a:avLst/>
            <a:gdLst/>
            <a:ahLst/>
            <a:cxnLst/>
            <a:rect l="l" t="t" r="r" b="b"/>
            <a:pathLst>
              <a:path w="570176" h="570176" extrusionOk="0">
                <a:moveTo>
                  <a:pt x="0" y="0"/>
                </a:moveTo>
                <a:lnTo>
                  <a:pt x="570177" y="0"/>
                </a:lnTo>
                <a:lnTo>
                  <a:pt x="570177" y="570176"/>
                </a:lnTo>
                <a:lnTo>
                  <a:pt x="0" y="570176"/>
                </a:lnTo>
                <a:lnTo>
                  <a:pt x="0" y="0"/>
                </a:lnTo>
                <a:close/>
              </a:path>
            </a:pathLst>
          </a:custGeom>
          <a:blipFill rotWithShape="1">
            <a:blip r:embed="rId4">
              <a:alphaModFix/>
            </a:blip>
            <a:stretch>
              <a:fillRect/>
            </a:stretch>
          </a:blip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358" name="Google Shape;1358;p53" descr="Bell outline"/>
          <p:cNvSpPr/>
          <p:nvPr/>
        </p:nvSpPr>
        <p:spPr>
          <a:xfrm>
            <a:off x="6351787" y="1028865"/>
            <a:ext cx="235611" cy="235610"/>
          </a:xfrm>
          <a:custGeom>
            <a:avLst/>
            <a:gdLst/>
            <a:ahLst/>
            <a:cxnLst/>
            <a:rect l="l" t="t" r="r" b="b"/>
            <a:pathLst>
              <a:path w="471221" h="471221" extrusionOk="0">
                <a:moveTo>
                  <a:pt x="0" y="0"/>
                </a:moveTo>
                <a:lnTo>
                  <a:pt x="471220" y="0"/>
                </a:lnTo>
                <a:lnTo>
                  <a:pt x="471220" y="471221"/>
                </a:lnTo>
                <a:lnTo>
                  <a:pt x="0" y="471221"/>
                </a:lnTo>
                <a:lnTo>
                  <a:pt x="0" y="0"/>
                </a:lnTo>
                <a:close/>
              </a:path>
            </a:pathLst>
          </a:custGeom>
          <a:blipFill rotWithShape="1">
            <a:blip r:embed="rId5">
              <a:alphaModFix/>
            </a:blip>
            <a:stretch>
              <a:fillRect/>
            </a:stretch>
          </a:blip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359" name="Google Shape;1359;p53" descr="Information outline"/>
          <p:cNvSpPr/>
          <p:nvPr/>
        </p:nvSpPr>
        <p:spPr>
          <a:xfrm>
            <a:off x="3597059" y="1028865"/>
            <a:ext cx="252872" cy="252873"/>
          </a:xfrm>
          <a:custGeom>
            <a:avLst/>
            <a:gdLst/>
            <a:ahLst/>
            <a:cxnLst/>
            <a:rect l="l" t="t" r="r" b="b"/>
            <a:pathLst>
              <a:path w="505745" h="505745" extrusionOk="0">
                <a:moveTo>
                  <a:pt x="0" y="0"/>
                </a:moveTo>
                <a:lnTo>
                  <a:pt x="505746" y="0"/>
                </a:lnTo>
                <a:lnTo>
                  <a:pt x="505746" y="505746"/>
                </a:lnTo>
                <a:lnTo>
                  <a:pt x="0" y="505746"/>
                </a:lnTo>
                <a:lnTo>
                  <a:pt x="0" y="0"/>
                </a:lnTo>
                <a:close/>
              </a:path>
            </a:pathLst>
          </a:custGeom>
          <a:blipFill rotWithShape="1">
            <a:blip r:embed="rId6">
              <a:alphaModFix/>
            </a:blip>
            <a:stretch>
              <a:fillRect/>
            </a:stretch>
          </a:blip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360" name="Google Shape;1360;p53" descr="Information outline"/>
          <p:cNvSpPr/>
          <p:nvPr/>
        </p:nvSpPr>
        <p:spPr>
          <a:xfrm>
            <a:off x="7713452" y="1028865"/>
            <a:ext cx="252873" cy="252873"/>
          </a:xfrm>
          <a:custGeom>
            <a:avLst/>
            <a:gdLst/>
            <a:ahLst/>
            <a:cxnLst/>
            <a:rect l="l" t="t" r="r" b="b"/>
            <a:pathLst>
              <a:path w="505745" h="505745" extrusionOk="0">
                <a:moveTo>
                  <a:pt x="0" y="0"/>
                </a:moveTo>
                <a:lnTo>
                  <a:pt x="505745" y="0"/>
                </a:lnTo>
                <a:lnTo>
                  <a:pt x="505745" y="505746"/>
                </a:lnTo>
                <a:lnTo>
                  <a:pt x="0" y="505746"/>
                </a:lnTo>
                <a:lnTo>
                  <a:pt x="0" y="0"/>
                </a:lnTo>
                <a:close/>
              </a:path>
            </a:pathLst>
          </a:custGeom>
          <a:blipFill rotWithShape="1">
            <a:blip r:embed="rId6">
              <a:alphaModFix/>
            </a:blip>
            <a:stretch>
              <a:fillRect/>
            </a:stretch>
          </a:blip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361" name="Google Shape;1361;p53"/>
          <p:cNvSpPr txBox="1"/>
          <p:nvPr/>
        </p:nvSpPr>
        <p:spPr>
          <a:xfrm>
            <a:off x="1753929" y="1977166"/>
            <a:ext cx="1176600" cy="107700"/>
          </a:xfrm>
          <a:prstGeom prst="rect">
            <a:avLst/>
          </a:prstGeom>
          <a:noFill/>
          <a:ln>
            <a:noFill/>
          </a:ln>
        </p:spPr>
        <p:txBody>
          <a:bodyPr spcFirstLastPara="1" wrap="square" lIns="0" tIns="0" rIns="0" bIns="0" anchor="t" anchorCtr="0">
            <a:spAutoFit/>
          </a:bodyPr>
          <a:lstStyle/>
          <a:p>
            <a:pPr marL="0" marR="0" lvl="0" indent="0" algn="l" rtl="0">
              <a:lnSpc>
                <a:spcPct val="124785"/>
              </a:lnSpc>
              <a:spcBef>
                <a:spcPts val="0"/>
              </a:spcBef>
              <a:spcAft>
                <a:spcPts val="0"/>
              </a:spcAft>
              <a:buNone/>
            </a:pPr>
            <a:r>
              <a:rPr lang="fr" sz="700">
                <a:solidFill>
                  <a:srgbClr val="394646"/>
                </a:solidFill>
              </a:rPr>
              <a:t>Insérez votre texte ici…</a:t>
            </a:r>
            <a:endParaRPr sz="700"/>
          </a:p>
        </p:txBody>
      </p:sp>
      <p:sp>
        <p:nvSpPr>
          <p:cNvPr id="1362" name="Google Shape;1362;p53"/>
          <p:cNvSpPr txBox="1"/>
          <p:nvPr/>
        </p:nvSpPr>
        <p:spPr>
          <a:xfrm>
            <a:off x="713739" y="3739864"/>
            <a:ext cx="520823" cy="329108"/>
          </a:xfrm>
          <a:prstGeom prst="rect">
            <a:avLst/>
          </a:prstGeom>
          <a:noFill/>
          <a:ln>
            <a:noFill/>
          </a:ln>
        </p:spPr>
        <p:txBody>
          <a:bodyPr spcFirstLastPara="1" wrap="square" lIns="0" tIns="0" rIns="0" bIns="0" anchor="t" anchorCtr="0">
            <a:spAutoFit/>
          </a:bodyPr>
          <a:lstStyle/>
          <a:p>
            <a:pPr marL="0" marR="0" lvl="0" indent="0" algn="l" rtl="0">
              <a:lnSpc>
                <a:spcPct val="124785"/>
              </a:lnSpc>
              <a:spcBef>
                <a:spcPts val="0"/>
              </a:spcBef>
              <a:spcAft>
                <a:spcPts val="0"/>
              </a:spcAft>
              <a:buNone/>
            </a:pPr>
            <a:r>
              <a:rPr lang="fr" sz="700" b="1">
                <a:solidFill>
                  <a:srgbClr val="394646"/>
                </a:solidFill>
                <a:latin typeface="Arial"/>
                <a:ea typeface="Arial"/>
                <a:cs typeface="Arial"/>
                <a:sym typeface="Arial"/>
              </a:rPr>
              <a:t>Timing:</a:t>
            </a:r>
            <a:endParaRPr sz="700"/>
          </a:p>
          <a:p>
            <a:pPr marL="0" marR="0" lvl="0" indent="0" algn="l" rtl="0">
              <a:lnSpc>
                <a:spcPct val="124785"/>
              </a:lnSpc>
              <a:spcBef>
                <a:spcPts val="0"/>
              </a:spcBef>
              <a:spcAft>
                <a:spcPts val="0"/>
              </a:spcAft>
              <a:buNone/>
            </a:pPr>
            <a:endParaRPr sz="700" b="1">
              <a:solidFill>
                <a:srgbClr val="394646"/>
              </a:solidFill>
              <a:latin typeface="Arial"/>
              <a:ea typeface="Arial"/>
              <a:cs typeface="Arial"/>
              <a:sym typeface="Arial"/>
            </a:endParaRPr>
          </a:p>
          <a:p>
            <a:pPr marL="0" marR="0" lvl="0" indent="0" algn="l" rtl="0">
              <a:lnSpc>
                <a:spcPct val="124785"/>
              </a:lnSpc>
              <a:spcBef>
                <a:spcPts val="0"/>
              </a:spcBef>
              <a:spcAft>
                <a:spcPts val="0"/>
              </a:spcAft>
              <a:buNone/>
            </a:pPr>
            <a:r>
              <a:rPr lang="fr" sz="700" b="1">
                <a:solidFill>
                  <a:srgbClr val="394646"/>
                </a:solidFill>
                <a:latin typeface="Arial"/>
                <a:ea typeface="Arial"/>
                <a:cs typeface="Arial"/>
                <a:sym typeface="Arial"/>
              </a:rPr>
              <a:t>Channel(s):</a:t>
            </a:r>
            <a:endParaRPr sz="700"/>
          </a:p>
        </p:txBody>
      </p:sp>
      <p:grpSp>
        <p:nvGrpSpPr>
          <p:cNvPr id="1363" name="Google Shape;1363;p53"/>
          <p:cNvGrpSpPr/>
          <p:nvPr/>
        </p:nvGrpSpPr>
        <p:grpSpPr>
          <a:xfrm>
            <a:off x="562226" y="1336650"/>
            <a:ext cx="939867" cy="3003079"/>
            <a:chOff x="0" y="-19050"/>
            <a:chExt cx="495084" cy="1581900"/>
          </a:xfrm>
        </p:grpSpPr>
        <p:sp>
          <p:nvSpPr>
            <p:cNvPr id="1364" name="Google Shape;1364;p53"/>
            <p:cNvSpPr/>
            <p:nvPr/>
          </p:nvSpPr>
          <p:spPr>
            <a:xfrm>
              <a:off x="0" y="0"/>
              <a:ext cx="495084" cy="1562783"/>
            </a:xfrm>
            <a:custGeom>
              <a:avLst/>
              <a:gdLst/>
              <a:ahLst/>
              <a:cxnLst/>
              <a:rect l="l" t="t" r="r" b="b"/>
              <a:pathLst>
                <a:path w="495084" h="1562783" extrusionOk="0">
                  <a:moveTo>
                    <a:pt x="0" y="0"/>
                  </a:moveTo>
                  <a:lnTo>
                    <a:pt x="495084" y="0"/>
                  </a:lnTo>
                  <a:lnTo>
                    <a:pt x="495084" y="1562783"/>
                  </a:lnTo>
                  <a:lnTo>
                    <a:pt x="0" y="1562783"/>
                  </a:lnTo>
                  <a:close/>
                </a:path>
              </a:pathLst>
            </a:custGeom>
            <a:solidFill>
              <a:srgbClr val="D3E9EE"/>
            </a:solid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rgbClr val="000000"/>
                </a:solidFill>
                <a:latin typeface="Calibri"/>
                <a:ea typeface="Calibri"/>
                <a:cs typeface="Calibri"/>
                <a:sym typeface="Calibri"/>
              </a:endParaRPr>
            </a:p>
          </p:txBody>
        </p:sp>
        <p:sp>
          <p:nvSpPr>
            <p:cNvPr id="1365" name="Google Shape;1365;p53"/>
            <p:cNvSpPr txBox="1"/>
            <p:nvPr/>
          </p:nvSpPr>
          <p:spPr>
            <a:xfrm>
              <a:off x="0" y="-19050"/>
              <a:ext cx="495000" cy="1581900"/>
            </a:xfrm>
            <a:prstGeom prst="rect">
              <a:avLst/>
            </a:prstGeom>
            <a:noFill/>
            <a:ln>
              <a:noFill/>
            </a:ln>
          </p:spPr>
          <p:txBody>
            <a:bodyPr spcFirstLastPara="1" wrap="square" lIns="25400" tIns="25400" rIns="25400" bIns="25400" anchor="ctr" anchorCtr="0">
              <a:noAutofit/>
            </a:bodyPr>
            <a:lstStyle/>
            <a:p>
              <a:pPr marL="0" marR="0" lvl="0" indent="0" algn="ctr" rtl="0">
                <a:lnSpc>
                  <a:spcPct val="166388"/>
                </a:lnSpc>
                <a:spcBef>
                  <a:spcPts val="0"/>
                </a:spcBef>
                <a:spcAft>
                  <a:spcPts val="0"/>
                </a:spcAft>
                <a:buNone/>
              </a:pPr>
              <a:endParaRPr sz="900">
                <a:solidFill>
                  <a:srgbClr val="000000"/>
                </a:solidFill>
                <a:latin typeface="Calibri"/>
                <a:ea typeface="Calibri"/>
                <a:cs typeface="Calibri"/>
                <a:sym typeface="Calibri"/>
              </a:endParaRPr>
            </a:p>
          </p:txBody>
        </p:sp>
      </p:grpSp>
      <p:sp>
        <p:nvSpPr>
          <p:cNvPr id="1366" name="Google Shape;1366;p53"/>
          <p:cNvSpPr txBox="1"/>
          <p:nvPr/>
        </p:nvSpPr>
        <p:spPr>
          <a:xfrm>
            <a:off x="713756" y="1466424"/>
            <a:ext cx="520800" cy="184800"/>
          </a:xfrm>
          <a:prstGeom prst="rect">
            <a:avLst/>
          </a:prstGeom>
          <a:noFill/>
          <a:ln>
            <a:noFill/>
          </a:ln>
        </p:spPr>
        <p:txBody>
          <a:bodyPr spcFirstLastPara="1" wrap="square" lIns="0" tIns="0" rIns="0" bIns="0" anchor="t" anchorCtr="0">
            <a:spAutoFit/>
          </a:bodyPr>
          <a:lstStyle/>
          <a:p>
            <a:pPr marL="0" marR="0" lvl="0" indent="0" algn="ctr" rtl="0">
              <a:lnSpc>
                <a:spcPct val="124791"/>
              </a:lnSpc>
              <a:spcBef>
                <a:spcPts val="0"/>
              </a:spcBef>
              <a:spcAft>
                <a:spcPts val="0"/>
              </a:spcAft>
              <a:buNone/>
            </a:pPr>
            <a:r>
              <a:rPr lang="fr" sz="1200" b="1">
                <a:solidFill>
                  <a:srgbClr val="394646"/>
                </a:solidFill>
              </a:rPr>
              <a:t>Étape</a:t>
            </a:r>
            <a:endParaRPr sz="700"/>
          </a:p>
        </p:txBody>
      </p:sp>
      <p:sp>
        <p:nvSpPr>
          <p:cNvPr id="1367" name="Google Shape;1367;p53"/>
          <p:cNvSpPr txBox="1"/>
          <p:nvPr/>
        </p:nvSpPr>
        <p:spPr>
          <a:xfrm>
            <a:off x="713739" y="2117857"/>
            <a:ext cx="520800" cy="92400"/>
          </a:xfrm>
          <a:prstGeom prst="rect">
            <a:avLst/>
          </a:prstGeom>
          <a:noFill/>
          <a:ln>
            <a:noFill/>
          </a:ln>
        </p:spPr>
        <p:txBody>
          <a:bodyPr spcFirstLastPara="1" wrap="square" lIns="0" tIns="0" rIns="0" bIns="0" anchor="t" anchorCtr="0">
            <a:spAutoFit/>
          </a:bodyPr>
          <a:lstStyle/>
          <a:p>
            <a:pPr marL="0" marR="0" lvl="0" indent="0" algn="l" rtl="0">
              <a:lnSpc>
                <a:spcPct val="124785"/>
              </a:lnSpc>
              <a:spcBef>
                <a:spcPts val="0"/>
              </a:spcBef>
              <a:spcAft>
                <a:spcPts val="0"/>
              </a:spcAft>
              <a:buNone/>
            </a:pPr>
            <a:r>
              <a:rPr lang="fr" sz="600" b="1">
                <a:solidFill>
                  <a:srgbClr val="394646"/>
                </a:solidFill>
                <a:latin typeface="Arial"/>
                <a:ea typeface="Arial"/>
                <a:cs typeface="Arial"/>
                <a:sym typeface="Arial"/>
              </a:rPr>
              <a:t>Objecti</a:t>
            </a:r>
            <a:r>
              <a:rPr lang="fr" sz="600" b="1">
                <a:solidFill>
                  <a:srgbClr val="394646"/>
                </a:solidFill>
              </a:rPr>
              <a:t>f </a:t>
            </a:r>
            <a:r>
              <a:rPr lang="fr" sz="600" b="1">
                <a:solidFill>
                  <a:srgbClr val="394646"/>
                </a:solidFill>
                <a:latin typeface="Arial"/>
                <a:ea typeface="Arial"/>
                <a:cs typeface="Arial"/>
                <a:sym typeface="Arial"/>
              </a:rPr>
              <a:t>:</a:t>
            </a:r>
            <a:endParaRPr sz="600"/>
          </a:p>
        </p:txBody>
      </p:sp>
      <p:sp>
        <p:nvSpPr>
          <p:cNvPr id="1368" name="Google Shape;1368;p53"/>
          <p:cNvSpPr txBox="1"/>
          <p:nvPr/>
        </p:nvSpPr>
        <p:spPr>
          <a:xfrm>
            <a:off x="672202" y="2808600"/>
            <a:ext cx="692400" cy="553200"/>
          </a:xfrm>
          <a:prstGeom prst="rect">
            <a:avLst/>
          </a:prstGeom>
          <a:noFill/>
          <a:ln>
            <a:noFill/>
          </a:ln>
        </p:spPr>
        <p:txBody>
          <a:bodyPr spcFirstLastPara="1" wrap="square" lIns="0" tIns="0" rIns="0" bIns="0" anchor="t" anchorCtr="0">
            <a:spAutoFit/>
          </a:bodyPr>
          <a:lstStyle/>
          <a:p>
            <a:pPr marL="0" marR="0" lvl="0" indent="0" algn="l" rtl="0">
              <a:lnSpc>
                <a:spcPct val="124785"/>
              </a:lnSpc>
              <a:spcBef>
                <a:spcPts val="0"/>
              </a:spcBef>
              <a:spcAft>
                <a:spcPts val="0"/>
              </a:spcAft>
              <a:buNone/>
            </a:pPr>
            <a:r>
              <a:rPr lang="fr" sz="600" b="1">
                <a:solidFill>
                  <a:srgbClr val="394646"/>
                </a:solidFill>
              </a:rPr>
              <a:t>Action à entreprendre en tant que responsable du lancement :</a:t>
            </a:r>
            <a:endParaRPr sz="600"/>
          </a:p>
        </p:txBody>
      </p:sp>
      <p:sp>
        <p:nvSpPr>
          <p:cNvPr id="1369" name="Google Shape;1369;p53"/>
          <p:cNvSpPr txBox="1"/>
          <p:nvPr/>
        </p:nvSpPr>
        <p:spPr>
          <a:xfrm>
            <a:off x="713739" y="3849377"/>
            <a:ext cx="520800" cy="242100"/>
          </a:xfrm>
          <a:prstGeom prst="rect">
            <a:avLst/>
          </a:prstGeom>
          <a:noFill/>
          <a:ln>
            <a:noFill/>
          </a:ln>
        </p:spPr>
        <p:txBody>
          <a:bodyPr spcFirstLastPara="1" wrap="square" lIns="0" tIns="0" rIns="0" bIns="0" anchor="t" anchorCtr="0">
            <a:spAutoFit/>
          </a:bodyPr>
          <a:lstStyle/>
          <a:p>
            <a:pPr marL="0" marR="0" lvl="0" indent="0" algn="l" rtl="0">
              <a:lnSpc>
                <a:spcPct val="124785"/>
              </a:lnSpc>
              <a:spcBef>
                <a:spcPts val="0"/>
              </a:spcBef>
              <a:spcAft>
                <a:spcPts val="0"/>
              </a:spcAft>
              <a:buNone/>
            </a:pPr>
            <a:r>
              <a:rPr lang="fr" sz="700" b="1">
                <a:solidFill>
                  <a:srgbClr val="394646"/>
                </a:solidFill>
                <a:latin typeface="Arial"/>
                <a:ea typeface="Arial"/>
                <a:cs typeface="Arial"/>
                <a:sym typeface="Arial"/>
              </a:rPr>
              <a:t>Timing:</a:t>
            </a:r>
            <a:endParaRPr sz="700"/>
          </a:p>
          <a:p>
            <a:pPr marL="0" marR="0" lvl="0" indent="0" algn="l" rtl="0">
              <a:lnSpc>
                <a:spcPct val="124785"/>
              </a:lnSpc>
              <a:spcBef>
                <a:spcPts val="0"/>
              </a:spcBef>
              <a:spcAft>
                <a:spcPts val="0"/>
              </a:spcAft>
              <a:buNone/>
            </a:pPr>
            <a:r>
              <a:rPr lang="fr" sz="700" b="1">
                <a:solidFill>
                  <a:srgbClr val="394646"/>
                </a:solidFill>
              </a:rPr>
              <a:t>Canal(aux) :</a:t>
            </a:r>
            <a:endParaRPr sz="700"/>
          </a:p>
        </p:txBody>
      </p:sp>
      <p:grpSp>
        <p:nvGrpSpPr>
          <p:cNvPr id="1370" name="Google Shape;1370;p53"/>
          <p:cNvGrpSpPr/>
          <p:nvPr/>
        </p:nvGrpSpPr>
        <p:grpSpPr>
          <a:xfrm>
            <a:off x="7124700" y="366708"/>
            <a:ext cx="2297416" cy="277356"/>
            <a:chOff x="0" y="-9525"/>
            <a:chExt cx="1127400" cy="146100"/>
          </a:xfrm>
        </p:grpSpPr>
        <p:sp>
          <p:nvSpPr>
            <p:cNvPr id="1371" name="Google Shape;1371;p53"/>
            <p:cNvSpPr/>
            <p:nvPr/>
          </p:nvSpPr>
          <p:spPr>
            <a:xfrm>
              <a:off x="0" y="0"/>
              <a:ext cx="1127275" cy="136491"/>
            </a:xfrm>
            <a:custGeom>
              <a:avLst/>
              <a:gdLst/>
              <a:ahLst/>
              <a:cxnLst/>
              <a:rect l="l" t="t" r="r" b="b"/>
              <a:pathLst>
                <a:path w="1127275" h="136491" extrusionOk="0">
                  <a:moveTo>
                    <a:pt x="10853" y="0"/>
                  </a:moveTo>
                  <a:lnTo>
                    <a:pt x="1116422" y="0"/>
                  </a:lnTo>
                  <a:cubicBezTo>
                    <a:pt x="1122416" y="0"/>
                    <a:pt x="1127275" y="4859"/>
                    <a:pt x="1127275" y="10853"/>
                  </a:cubicBezTo>
                  <a:lnTo>
                    <a:pt x="1127275" y="125638"/>
                  </a:lnTo>
                  <a:cubicBezTo>
                    <a:pt x="1127275" y="131632"/>
                    <a:pt x="1122416" y="136491"/>
                    <a:pt x="1116422" y="136491"/>
                  </a:cubicBezTo>
                  <a:lnTo>
                    <a:pt x="10853" y="136491"/>
                  </a:lnTo>
                  <a:cubicBezTo>
                    <a:pt x="4859" y="136491"/>
                    <a:pt x="0" y="131632"/>
                    <a:pt x="0" y="125638"/>
                  </a:cubicBezTo>
                  <a:lnTo>
                    <a:pt x="0" y="10853"/>
                  </a:lnTo>
                  <a:cubicBezTo>
                    <a:pt x="0" y="4859"/>
                    <a:pt x="4859" y="0"/>
                    <a:pt x="10853" y="0"/>
                  </a:cubicBezTo>
                  <a:close/>
                </a:path>
              </a:pathLst>
            </a:custGeom>
            <a:solidFill>
              <a:srgbClr val="52714B"/>
            </a:solid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372" name="Google Shape;1372;p53"/>
            <p:cNvSpPr txBox="1"/>
            <p:nvPr/>
          </p:nvSpPr>
          <p:spPr>
            <a:xfrm>
              <a:off x="0" y="-9525"/>
              <a:ext cx="1127400" cy="146100"/>
            </a:xfrm>
            <a:prstGeom prst="rect">
              <a:avLst/>
            </a:prstGeom>
            <a:noFill/>
            <a:ln>
              <a:noFill/>
            </a:ln>
          </p:spPr>
          <p:txBody>
            <a:bodyPr spcFirstLastPara="1" wrap="square" lIns="25400" tIns="25400" rIns="25400" bIns="25400" anchor="ctr" anchorCtr="0">
              <a:noAutofit/>
            </a:bodyPr>
            <a:lstStyle/>
            <a:p>
              <a:pPr marL="0" marR="0" lvl="0" indent="0" algn="r" rtl="0">
                <a:lnSpc>
                  <a:spcPct val="133333"/>
                </a:lnSpc>
                <a:spcBef>
                  <a:spcPts val="0"/>
                </a:spcBef>
                <a:spcAft>
                  <a:spcPts val="0"/>
                </a:spcAft>
                <a:buNone/>
              </a:pPr>
              <a:endParaRPr sz="900">
                <a:solidFill>
                  <a:schemeClr val="dk1"/>
                </a:solidFill>
                <a:latin typeface="Calibri"/>
                <a:ea typeface="Calibri"/>
                <a:cs typeface="Calibri"/>
                <a:sym typeface="Calibri"/>
              </a:endParaRPr>
            </a:p>
          </p:txBody>
        </p:sp>
      </p:grpSp>
      <p:sp>
        <p:nvSpPr>
          <p:cNvPr id="1373" name="Google Shape;1373;p53"/>
          <p:cNvSpPr txBox="1"/>
          <p:nvPr/>
        </p:nvSpPr>
        <p:spPr>
          <a:xfrm>
            <a:off x="7281847" y="433396"/>
            <a:ext cx="1796400" cy="123000"/>
          </a:xfrm>
          <a:prstGeom prst="rect">
            <a:avLst/>
          </a:prstGeom>
          <a:noFill/>
          <a:ln>
            <a:noFill/>
          </a:ln>
        </p:spPr>
        <p:txBody>
          <a:bodyPr spcFirstLastPara="1" wrap="square" lIns="0" tIns="0" rIns="0" bIns="0" anchor="t" anchorCtr="0">
            <a:spAutoFit/>
          </a:bodyPr>
          <a:lstStyle/>
          <a:p>
            <a:pPr marL="0" marR="0" lvl="0" indent="0" algn="ctr" rtl="0">
              <a:lnSpc>
                <a:spcPct val="120000"/>
              </a:lnSpc>
              <a:spcBef>
                <a:spcPts val="0"/>
              </a:spcBef>
              <a:spcAft>
                <a:spcPts val="0"/>
              </a:spcAft>
              <a:buNone/>
            </a:pPr>
            <a:r>
              <a:rPr lang="fr" sz="800">
                <a:solidFill>
                  <a:srgbClr val="FFFFFF"/>
                </a:solidFill>
              </a:rPr>
              <a:t>Favorisez l’</a:t>
            </a:r>
            <a:r>
              <a:rPr lang="fr" sz="800">
                <a:solidFill>
                  <a:srgbClr val="FFFFFF"/>
                </a:solidFill>
                <a:latin typeface="Arial"/>
                <a:ea typeface="Arial"/>
                <a:cs typeface="Arial"/>
                <a:sym typeface="Arial"/>
              </a:rPr>
              <a:t>adoption </a:t>
            </a:r>
            <a:r>
              <a:rPr lang="fr" sz="800">
                <a:solidFill>
                  <a:srgbClr val="FFFFFF"/>
                </a:solidFill>
              </a:rPr>
              <a:t>et l'engagement</a:t>
            </a:r>
            <a:endParaRPr sz="8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AF9F4"/>
        </a:solidFill>
        <a:effectLst/>
      </p:bgPr>
    </p:bg>
    <p:spTree>
      <p:nvGrpSpPr>
        <p:cNvPr id="1" name="Shape 207"/>
        <p:cNvGrpSpPr/>
        <p:nvPr/>
      </p:nvGrpSpPr>
      <p:grpSpPr>
        <a:xfrm>
          <a:off x="0" y="0"/>
          <a:ext cx="0" cy="0"/>
          <a:chOff x="0" y="0"/>
          <a:chExt cx="0" cy="0"/>
        </a:xfrm>
      </p:grpSpPr>
      <p:sp>
        <p:nvSpPr>
          <p:cNvPr id="208" name="Google Shape;208;p27" descr="preencoded.png"/>
          <p:cNvSpPr/>
          <p:nvPr/>
        </p:nvSpPr>
        <p:spPr>
          <a:xfrm>
            <a:off x="476250" y="1913910"/>
            <a:ext cx="2576513" cy="1347788"/>
          </a:xfrm>
          <a:custGeom>
            <a:avLst/>
            <a:gdLst/>
            <a:ahLst/>
            <a:cxnLst/>
            <a:rect l="l" t="t" r="r" b="b"/>
            <a:pathLst>
              <a:path w="5153025" h="2695575" extrusionOk="0">
                <a:moveTo>
                  <a:pt x="0" y="0"/>
                </a:moveTo>
                <a:lnTo>
                  <a:pt x="5153025" y="0"/>
                </a:lnTo>
                <a:lnTo>
                  <a:pt x="5153025" y="2695575"/>
                </a:lnTo>
                <a:lnTo>
                  <a:pt x="0" y="2695575"/>
                </a:lnTo>
                <a:lnTo>
                  <a:pt x="0" y="0"/>
                </a:lnTo>
                <a:close/>
              </a:path>
            </a:pathLst>
          </a:custGeom>
          <a:blipFill rotWithShape="1">
            <a:blip r:embed="rId3">
              <a:alphaModFix/>
            </a:blip>
            <a:stretch>
              <a:fillRect/>
            </a:stretch>
          </a:blip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209" name="Google Shape;209;p27" descr="preencoded.png"/>
          <p:cNvSpPr/>
          <p:nvPr/>
        </p:nvSpPr>
        <p:spPr>
          <a:xfrm>
            <a:off x="3281363" y="1913910"/>
            <a:ext cx="2576513" cy="1347788"/>
          </a:xfrm>
          <a:custGeom>
            <a:avLst/>
            <a:gdLst/>
            <a:ahLst/>
            <a:cxnLst/>
            <a:rect l="l" t="t" r="r" b="b"/>
            <a:pathLst>
              <a:path w="5153025" h="2695575" extrusionOk="0">
                <a:moveTo>
                  <a:pt x="0" y="0"/>
                </a:moveTo>
                <a:lnTo>
                  <a:pt x="5153025" y="0"/>
                </a:lnTo>
                <a:lnTo>
                  <a:pt x="5153025" y="2695575"/>
                </a:lnTo>
                <a:lnTo>
                  <a:pt x="0" y="2695575"/>
                </a:lnTo>
                <a:lnTo>
                  <a:pt x="0" y="0"/>
                </a:lnTo>
                <a:close/>
              </a:path>
            </a:pathLst>
          </a:custGeom>
          <a:blipFill rotWithShape="1">
            <a:blip r:embed="rId3">
              <a:alphaModFix/>
            </a:blip>
            <a:stretch>
              <a:fillRect/>
            </a:stretch>
          </a:blip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210" name="Google Shape;210;p27" descr="preencoded.png"/>
          <p:cNvSpPr/>
          <p:nvPr/>
        </p:nvSpPr>
        <p:spPr>
          <a:xfrm>
            <a:off x="6086475" y="1913910"/>
            <a:ext cx="2576513" cy="1347788"/>
          </a:xfrm>
          <a:custGeom>
            <a:avLst/>
            <a:gdLst/>
            <a:ahLst/>
            <a:cxnLst/>
            <a:rect l="l" t="t" r="r" b="b"/>
            <a:pathLst>
              <a:path w="5153025" h="2695575" extrusionOk="0">
                <a:moveTo>
                  <a:pt x="0" y="0"/>
                </a:moveTo>
                <a:lnTo>
                  <a:pt x="5153025" y="0"/>
                </a:lnTo>
                <a:lnTo>
                  <a:pt x="5153025" y="2695575"/>
                </a:lnTo>
                <a:lnTo>
                  <a:pt x="0" y="2695575"/>
                </a:lnTo>
                <a:lnTo>
                  <a:pt x="0" y="0"/>
                </a:lnTo>
                <a:close/>
              </a:path>
            </a:pathLst>
          </a:custGeom>
          <a:blipFill rotWithShape="1">
            <a:blip r:embed="rId3">
              <a:alphaModFix/>
            </a:blip>
            <a:stretch>
              <a:fillRect/>
            </a:stretch>
          </a:blip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211" name="Google Shape;211;p27" descr="preencoded.png"/>
          <p:cNvSpPr/>
          <p:nvPr/>
        </p:nvSpPr>
        <p:spPr>
          <a:xfrm>
            <a:off x="476250" y="1952010"/>
            <a:ext cx="2576513" cy="57150"/>
          </a:xfrm>
          <a:custGeom>
            <a:avLst/>
            <a:gdLst/>
            <a:ahLst/>
            <a:cxnLst/>
            <a:rect l="l" t="t" r="r" b="b"/>
            <a:pathLst>
              <a:path w="5153025" h="114300" extrusionOk="0">
                <a:moveTo>
                  <a:pt x="0" y="0"/>
                </a:moveTo>
                <a:lnTo>
                  <a:pt x="5153025" y="0"/>
                </a:lnTo>
                <a:lnTo>
                  <a:pt x="5153025" y="114300"/>
                </a:lnTo>
                <a:lnTo>
                  <a:pt x="0" y="114300"/>
                </a:lnTo>
                <a:lnTo>
                  <a:pt x="0" y="0"/>
                </a:lnTo>
                <a:close/>
              </a:path>
            </a:pathLst>
          </a:custGeom>
          <a:blipFill rotWithShape="1">
            <a:blip r:embed="rId4">
              <a:alphaModFix/>
            </a:blip>
            <a:stretch>
              <a:fillRect/>
            </a:stretch>
          </a:blip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212" name="Google Shape;212;p27" descr="preencoded.png"/>
          <p:cNvSpPr/>
          <p:nvPr/>
        </p:nvSpPr>
        <p:spPr>
          <a:xfrm>
            <a:off x="3281363" y="1952010"/>
            <a:ext cx="2576513" cy="57150"/>
          </a:xfrm>
          <a:custGeom>
            <a:avLst/>
            <a:gdLst/>
            <a:ahLst/>
            <a:cxnLst/>
            <a:rect l="l" t="t" r="r" b="b"/>
            <a:pathLst>
              <a:path w="5153025" h="114300" extrusionOk="0">
                <a:moveTo>
                  <a:pt x="0" y="0"/>
                </a:moveTo>
                <a:lnTo>
                  <a:pt x="5153025" y="0"/>
                </a:lnTo>
                <a:lnTo>
                  <a:pt x="5153025" y="114300"/>
                </a:lnTo>
                <a:lnTo>
                  <a:pt x="0" y="114300"/>
                </a:lnTo>
                <a:lnTo>
                  <a:pt x="0" y="0"/>
                </a:lnTo>
                <a:close/>
              </a:path>
            </a:pathLst>
          </a:custGeom>
          <a:blipFill rotWithShape="1">
            <a:blip r:embed="rId4">
              <a:alphaModFix/>
            </a:blip>
            <a:stretch>
              <a:fillRect/>
            </a:stretch>
          </a:blip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213" name="Google Shape;213;p27" descr="preencoded.png"/>
          <p:cNvSpPr/>
          <p:nvPr/>
        </p:nvSpPr>
        <p:spPr>
          <a:xfrm>
            <a:off x="6086475" y="1952010"/>
            <a:ext cx="2576513" cy="57150"/>
          </a:xfrm>
          <a:custGeom>
            <a:avLst/>
            <a:gdLst/>
            <a:ahLst/>
            <a:cxnLst/>
            <a:rect l="l" t="t" r="r" b="b"/>
            <a:pathLst>
              <a:path w="5153025" h="114300" extrusionOk="0">
                <a:moveTo>
                  <a:pt x="0" y="0"/>
                </a:moveTo>
                <a:lnTo>
                  <a:pt x="5153025" y="0"/>
                </a:lnTo>
                <a:lnTo>
                  <a:pt x="5153025" y="114300"/>
                </a:lnTo>
                <a:lnTo>
                  <a:pt x="0" y="114300"/>
                </a:lnTo>
                <a:lnTo>
                  <a:pt x="0" y="0"/>
                </a:lnTo>
                <a:close/>
              </a:path>
            </a:pathLst>
          </a:custGeom>
          <a:blipFill rotWithShape="1">
            <a:blip r:embed="rId4">
              <a:alphaModFix/>
            </a:blip>
            <a:stretch>
              <a:fillRect/>
            </a:stretch>
          </a:blip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nvGrpSpPr>
          <p:cNvPr id="214" name="Google Shape;214;p27"/>
          <p:cNvGrpSpPr/>
          <p:nvPr/>
        </p:nvGrpSpPr>
        <p:grpSpPr>
          <a:xfrm>
            <a:off x="598304" y="4027469"/>
            <a:ext cx="3699336" cy="774872"/>
            <a:chOff x="0" y="-9525"/>
            <a:chExt cx="2378027" cy="498107"/>
          </a:xfrm>
        </p:grpSpPr>
        <p:sp>
          <p:nvSpPr>
            <p:cNvPr id="215" name="Google Shape;215;p27"/>
            <p:cNvSpPr/>
            <p:nvPr/>
          </p:nvSpPr>
          <p:spPr>
            <a:xfrm>
              <a:off x="0" y="0"/>
              <a:ext cx="2378027" cy="488582"/>
            </a:xfrm>
            <a:custGeom>
              <a:avLst/>
              <a:gdLst/>
              <a:ahLst/>
              <a:cxnLst/>
              <a:rect l="l" t="t" r="r" b="b"/>
              <a:pathLst>
                <a:path w="2378027" h="488582" extrusionOk="0">
                  <a:moveTo>
                    <a:pt x="0" y="0"/>
                  </a:moveTo>
                  <a:lnTo>
                    <a:pt x="2378027" y="0"/>
                  </a:lnTo>
                  <a:lnTo>
                    <a:pt x="2378027" y="488582"/>
                  </a:lnTo>
                  <a:lnTo>
                    <a:pt x="0" y="488582"/>
                  </a:lnTo>
                  <a:close/>
                </a:path>
              </a:pathLst>
            </a:custGeom>
            <a:solidFill>
              <a:srgbClr val="D3EAEF"/>
            </a:solid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216" name="Google Shape;216;p27"/>
            <p:cNvSpPr txBox="1"/>
            <p:nvPr/>
          </p:nvSpPr>
          <p:spPr>
            <a:xfrm>
              <a:off x="0" y="-9525"/>
              <a:ext cx="2378027" cy="498107"/>
            </a:xfrm>
            <a:prstGeom prst="rect">
              <a:avLst/>
            </a:prstGeom>
            <a:noFill/>
            <a:ln>
              <a:noFill/>
            </a:ln>
          </p:spPr>
          <p:txBody>
            <a:bodyPr spcFirstLastPara="1" wrap="square" lIns="25400" tIns="25400" rIns="25400" bIns="25400" anchor="ctr" anchorCtr="0">
              <a:noAutofit/>
            </a:bodyPr>
            <a:lstStyle/>
            <a:p>
              <a:pPr marL="0" marR="0" lvl="0" indent="0" algn="ctr" rtl="0">
                <a:lnSpc>
                  <a:spcPct val="133333"/>
                </a:lnSpc>
                <a:spcBef>
                  <a:spcPts val="0"/>
                </a:spcBef>
                <a:spcAft>
                  <a:spcPts val="0"/>
                </a:spcAft>
                <a:buNone/>
              </a:pPr>
              <a:endParaRPr sz="900">
                <a:solidFill>
                  <a:schemeClr val="dk1"/>
                </a:solidFill>
                <a:latin typeface="Calibri"/>
                <a:ea typeface="Calibri"/>
                <a:cs typeface="Calibri"/>
                <a:sym typeface="Calibri"/>
              </a:endParaRPr>
            </a:p>
          </p:txBody>
        </p:sp>
      </p:grpSp>
      <p:sp>
        <p:nvSpPr>
          <p:cNvPr id="217" name="Google Shape;217;p27"/>
          <p:cNvSpPr/>
          <p:nvPr/>
        </p:nvSpPr>
        <p:spPr>
          <a:xfrm>
            <a:off x="285750" y="1718647"/>
            <a:ext cx="8710755" cy="2156936"/>
          </a:xfrm>
          <a:custGeom>
            <a:avLst/>
            <a:gdLst/>
            <a:ahLst/>
            <a:cxnLst/>
            <a:rect l="l" t="t" r="r" b="b"/>
            <a:pathLst>
              <a:path w="23228681" h="5751830" extrusionOk="0">
                <a:moveTo>
                  <a:pt x="0" y="0"/>
                </a:moveTo>
                <a:lnTo>
                  <a:pt x="23228681" y="0"/>
                </a:lnTo>
                <a:lnTo>
                  <a:pt x="23228681" y="5751830"/>
                </a:lnTo>
                <a:lnTo>
                  <a:pt x="0" y="5751830"/>
                </a:lnTo>
                <a:close/>
              </a:path>
            </a:pathLst>
          </a:custGeom>
          <a:solidFill>
            <a:srgbClr val="FAF9F4"/>
          </a:solid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218" name="Google Shape;218;p27"/>
          <p:cNvSpPr/>
          <p:nvPr/>
        </p:nvSpPr>
        <p:spPr>
          <a:xfrm>
            <a:off x="598305" y="2130271"/>
            <a:ext cx="2482507" cy="1451393"/>
          </a:xfrm>
          <a:custGeom>
            <a:avLst/>
            <a:gdLst/>
            <a:ahLst/>
            <a:cxnLst/>
            <a:rect l="l" t="t" r="r" b="b"/>
            <a:pathLst>
              <a:path w="4965014" h="2902787" extrusionOk="0">
                <a:moveTo>
                  <a:pt x="0" y="0"/>
                </a:moveTo>
                <a:lnTo>
                  <a:pt x="4965014" y="0"/>
                </a:lnTo>
                <a:lnTo>
                  <a:pt x="4965014" y="2902787"/>
                </a:lnTo>
                <a:lnTo>
                  <a:pt x="0" y="2902787"/>
                </a:lnTo>
                <a:lnTo>
                  <a:pt x="0" y="0"/>
                </a:lnTo>
                <a:close/>
              </a:path>
            </a:pathLst>
          </a:custGeom>
          <a:blipFill rotWithShape="1">
            <a:blip r:embed="rId5">
              <a:alphaModFix/>
            </a:blip>
            <a:stretch>
              <a:fillRect/>
            </a:stretch>
          </a:blip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219" name="Google Shape;219;p27"/>
          <p:cNvSpPr/>
          <p:nvPr/>
        </p:nvSpPr>
        <p:spPr>
          <a:xfrm>
            <a:off x="3277438" y="2130271"/>
            <a:ext cx="2482507" cy="1451393"/>
          </a:xfrm>
          <a:custGeom>
            <a:avLst/>
            <a:gdLst/>
            <a:ahLst/>
            <a:cxnLst/>
            <a:rect l="l" t="t" r="r" b="b"/>
            <a:pathLst>
              <a:path w="4965014" h="2902787" extrusionOk="0">
                <a:moveTo>
                  <a:pt x="0" y="0"/>
                </a:moveTo>
                <a:lnTo>
                  <a:pt x="4965014" y="0"/>
                </a:lnTo>
                <a:lnTo>
                  <a:pt x="4965014" y="2902787"/>
                </a:lnTo>
                <a:lnTo>
                  <a:pt x="0" y="2902787"/>
                </a:lnTo>
                <a:lnTo>
                  <a:pt x="0" y="0"/>
                </a:lnTo>
                <a:close/>
              </a:path>
            </a:pathLst>
          </a:custGeom>
          <a:blipFill rotWithShape="1">
            <a:blip r:embed="rId5">
              <a:alphaModFix/>
            </a:blip>
            <a:stretch>
              <a:fillRect/>
            </a:stretch>
          </a:blip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220" name="Google Shape;220;p27"/>
          <p:cNvSpPr/>
          <p:nvPr/>
        </p:nvSpPr>
        <p:spPr>
          <a:xfrm>
            <a:off x="5947760" y="2130271"/>
            <a:ext cx="2482507" cy="1451393"/>
          </a:xfrm>
          <a:custGeom>
            <a:avLst/>
            <a:gdLst/>
            <a:ahLst/>
            <a:cxnLst/>
            <a:rect l="l" t="t" r="r" b="b"/>
            <a:pathLst>
              <a:path w="4965014" h="2902787" extrusionOk="0">
                <a:moveTo>
                  <a:pt x="0" y="0"/>
                </a:moveTo>
                <a:lnTo>
                  <a:pt x="4965014" y="0"/>
                </a:lnTo>
                <a:lnTo>
                  <a:pt x="4965014" y="2902787"/>
                </a:lnTo>
                <a:lnTo>
                  <a:pt x="0" y="2902787"/>
                </a:lnTo>
                <a:lnTo>
                  <a:pt x="0" y="0"/>
                </a:lnTo>
                <a:close/>
              </a:path>
            </a:pathLst>
          </a:custGeom>
          <a:blipFill rotWithShape="1">
            <a:blip r:embed="rId5">
              <a:alphaModFix/>
            </a:blip>
            <a:stretch>
              <a:fillRect/>
            </a:stretch>
          </a:blip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221" name="Google Shape;221;p27"/>
          <p:cNvSpPr/>
          <p:nvPr/>
        </p:nvSpPr>
        <p:spPr>
          <a:xfrm>
            <a:off x="6993628" y="1257023"/>
            <a:ext cx="381095" cy="381095"/>
          </a:xfrm>
          <a:custGeom>
            <a:avLst/>
            <a:gdLst/>
            <a:ahLst/>
            <a:cxnLst/>
            <a:rect l="l" t="t" r="r" b="b"/>
            <a:pathLst>
              <a:path w="1016254" h="1016254" extrusionOk="0">
                <a:moveTo>
                  <a:pt x="0" y="169418"/>
                </a:moveTo>
                <a:cubicBezTo>
                  <a:pt x="0" y="75819"/>
                  <a:pt x="75819" y="0"/>
                  <a:pt x="169418" y="0"/>
                </a:cubicBezTo>
                <a:lnTo>
                  <a:pt x="846836" y="0"/>
                </a:lnTo>
                <a:cubicBezTo>
                  <a:pt x="940435" y="0"/>
                  <a:pt x="1016254" y="75819"/>
                  <a:pt x="1016254" y="169418"/>
                </a:cubicBezTo>
                <a:lnTo>
                  <a:pt x="1016254" y="846836"/>
                </a:lnTo>
                <a:cubicBezTo>
                  <a:pt x="1016254" y="940435"/>
                  <a:pt x="940435" y="1016254"/>
                  <a:pt x="846836" y="1016254"/>
                </a:cubicBezTo>
                <a:lnTo>
                  <a:pt x="169418" y="1016254"/>
                </a:lnTo>
                <a:cubicBezTo>
                  <a:pt x="75819" y="1016254"/>
                  <a:pt x="0" y="940435"/>
                  <a:pt x="0" y="846836"/>
                </a:cubicBezTo>
                <a:close/>
              </a:path>
            </a:pathLst>
          </a:custGeom>
          <a:solidFill>
            <a:srgbClr val="D3E9EE"/>
          </a:solid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222" name="Google Shape;222;p27"/>
          <p:cNvSpPr/>
          <p:nvPr/>
        </p:nvSpPr>
        <p:spPr>
          <a:xfrm>
            <a:off x="1551934" y="1257023"/>
            <a:ext cx="381095" cy="381095"/>
          </a:xfrm>
          <a:custGeom>
            <a:avLst/>
            <a:gdLst/>
            <a:ahLst/>
            <a:cxnLst/>
            <a:rect l="l" t="t" r="r" b="b"/>
            <a:pathLst>
              <a:path w="1016254" h="1016254" extrusionOk="0">
                <a:moveTo>
                  <a:pt x="0" y="169418"/>
                </a:moveTo>
                <a:cubicBezTo>
                  <a:pt x="0" y="75819"/>
                  <a:pt x="75819" y="0"/>
                  <a:pt x="169418" y="0"/>
                </a:cubicBezTo>
                <a:lnTo>
                  <a:pt x="846836" y="0"/>
                </a:lnTo>
                <a:cubicBezTo>
                  <a:pt x="940435" y="0"/>
                  <a:pt x="1016254" y="75819"/>
                  <a:pt x="1016254" y="169418"/>
                </a:cubicBezTo>
                <a:lnTo>
                  <a:pt x="1016254" y="846836"/>
                </a:lnTo>
                <a:cubicBezTo>
                  <a:pt x="1016254" y="940435"/>
                  <a:pt x="940435" y="1016254"/>
                  <a:pt x="846836" y="1016254"/>
                </a:cubicBezTo>
                <a:lnTo>
                  <a:pt x="169418" y="1016254"/>
                </a:lnTo>
                <a:cubicBezTo>
                  <a:pt x="75819" y="1016254"/>
                  <a:pt x="0" y="940435"/>
                  <a:pt x="0" y="846836"/>
                </a:cubicBezTo>
                <a:close/>
              </a:path>
            </a:pathLst>
          </a:custGeom>
          <a:solidFill>
            <a:srgbClr val="D3E9EE"/>
          </a:solid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223" name="Google Shape;223;p27"/>
          <p:cNvSpPr/>
          <p:nvPr/>
        </p:nvSpPr>
        <p:spPr>
          <a:xfrm>
            <a:off x="4370411" y="1257023"/>
            <a:ext cx="381095" cy="381095"/>
          </a:xfrm>
          <a:custGeom>
            <a:avLst/>
            <a:gdLst/>
            <a:ahLst/>
            <a:cxnLst/>
            <a:rect l="l" t="t" r="r" b="b"/>
            <a:pathLst>
              <a:path w="1016254" h="1016254" extrusionOk="0">
                <a:moveTo>
                  <a:pt x="0" y="169418"/>
                </a:moveTo>
                <a:cubicBezTo>
                  <a:pt x="0" y="75819"/>
                  <a:pt x="75819" y="0"/>
                  <a:pt x="169418" y="0"/>
                </a:cubicBezTo>
                <a:lnTo>
                  <a:pt x="846836" y="0"/>
                </a:lnTo>
                <a:cubicBezTo>
                  <a:pt x="940435" y="0"/>
                  <a:pt x="1016254" y="75819"/>
                  <a:pt x="1016254" y="169418"/>
                </a:cubicBezTo>
                <a:lnTo>
                  <a:pt x="1016254" y="846836"/>
                </a:lnTo>
                <a:cubicBezTo>
                  <a:pt x="1016254" y="940435"/>
                  <a:pt x="940435" y="1016254"/>
                  <a:pt x="846836" y="1016254"/>
                </a:cubicBezTo>
                <a:lnTo>
                  <a:pt x="169418" y="1016254"/>
                </a:lnTo>
                <a:cubicBezTo>
                  <a:pt x="75819" y="1016254"/>
                  <a:pt x="0" y="940435"/>
                  <a:pt x="0" y="846836"/>
                </a:cubicBezTo>
                <a:close/>
              </a:path>
            </a:pathLst>
          </a:custGeom>
          <a:solidFill>
            <a:srgbClr val="D3E9EE"/>
          </a:solid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224" name="Google Shape;224;p27"/>
          <p:cNvSpPr/>
          <p:nvPr/>
        </p:nvSpPr>
        <p:spPr>
          <a:xfrm>
            <a:off x="1637928" y="1342168"/>
            <a:ext cx="209113" cy="210813"/>
          </a:xfrm>
          <a:custGeom>
            <a:avLst/>
            <a:gdLst/>
            <a:ahLst/>
            <a:cxnLst/>
            <a:rect l="l" t="t" r="r" b="b"/>
            <a:pathLst>
              <a:path w="418226" h="421626" extrusionOk="0">
                <a:moveTo>
                  <a:pt x="0" y="0"/>
                </a:moveTo>
                <a:lnTo>
                  <a:pt x="418227" y="0"/>
                </a:lnTo>
                <a:lnTo>
                  <a:pt x="418227" y="421627"/>
                </a:lnTo>
                <a:lnTo>
                  <a:pt x="0" y="421627"/>
                </a:lnTo>
                <a:lnTo>
                  <a:pt x="0" y="0"/>
                </a:lnTo>
                <a:close/>
              </a:path>
            </a:pathLst>
          </a:custGeom>
          <a:blipFill rotWithShape="1">
            <a:blip r:embed="rId6">
              <a:alphaModFix/>
            </a:blip>
            <a:stretch>
              <a:fillRect/>
            </a:stretch>
          </a:blip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225" name="Google Shape;225;p27"/>
          <p:cNvSpPr/>
          <p:nvPr/>
        </p:nvSpPr>
        <p:spPr>
          <a:xfrm>
            <a:off x="4465938" y="1338370"/>
            <a:ext cx="212124" cy="218409"/>
          </a:xfrm>
          <a:custGeom>
            <a:avLst/>
            <a:gdLst/>
            <a:ahLst/>
            <a:cxnLst/>
            <a:rect l="l" t="t" r="r" b="b"/>
            <a:pathLst>
              <a:path w="424247" h="436818" extrusionOk="0">
                <a:moveTo>
                  <a:pt x="0" y="0"/>
                </a:moveTo>
                <a:lnTo>
                  <a:pt x="424248" y="0"/>
                </a:lnTo>
                <a:lnTo>
                  <a:pt x="424248" y="436817"/>
                </a:lnTo>
                <a:lnTo>
                  <a:pt x="0" y="436817"/>
                </a:lnTo>
                <a:lnTo>
                  <a:pt x="0" y="0"/>
                </a:lnTo>
                <a:close/>
              </a:path>
            </a:pathLst>
          </a:custGeom>
          <a:blipFill rotWithShape="1">
            <a:blip r:embed="rId7">
              <a:alphaModFix/>
            </a:blip>
            <a:stretch>
              <a:fillRect/>
            </a:stretch>
          </a:blip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226" name="Google Shape;226;p27"/>
          <p:cNvSpPr/>
          <p:nvPr/>
        </p:nvSpPr>
        <p:spPr>
          <a:xfrm>
            <a:off x="7088789" y="1353736"/>
            <a:ext cx="190780" cy="187677"/>
          </a:xfrm>
          <a:custGeom>
            <a:avLst/>
            <a:gdLst/>
            <a:ahLst/>
            <a:cxnLst/>
            <a:rect l="l" t="t" r="r" b="b"/>
            <a:pathLst>
              <a:path w="381560" h="375355" extrusionOk="0">
                <a:moveTo>
                  <a:pt x="0" y="0"/>
                </a:moveTo>
                <a:lnTo>
                  <a:pt x="381560" y="0"/>
                </a:lnTo>
                <a:lnTo>
                  <a:pt x="381560" y="375355"/>
                </a:lnTo>
                <a:lnTo>
                  <a:pt x="0" y="375355"/>
                </a:lnTo>
                <a:lnTo>
                  <a:pt x="0" y="0"/>
                </a:lnTo>
                <a:close/>
              </a:path>
            </a:pathLst>
          </a:custGeom>
          <a:blipFill rotWithShape="1">
            <a:blip r:embed="rId8">
              <a:alphaModFix/>
            </a:blip>
            <a:stretch>
              <a:fillRect/>
            </a:stretch>
          </a:blip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nvGrpSpPr>
          <p:cNvPr id="227" name="Google Shape;227;p27"/>
          <p:cNvGrpSpPr/>
          <p:nvPr/>
        </p:nvGrpSpPr>
        <p:grpSpPr>
          <a:xfrm>
            <a:off x="594535" y="3985939"/>
            <a:ext cx="3699336" cy="56883"/>
            <a:chOff x="0" y="-47625"/>
            <a:chExt cx="12468927" cy="191728"/>
          </a:xfrm>
        </p:grpSpPr>
        <p:sp>
          <p:nvSpPr>
            <p:cNvPr id="228" name="Google Shape;228;p27" descr="preencoded.png"/>
            <p:cNvSpPr/>
            <p:nvPr/>
          </p:nvSpPr>
          <p:spPr>
            <a:xfrm>
              <a:off x="0" y="0"/>
              <a:ext cx="12468861" cy="144096"/>
            </a:xfrm>
            <a:custGeom>
              <a:avLst/>
              <a:gdLst/>
              <a:ahLst/>
              <a:cxnLst/>
              <a:rect l="l" t="t" r="r" b="b"/>
              <a:pathLst>
                <a:path w="12468861" h="144096" extrusionOk="0">
                  <a:moveTo>
                    <a:pt x="0" y="0"/>
                  </a:moveTo>
                  <a:lnTo>
                    <a:pt x="12468861" y="0"/>
                  </a:lnTo>
                  <a:lnTo>
                    <a:pt x="12468861" y="144096"/>
                  </a:lnTo>
                  <a:lnTo>
                    <a:pt x="0" y="144096"/>
                  </a:lnTo>
                  <a:close/>
                </a:path>
              </a:pathLst>
            </a:custGeom>
            <a:solidFill>
              <a:srgbClr val="33616A"/>
            </a:solid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229" name="Google Shape;229;p27"/>
            <p:cNvSpPr txBox="1"/>
            <p:nvPr/>
          </p:nvSpPr>
          <p:spPr>
            <a:xfrm>
              <a:off x="0" y="-47625"/>
              <a:ext cx="12468927" cy="191728"/>
            </a:xfrm>
            <a:prstGeom prst="rect">
              <a:avLst/>
            </a:prstGeom>
            <a:noFill/>
            <a:ln>
              <a:noFill/>
            </a:ln>
          </p:spPr>
          <p:txBody>
            <a:bodyPr spcFirstLastPara="1" wrap="square" lIns="20100" tIns="20100" rIns="20100" bIns="20100" anchor="ctr" anchorCtr="0">
              <a:noAutofit/>
            </a:bodyPr>
            <a:lstStyle/>
            <a:p>
              <a:pPr marL="0" marR="0" lvl="0" indent="0" algn="ctr" rtl="0">
                <a:lnSpc>
                  <a:spcPct val="166611"/>
                </a:lnSpc>
                <a:spcBef>
                  <a:spcPts val="0"/>
                </a:spcBef>
                <a:spcAft>
                  <a:spcPts val="0"/>
                </a:spcAft>
                <a:buNone/>
              </a:pPr>
              <a:endParaRPr sz="900">
                <a:solidFill>
                  <a:schemeClr val="dk1"/>
                </a:solidFill>
                <a:latin typeface="Calibri"/>
                <a:ea typeface="Calibri"/>
                <a:cs typeface="Calibri"/>
                <a:sym typeface="Calibri"/>
              </a:endParaRPr>
            </a:p>
          </p:txBody>
        </p:sp>
      </p:grpSp>
      <p:grpSp>
        <p:nvGrpSpPr>
          <p:cNvPr id="230" name="Google Shape;230;p27"/>
          <p:cNvGrpSpPr/>
          <p:nvPr/>
        </p:nvGrpSpPr>
        <p:grpSpPr>
          <a:xfrm>
            <a:off x="4532124" y="4006628"/>
            <a:ext cx="1825884" cy="795712"/>
            <a:chOff x="0" y="-9525"/>
            <a:chExt cx="1173724" cy="511504"/>
          </a:xfrm>
        </p:grpSpPr>
        <p:sp>
          <p:nvSpPr>
            <p:cNvPr id="231" name="Google Shape;231;p27"/>
            <p:cNvSpPr/>
            <p:nvPr/>
          </p:nvSpPr>
          <p:spPr>
            <a:xfrm>
              <a:off x="0" y="0"/>
              <a:ext cx="1173724" cy="501979"/>
            </a:xfrm>
            <a:custGeom>
              <a:avLst/>
              <a:gdLst/>
              <a:ahLst/>
              <a:cxnLst/>
              <a:rect l="l" t="t" r="r" b="b"/>
              <a:pathLst>
                <a:path w="1173724" h="501979" extrusionOk="0">
                  <a:moveTo>
                    <a:pt x="0" y="0"/>
                  </a:moveTo>
                  <a:lnTo>
                    <a:pt x="1173724" y="0"/>
                  </a:lnTo>
                  <a:lnTo>
                    <a:pt x="1173724" y="501979"/>
                  </a:lnTo>
                  <a:lnTo>
                    <a:pt x="0" y="501979"/>
                  </a:lnTo>
                  <a:close/>
                </a:path>
              </a:pathLst>
            </a:custGeom>
            <a:solidFill>
              <a:srgbClr val="FEE19A"/>
            </a:solid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232" name="Google Shape;232;p27"/>
            <p:cNvSpPr txBox="1"/>
            <p:nvPr/>
          </p:nvSpPr>
          <p:spPr>
            <a:xfrm>
              <a:off x="0" y="-9525"/>
              <a:ext cx="1173724" cy="511504"/>
            </a:xfrm>
            <a:prstGeom prst="rect">
              <a:avLst/>
            </a:prstGeom>
            <a:noFill/>
            <a:ln>
              <a:noFill/>
            </a:ln>
          </p:spPr>
          <p:txBody>
            <a:bodyPr spcFirstLastPara="1" wrap="square" lIns="25400" tIns="25400" rIns="25400" bIns="25400" anchor="ctr" anchorCtr="0">
              <a:noAutofit/>
            </a:bodyPr>
            <a:lstStyle/>
            <a:p>
              <a:pPr marL="0" marR="0" lvl="0" indent="0" algn="ctr" rtl="0">
                <a:lnSpc>
                  <a:spcPct val="133333"/>
                </a:lnSpc>
                <a:spcBef>
                  <a:spcPts val="0"/>
                </a:spcBef>
                <a:spcAft>
                  <a:spcPts val="0"/>
                </a:spcAft>
                <a:buNone/>
              </a:pPr>
              <a:endParaRPr sz="900">
                <a:solidFill>
                  <a:schemeClr val="dk1"/>
                </a:solidFill>
                <a:latin typeface="Calibri"/>
                <a:ea typeface="Calibri"/>
                <a:cs typeface="Calibri"/>
                <a:sym typeface="Calibri"/>
              </a:endParaRPr>
            </a:p>
          </p:txBody>
        </p:sp>
      </p:grpSp>
      <p:grpSp>
        <p:nvGrpSpPr>
          <p:cNvPr id="233" name="Google Shape;233;p27"/>
          <p:cNvGrpSpPr/>
          <p:nvPr/>
        </p:nvGrpSpPr>
        <p:grpSpPr>
          <a:xfrm>
            <a:off x="6592490" y="4027469"/>
            <a:ext cx="1825883" cy="774872"/>
            <a:chOff x="0" y="-9525"/>
            <a:chExt cx="1173724" cy="498107"/>
          </a:xfrm>
        </p:grpSpPr>
        <p:sp>
          <p:nvSpPr>
            <p:cNvPr id="234" name="Google Shape;234;p27"/>
            <p:cNvSpPr/>
            <p:nvPr/>
          </p:nvSpPr>
          <p:spPr>
            <a:xfrm>
              <a:off x="0" y="0"/>
              <a:ext cx="1173724" cy="488582"/>
            </a:xfrm>
            <a:custGeom>
              <a:avLst/>
              <a:gdLst/>
              <a:ahLst/>
              <a:cxnLst/>
              <a:rect l="l" t="t" r="r" b="b"/>
              <a:pathLst>
                <a:path w="1173724" h="488582" extrusionOk="0">
                  <a:moveTo>
                    <a:pt x="0" y="0"/>
                  </a:moveTo>
                  <a:lnTo>
                    <a:pt x="1173724" y="0"/>
                  </a:lnTo>
                  <a:lnTo>
                    <a:pt x="1173724" y="488582"/>
                  </a:lnTo>
                  <a:lnTo>
                    <a:pt x="0" y="488582"/>
                  </a:lnTo>
                  <a:close/>
                </a:path>
              </a:pathLst>
            </a:custGeom>
            <a:solidFill>
              <a:srgbClr val="FEE19A"/>
            </a:solid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235" name="Google Shape;235;p27"/>
            <p:cNvSpPr txBox="1"/>
            <p:nvPr/>
          </p:nvSpPr>
          <p:spPr>
            <a:xfrm>
              <a:off x="0" y="-9525"/>
              <a:ext cx="1173724" cy="498107"/>
            </a:xfrm>
            <a:prstGeom prst="rect">
              <a:avLst/>
            </a:prstGeom>
            <a:noFill/>
            <a:ln>
              <a:noFill/>
            </a:ln>
          </p:spPr>
          <p:txBody>
            <a:bodyPr spcFirstLastPara="1" wrap="square" lIns="25400" tIns="25400" rIns="25400" bIns="25400" anchor="ctr" anchorCtr="0">
              <a:noAutofit/>
            </a:bodyPr>
            <a:lstStyle/>
            <a:p>
              <a:pPr marL="0" marR="0" lvl="0" indent="0" algn="ctr" rtl="0">
                <a:lnSpc>
                  <a:spcPct val="133333"/>
                </a:lnSpc>
                <a:spcBef>
                  <a:spcPts val="0"/>
                </a:spcBef>
                <a:spcAft>
                  <a:spcPts val="0"/>
                </a:spcAft>
                <a:buNone/>
              </a:pPr>
              <a:endParaRPr sz="900">
                <a:solidFill>
                  <a:schemeClr val="dk1"/>
                </a:solidFill>
                <a:latin typeface="Calibri"/>
                <a:ea typeface="Calibri"/>
                <a:cs typeface="Calibri"/>
                <a:sym typeface="Calibri"/>
              </a:endParaRPr>
            </a:p>
          </p:txBody>
        </p:sp>
      </p:grpSp>
      <p:grpSp>
        <p:nvGrpSpPr>
          <p:cNvPr id="236" name="Google Shape;236;p27"/>
          <p:cNvGrpSpPr/>
          <p:nvPr/>
        </p:nvGrpSpPr>
        <p:grpSpPr>
          <a:xfrm>
            <a:off x="4532124" y="3984606"/>
            <a:ext cx="1825884" cy="57680"/>
            <a:chOff x="0" y="-9525"/>
            <a:chExt cx="1173724" cy="37078"/>
          </a:xfrm>
        </p:grpSpPr>
        <p:sp>
          <p:nvSpPr>
            <p:cNvPr id="237" name="Google Shape;237;p27"/>
            <p:cNvSpPr/>
            <p:nvPr/>
          </p:nvSpPr>
          <p:spPr>
            <a:xfrm>
              <a:off x="0" y="0"/>
              <a:ext cx="1173724" cy="27553"/>
            </a:xfrm>
            <a:custGeom>
              <a:avLst/>
              <a:gdLst/>
              <a:ahLst/>
              <a:cxnLst/>
              <a:rect l="l" t="t" r="r" b="b"/>
              <a:pathLst>
                <a:path w="1173724" h="27553" extrusionOk="0">
                  <a:moveTo>
                    <a:pt x="0" y="0"/>
                  </a:moveTo>
                  <a:lnTo>
                    <a:pt x="1173724" y="0"/>
                  </a:lnTo>
                  <a:lnTo>
                    <a:pt x="1173724" y="27553"/>
                  </a:lnTo>
                  <a:lnTo>
                    <a:pt x="0" y="27553"/>
                  </a:lnTo>
                  <a:close/>
                </a:path>
              </a:pathLst>
            </a:custGeom>
            <a:solidFill>
              <a:srgbClr val="DAAB4E"/>
            </a:solid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238" name="Google Shape;238;p27"/>
            <p:cNvSpPr txBox="1"/>
            <p:nvPr/>
          </p:nvSpPr>
          <p:spPr>
            <a:xfrm>
              <a:off x="0" y="-9525"/>
              <a:ext cx="1173724" cy="37078"/>
            </a:xfrm>
            <a:prstGeom prst="rect">
              <a:avLst/>
            </a:prstGeom>
            <a:noFill/>
            <a:ln>
              <a:noFill/>
            </a:ln>
          </p:spPr>
          <p:txBody>
            <a:bodyPr spcFirstLastPara="1" wrap="square" lIns="25400" tIns="25400" rIns="25400" bIns="25400" anchor="ctr" anchorCtr="0">
              <a:noAutofit/>
            </a:bodyPr>
            <a:lstStyle/>
            <a:p>
              <a:pPr marL="0" marR="0" lvl="0" indent="0" algn="ctr" rtl="0">
                <a:lnSpc>
                  <a:spcPct val="133333"/>
                </a:lnSpc>
                <a:spcBef>
                  <a:spcPts val="0"/>
                </a:spcBef>
                <a:spcAft>
                  <a:spcPts val="0"/>
                </a:spcAft>
                <a:buNone/>
              </a:pPr>
              <a:endParaRPr sz="900">
                <a:solidFill>
                  <a:schemeClr val="dk1"/>
                </a:solidFill>
                <a:latin typeface="Calibri"/>
                <a:ea typeface="Calibri"/>
                <a:cs typeface="Calibri"/>
                <a:sym typeface="Calibri"/>
              </a:endParaRPr>
            </a:p>
          </p:txBody>
        </p:sp>
      </p:grpSp>
      <p:grpSp>
        <p:nvGrpSpPr>
          <p:cNvPr id="239" name="Google Shape;239;p27"/>
          <p:cNvGrpSpPr/>
          <p:nvPr/>
        </p:nvGrpSpPr>
        <p:grpSpPr>
          <a:xfrm>
            <a:off x="6592490" y="3985252"/>
            <a:ext cx="1825883" cy="57680"/>
            <a:chOff x="0" y="-9525"/>
            <a:chExt cx="1173724" cy="37078"/>
          </a:xfrm>
        </p:grpSpPr>
        <p:sp>
          <p:nvSpPr>
            <p:cNvPr id="240" name="Google Shape;240;p27"/>
            <p:cNvSpPr/>
            <p:nvPr/>
          </p:nvSpPr>
          <p:spPr>
            <a:xfrm>
              <a:off x="0" y="0"/>
              <a:ext cx="1173724" cy="27553"/>
            </a:xfrm>
            <a:custGeom>
              <a:avLst/>
              <a:gdLst/>
              <a:ahLst/>
              <a:cxnLst/>
              <a:rect l="l" t="t" r="r" b="b"/>
              <a:pathLst>
                <a:path w="1173724" h="27553" extrusionOk="0">
                  <a:moveTo>
                    <a:pt x="0" y="0"/>
                  </a:moveTo>
                  <a:lnTo>
                    <a:pt x="1173724" y="0"/>
                  </a:lnTo>
                  <a:lnTo>
                    <a:pt x="1173724" y="27553"/>
                  </a:lnTo>
                  <a:lnTo>
                    <a:pt x="0" y="27553"/>
                  </a:lnTo>
                  <a:close/>
                </a:path>
              </a:pathLst>
            </a:custGeom>
            <a:solidFill>
              <a:srgbClr val="DAAB4E"/>
            </a:solid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241" name="Google Shape;241;p27"/>
            <p:cNvSpPr txBox="1"/>
            <p:nvPr/>
          </p:nvSpPr>
          <p:spPr>
            <a:xfrm>
              <a:off x="0" y="-9525"/>
              <a:ext cx="1173724" cy="37078"/>
            </a:xfrm>
            <a:prstGeom prst="rect">
              <a:avLst/>
            </a:prstGeom>
            <a:noFill/>
            <a:ln>
              <a:noFill/>
            </a:ln>
          </p:spPr>
          <p:txBody>
            <a:bodyPr spcFirstLastPara="1" wrap="square" lIns="25400" tIns="25400" rIns="25400" bIns="25400" anchor="ctr" anchorCtr="0">
              <a:noAutofit/>
            </a:bodyPr>
            <a:lstStyle/>
            <a:p>
              <a:pPr marL="0" marR="0" lvl="0" indent="0" algn="ctr" rtl="0">
                <a:lnSpc>
                  <a:spcPct val="133333"/>
                </a:lnSpc>
                <a:spcBef>
                  <a:spcPts val="0"/>
                </a:spcBef>
                <a:spcAft>
                  <a:spcPts val="0"/>
                </a:spcAft>
                <a:buNone/>
              </a:pPr>
              <a:endParaRPr sz="900">
                <a:solidFill>
                  <a:schemeClr val="dk1"/>
                </a:solidFill>
                <a:latin typeface="Calibri"/>
                <a:ea typeface="Calibri"/>
                <a:cs typeface="Calibri"/>
                <a:sym typeface="Calibri"/>
              </a:endParaRPr>
            </a:p>
          </p:txBody>
        </p:sp>
      </p:grpSp>
      <p:sp>
        <p:nvSpPr>
          <p:cNvPr id="242" name="Google Shape;242;p27"/>
          <p:cNvSpPr txBox="1"/>
          <p:nvPr/>
        </p:nvSpPr>
        <p:spPr>
          <a:xfrm>
            <a:off x="480535" y="359635"/>
            <a:ext cx="8076300" cy="7389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fr" sz="2400">
                <a:solidFill>
                  <a:srgbClr val="394646"/>
                </a:solidFill>
              </a:rPr>
              <a:t>Besoin d'un coup de main ? </a:t>
            </a:r>
            <a:endParaRPr sz="2400">
              <a:solidFill>
                <a:srgbClr val="394646"/>
              </a:solidFill>
            </a:endParaRPr>
          </a:p>
          <a:p>
            <a:pPr marL="0" marR="0" lvl="0" indent="0" algn="l" rtl="0">
              <a:lnSpc>
                <a:spcPct val="100000"/>
              </a:lnSpc>
              <a:spcBef>
                <a:spcPts val="0"/>
              </a:spcBef>
              <a:spcAft>
                <a:spcPts val="0"/>
              </a:spcAft>
              <a:buNone/>
            </a:pPr>
            <a:r>
              <a:rPr lang="fr" sz="2400">
                <a:solidFill>
                  <a:srgbClr val="394646"/>
                </a:solidFill>
              </a:rPr>
              <a:t>Voici votre équipe Go1 à votre service</a:t>
            </a:r>
            <a:endParaRPr sz="2400"/>
          </a:p>
        </p:txBody>
      </p:sp>
      <p:sp>
        <p:nvSpPr>
          <p:cNvPr id="243" name="Google Shape;243;p27"/>
          <p:cNvSpPr txBox="1"/>
          <p:nvPr/>
        </p:nvSpPr>
        <p:spPr>
          <a:xfrm>
            <a:off x="691060" y="2231767"/>
            <a:ext cx="2295900" cy="1149300"/>
          </a:xfrm>
          <a:prstGeom prst="rect">
            <a:avLst/>
          </a:prstGeom>
          <a:noFill/>
          <a:ln>
            <a:noFill/>
          </a:ln>
        </p:spPr>
        <p:txBody>
          <a:bodyPr spcFirstLastPara="1" wrap="square" lIns="0" tIns="0" rIns="0" bIns="0" anchor="t" anchorCtr="0">
            <a:spAutoFit/>
          </a:bodyPr>
          <a:lstStyle/>
          <a:p>
            <a:pPr marL="0" marR="0" lvl="0" indent="0" algn="l" rtl="0">
              <a:lnSpc>
                <a:spcPct val="113333"/>
              </a:lnSpc>
              <a:spcBef>
                <a:spcPts val="0"/>
              </a:spcBef>
              <a:spcAft>
                <a:spcPts val="0"/>
              </a:spcAft>
              <a:buNone/>
            </a:pPr>
            <a:endParaRPr sz="800">
              <a:solidFill>
                <a:schemeClr val="dk1"/>
              </a:solidFill>
              <a:latin typeface="Calibri"/>
              <a:ea typeface="Calibri"/>
              <a:cs typeface="Calibri"/>
              <a:sym typeface="Calibri"/>
            </a:endParaRPr>
          </a:p>
          <a:p>
            <a:pPr marL="177800" marR="0" lvl="1" indent="-88900" algn="l" rtl="0">
              <a:lnSpc>
                <a:spcPct val="120000"/>
              </a:lnSpc>
              <a:spcBef>
                <a:spcPts val="0"/>
              </a:spcBef>
              <a:spcAft>
                <a:spcPts val="0"/>
              </a:spcAft>
              <a:buClr>
                <a:srgbClr val="394646"/>
              </a:buClr>
              <a:buSzPts val="800"/>
              <a:buFont typeface="Arial"/>
              <a:buChar char="•"/>
            </a:pPr>
            <a:r>
              <a:rPr lang="fr" sz="800">
                <a:solidFill>
                  <a:srgbClr val="394646"/>
                </a:solidFill>
              </a:rPr>
              <a:t>Promouvoir l'utilisation de la solution Go1 </a:t>
            </a:r>
            <a:r>
              <a:rPr lang="fr" sz="800" b="0" i="0" u="none" strike="noStrike" cap="none">
                <a:solidFill>
                  <a:srgbClr val="394646"/>
                </a:solidFill>
                <a:latin typeface="Arial"/>
                <a:ea typeface="Arial"/>
                <a:cs typeface="Arial"/>
                <a:sym typeface="Arial"/>
              </a:rPr>
              <a:t> ​</a:t>
            </a:r>
            <a:endParaRPr sz="800"/>
          </a:p>
          <a:p>
            <a:pPr marL="177800" marR="0" lvl="1" indent="-88900" algn="l" rtl="0">
              <a:lnSpc>
                <a:spcPct val="120000"/>
              </a:lnSpc>
              <a:spcBef>
                <a:spcPts val="0"/>
              </a:spcBef>
              <a:spcAft>
                <a:spcPts val="0"/>
              </a:spcAft>
              <a:buClr>
                <a:srgbClr val="394646"/>
              </a:buClr>
              <a:buSzPts val="800"/>
              <a:buFont typeface="Arial"/>
              <a:buChar char="•"/>
            </a:pPr>
            <a:r>
              <a:rPr lang="fr" sz="800">
                <a:solidFill>
                  <a:srgbClr val="394646"/>
                </a:solidFill>
              </a:rPr>
              <a:t>Signaler les problèmes/bogues liés au produit</a:t>
            </a:r>
            <a:endParaRPr sz="800"/>
          </a:p>
          <a:p>
            <a:pPr marL="177800" marR="0" lvl="1" indent="-88900" algn="l" rtl="0">
              <a:lnSpc>
                <a:spcPct val="120000"/>
              </a:lnSpc>
              <a:spcBef>
                <a:spcPts val="0"/>
              </a:spcBef>
              <a:spcAft>
                <a:spcPts val="0"/>
              </a:spcAft>
              <a:buClr>
                <a:srgbClr val="394646"/>
              </a:buClr>
              <a:buSzPts val="800"/>
              <a:buFont typeface="Arial"/>
              <a:buChar char="•"/>
            </a:pPr>
            <a:r>
              <a:rPr lang="fr" sz="800">
                <a:solidFill>
                  <a:srgbClr val="394646"/>
                </a:solidFill>
              </a:rPr>
              <a:t>Diriger les formations continues sur le produit</a:t>
            </a:r>
            <a:endParaRPr sz="800"/>
          </a:p>
          <a:p>
            <a:pPr marL="177800" marR="0" lvl="1" indent="-88900" algn="l" rtl="0">
              <a:lnSpc>
                <a:spcPct val="120000"/>
              </a:lnSpc>
              <a:spcBef>
                <a:spcPts val="0"/>
              </a:spcBef>
              <a:spcAft>
                <a:spcPts val="0"/>
              </a:spcAft>
              <a:buClr>
                <a:srgbClr val="394646"/>
              </a:buClr>
              <a:buSzPts val="800"/>
              <a:buFont typeface="Arial"/>
              <a:buChar char="•"/>
            </a:pPr>
            <a:r>
              <a:rPr lang="fr" sz="800">
                <a:solidFill>
                  <a:srgbClr val="394646"/>
                </a:solidFill>
              </a:rPr>
              <a:t>Soutenir les discussions sur le renouvellement</a:t>
            </a:r>
            <a:endParaRPr sz="800">
              <a:solidFill>
                <a:srgbClr val="394646"/>
              </a:solidFill>
            </a:endParaRPr>
          </a:p>
          <a:p>
            <a:pPr marL="177800" marR="0" lvl="1" indent="-88900" algn="l" rtl="0">
              <a:lnSpc>
                <a:spcPct val="120000"/>
              </a:lnSpc>
              <a:spcBef>
                <a:spcPts val="0"/>
              </a:spcBef>
              <a:spcAft>
                <a:spcPts val="0"/>
              </a:spcAft>
              <a:buClr>
                <a:srgbClr val="394646"/>
              </a:buClr>
              <a:buSzPts val="800"/>
              <a:buFont typeface="Arial"/>
              <a:buChar char="•"/>
            </a:pPr>
            <a:r>
              <a:rPr lang="fr" sz="800">
                <a:solidFill>
                  <a:srgbClr val="394646"/>
                </a:solidFill>
              </a:rPr>
              <a:t> </a:t>
            </a:r>
            <a:endParaRPr sz="800"/>
          </a:p>
          <a:p>
            <a:pPr marL="0" marR="0" lvl="0" indent="0" algn="l" rtl="0">
              <a:lnSpc>
                <a:spcPct val="120000"/>
              </a:lnSpc>
              <a:spcBef>
                <a:spcPts val="0"/>
              </a:spcBef>
              <a:spcAft>
                <a:spcPts val="0"/>
              </a:spcAft>
              <a:buNone/>
            </a:pPr>
            <a:r>
              <a:rPr lang="fr" sz="800">
                <a:solidFill>
                  <a:srgbClr val="394646"/>
                </a:solidFill>
              </a:rPr>
              <a:t>Envoyez un e-mail à success@go1.com pour nous contacter.</a:t>
            </a:r>
            <a:endParaRPr sz="800"/>
          </a:p>
        </p:txBody>
      </p:sp>
      <p:sp>
        <p:nvSpPr>
          <p:cNvPr id="244" name="Google Shape;244;p27"/>
          <p:cNvSpPr txBox="1"/>
          <p:nvPr/>
        </p:nvSpPr>
        <p:spPr>
          <a:xfrm>
            <a:off x="3370728" y="2347067"/>
            <a:ext cx="2295900" cy="1157400"/>
          </a:xfrm>
          <a:prstGeom prst="rect">
            <a:avLst/>
          </a:prstGeom>
          <a:noFill/>
          <a:ln>
            <a:noFill/>
          </a:ln>
        </p:spPr>
        <p:txBody>
          <a:bodyPr spcFirstLastPara="1" wrap="square" lIns="0" tIns="0" rIns="0" bIns="0" anchor="t" anchorCtr="0">
            <a:spAutoFit/>
          </a:bodyPr>
          <a:lstStyle/>
          <a:p>
            <a:pPr marL="177800" marR="0" lvl="1" indent="-88900" algn="l" rtl="0">
              <a:lnSpc>
                <a:spcPct val="120000"/>
              </a:lnSpc>
              <a:spcBef>
                <a:spcPts val="0"/>
              </a:spcBef>
              <a:spcAft>
                <a:spcPts val="0"/>
              </a:spcAft>
              <a:buClr>
                <a:srgbClr val="394646"/>
              </a:buClr>
              <a:buSzPts val="800"/>
              <a:buFont typeface="Arial"/>
              <a:buChar char="•"/>
            </a:pPr>
            <a:r>
              <a:rPr lang="fr" sz="800">
                <a:solidFill>
                  <a:srgbClr val="394646"/>
                </a:solidFill>
              </a:rPr>
              <a:t>Gestion du projet pendant le processus de mise en œuvre </a:t>
            </a:r>
            <a:endParaRPr sz="800"/>
          </a:p>
          <a:p>
            <a:pPr marL="177800" marR="0" lvl="1" indent="-88900" algn="l" rtl="0">
              <a:lnSpc>
                <a:spcPct val="120000"/>
              </a:lnSpc>
              <a:spcBef>
                <a:spcPts val="0"/>
              </a:spcBef>
              <a:spcAft>
                <a:spcPts val="0"/>
              </a:spcAft>
              <a:buClr>
                <a:srgbClr val="394646"/>
              </a:buClr>
              <a:buSzPts val="800"/>
              <a:buFont typeface="Arial"/>
              <a:buChar char="•"/>
            </a:pPr>
            <a:r>
              <a:rPr lang="fr" sz="800">
                <a:solidFill>
                  <a:srgbClr val="394646"/>
                </a:solidFill>
              </a:rPr>
              <a:t>Piloter la configuration et la conception du produit </a:t>
            </a:r>
            <a:r>
              <a:rPr lang="fr" sz="800" b="0" i="0" u="none" strike="noStrike" cap="none">
                <a:solidFill>
                  <a:srgbClr val="394646"/>
                </a:solidFill>
                <a:latin typeface="Arial"/>
                <a:ea typeface="Arial"/>
                <a:cs typeface="Arial"/>
                <a:sym typeface="Arial"/>
              </a:rPr>
              <a:t>​</a:t>
            </a:r>
            <a:endParaRPr sz="800"/>
          </a:p>
          <a:p>
            <a:pPr marL="177800" marR="0" lvl="1" indent="-88900" algn="l" rtl="0">
              <a:lnSpc>
                <a:spcPct val="120000"/>
              </a:lnSpc>
              <a:spcBef>
                <a:spcPts val="0"/>
              </a:spcBef>
              <a:spcAft>
                <a:spcPts val="0"/>
              </a:spcAft>
              <a:buClr>
                <a:srgbClr val="394646"/>
              </a:buClr>
              <a:buSzPts val="800"/>
              <a:buFont typeface="Arial"/>
              <a:buChar char="•"/>
            </a:pPr>
            <a:r>
              <a:rPr lang="fr" sz="800">
                <a:solidFill>
                  <a:srgbClr val="394646"/>
                </a:solidFill>
              </a:rPr>
              <a:t>Diriger la formation initiale sur le produit pour les administrateurs</a:t>
            </a:r>
            <a:endParaRPr sz="800"/>
          </a:p>
          <a:p>
            <a:pPr marL="177800" marR="0" lvl="1" indent="-88900" algn="l" rtl="0">
              <a:lnSpc>
                <a:spcPct val="120000"/>
              </a:lnSpc>
              <a:spcBef>
                <a:spcPts val="0"/>
              </a:spcBef>
              <a:spcAft>
                <a:spcPts val="0"/>
              </a:spcAft>
              <a:buClr>
                <a:srgbClr val="394646"/>
              </a:buClr>
              <a:buSzPts val="800"/>
              <a:buFont typeface="Arial"/>
              <a:buChar char="•"/>
            </a:pPr>
            <a:r>
              <a:rPr lang="fr" sz="800">
                <a:solidFill>
                  <a:srgbClr val="394646"/>
                </a:solidFill>
              </a:rPr>
              <a:t>Assurer le soutien lors du lancement</a:t>
            </a:r>
            <a:endParaRPr sz="800"/>
          </a:p>
          <a:p>
            <a:pPr marL="0" marR="0" lvl="0" indent="0" algn="l" rtl="0">
              <a:lnSpc>
                <a:spcPct val="120000"/>
              </a:lnSpc>
              <a:spcBef>
                <a:spcPts val="0"/>
              </a:spcBef>
              <a:spcAft>
                <a:spcPts val="0"/>
              </a:spcAft>
              <a:buNone/>
            </a:pPr>
            <a:endParaRPr sz="800">
              <a:solidFill>
                <a:srgbClr val="394646"/>
              </a:solidFill>
              <a:latin typeface="Arial"/>
              <a:ea typeface="Arial"/>
              <a:cs typeface="Arial"/>
              <a:sym typeface="Arial"/>
            </a:endParaRPr>
          </a:p>
        </p:txBody>
      </p:sp>
      <p:sp>
        <p:nvSpPr>
          <p:cNvPr id="245" name="Google Shape;245;p27"/>
          <p:cNvSpPr txBox="1"/>
          <p:nvPr/>
        </p:nvSpPr>
        <p:spPr>
          <a:xfrm>
            <a:off x="521970" y="1789143"/>
            <a:ext cx="2458800" cy="184800"/>
          </a:xfrm>
          <a:prstGeom prst="rect">
            <a:avLst/>
          </a:prstGeom>
          <a:noFill/>
          <a:ln>
            <a:noFill/>
          </a:ln>
        </p:spPr>
        <p:txBody>
          <a:bodyPr spcFirstLastPara="1" wrap="square" lIns="0" tIns="0" rIns="0" bIns="0" anchor="t" anchorCtr="0">
            <a:spAutoFit/>
          </a:bodyPr>
          <a:lstStyle/>
          <a:p>
            <a:pPr marL="0" marR="0" lvl="0" indent="0" algn="ctr" rtl="0">
              <a:lnSpc>
                <a:spcPct val="105002"/>
              </a:lnSpc>
              <a:spcBef>
                <a:spcPts val="0"/>
              </a:spcBef>
              <a:spcAft>
                <a:spcPts val="0"/>
              </a:spcAft>
              <a:buNone/>
            </a:pPr>
            <a:r>
              <a:rPr lang="fr" sz="1200">
                <a:solidFill>
                  <a:srgbClr val="394646"/>
                </a:solidFill>
              </a:rPr>
              <a:t>Équipe chargée de la réussite client</a:t>
            </a:r>
            <a:endParaRPr sz="700"/>
          </a:p>
        </p:txBody>
      </p:sp>
      <p:sp>
        <p:nvSpPr>
          <p:cNvPr id="246" name="Google Shape;246;p27"/>
          <p:cNvSpPr txBox="1"/>
          <p:nvPr/>
        </p:nvSpPr>
        <p:spPr>
          <a:xfrm>
            <a:off x="6070613" y="2347067"/>
            <a:ext cx="2227200" cy="1009800"/>
          </a:xfrm>
          <a:prstGeom prst="rect">
            <a:avLst/>
          </a:prstGeom>
          <a:noFill/>
          <a:ln>
            <a:noFill/>
          </a:ln>
        </p:spPr>
        <p:txBody>
          <a:bodyPr spcFirstLastPara="1" wrap="square" lIns="0" tIns="0" rIns="0" bIns="0" anchor="t" anchorCtr="0">
            <a:spAutoFit/>
          </a:bodyPr>
          <a:lstStyle/>
          <a:p>
            <a:pPr marL="177800" marR="0" lvl="1" indent="-88900" algn="l" rtl="0">
              <a:lnSpc>
                <a:spcPct val="120000"/>
              </a:lnSpc>
              <a:spcBef>
                <a:spcPts val="0"/>
              </a:spcBef>
              <a:spcAft>
                <a:spcPts val="0"/>
              </a:spcAft>
              <a:buClr>
                <a:srgbClr val="394646"/>
              </a:buClr>
              <a:buSzPts val="800"/>
              <a:buFont typeface="Arial"/>
              <a:buChar char="•"/>
            </a:pPr>
            <a:r>
              <a:rPr lang="fr" sz="800">
                <a:solidFill>
                  <a:srgbClr val="394646"/>
                </a:solidFill>
              </a:rPr>
              <a:t>Résoudre les problèmes liés aux produits</a:t>
            </a:r>
            <a:endParaRPr sz="800"/>
          </a:p>
          <a:p>
            <a:pPr marL="177800" marR="0" lvl="1" indent="-88900" algn="l" rtl="0">
              <a:lnSpc>
                <a:spcPct val="120000"/>
              </a:lnSpc>
              <a:spcBef>
                <a:spcPts val="0"/>
              </a:spcBef>
              <a:spcAft>
                <a:spcPts val="0"/>
              </a:spcAft>
              <a:buClr>
                <a:srgbClr val="394646"/>
              </a:buClr>
              <a:buSzPts val="800"/>
              <a:buFont typeface="Arial"/>
              <a:buChar char="•"/>
            </a:pPr>
            <a:r>
              <a:rPr lang="fr" sz="800">
                <a:solidFill>
                  <a:srgbClr val="394646"/>
                </a:solidFill>
              </a:rPr>
              <a:t>Offrir une disponibilité 24 h/24, 7 j/7 (par e-mail, téléphone ou chat)</a:t>
            </a:r>
            <a:endParaRPr sz="800"/>
          </a:p>
          <a:p>
            <a:pPr marL="177800" marR="0" lvl="1" indent="-88900" algn="l" rtl="0">
              <a:lnSpc>
                <a:spcPct val="120000"/>
              </a:lnSpc>
              <a:spcBef>
                <a:spcPts val="0"/>
              </a:spcBef>
              <a:spcAft>
                <a:spcPts val="0"/>
              </a:spcAft>
              <a:buClr>
                <a:srgbClr val="394646"/>
              </a:buClr>
              <a:buSzPts val="800"/>
              <a:buFont typeface="Arial"/>
              <a:buChar char="•"/>
            </a:pPr>
            <a:r>
              <a:rPr lang="fr" sz="800">
                <a:solidFill>
                  <a:srgbClr val="394646"/>
                </a:solidFill>
              </a:rPr>
              <a:t>Répondre aux questions techniques sur les produits </a:t>
            </a:r>
            <a:endParaRPr sz="800"/>
          </a:p>
          <a:p>
            <a:pPr marL="0" marR="0" lvl="0" indent="0" algn="l" rtl="0">
              <a:lnSpc>
                <a:spcPct val="120000"/>
              </a:lnSpc>
              <a:spcBef>
                <a:spcPts val="0"/>
              </a:spcBef>
              <a:spcAft>
                <a:spcPts val="0"/>
              </a:spcAft>
              <a:buNone/>
            </a:pPr>
            <a:endParaRPr sz="800">
              <a:solidFill>
                <a:srgbClr val="394646"/>
              </a:solidFill>
              <a:latin typeface="Arial"/>
              <a:ea typeface="Arial"/>
              <a:cs typeface="Arial"/>
              <a:sym typeface="Arial"/>
            </a:endParaRPr>
          </a:p>
          <a:p>
            <a:pPr marL="0" marR="0" lvl="0" indent="0" algn="l" rtl="0">
              <a:lnSpc>
                <a:spcPct val="120000"/>
              </a:lnSpc>
              <a:spcBef>
                <a:spcPts val="0"/>
              </a:spcBef>
              <a:spcAft>
                <a:spcPts val="0"/>
              </a:spcAft>
              <a:buNone/>
            </a:pPr>
            <a:endParaRPr sz="800">
              <a:solidFill>
                <a:srgbClr val="394646"/>
              </a:solidFill>
              <a:latin typeface="Arial"/>
              <a:ea typeface="Arial"/>
              <a:cs typeface="Arial"/>
              <a:sym typeface="Arial"/>
            </a:endParaRPr>
          </a:p>
        </p:txBody>
      </p:sp>
      <p:sp>
        <p:nvSpPr>
          <p:cNvPr id="247" name="Google Shape;247;p27"/>
          <p:cNvSpPr txBox="1"/>
          <p:nvPr/>
        </p:nvSpPr>
        <p:spPr>
          <a:xfrm>
            <a:off x="3366785" y="1789143"/>
            <a:ext cx="2458800" cy="147300"/>
          </a:xfrm>
          <a:prstGeom prst="rect">
            <a:avLst/>
          </a:prstGeom>
          <a:noFill/>
          <a:ln>
            <a:noFill/>
          </a:ln>
        </p:spPr>
        <p:txBody>
          <a:bodyPr spcFirstLastPara="1" wrap="square" lIns="0" tIns="0" rIns="0" bIns="0" anchor="t" anchorCtr="0">
            <a:spAutoFit/>
          </a:bodyPr>
          <a:lstStyle/>
          <a:p>
            <a:pPr marL="0" marR="0" lvl="0" indent="0" algn="ctr" rtl="0">
              <a:lnSpc>
                <a:spcPct val="79791"/>
              </a:lnSpc>
              <a:spcBef>
                <a:spcPts val="0"/>
              </a:spcBef>
              <a:spcAft>
                <a:spcPts val="0"/>
              </a:spcAft>
              <a:buNone/>
            </a:pPr>
            <a:r>
              <a:rPr lang="fr" sz="1200">
                <a:solidFill>
                  <a:srgbClr val="394646"/>
                </a:solidFill>
              </a:rPr>
              <a:t>Équipe de mise en œuvre</a:t>
            </a:r>
            <a:endParaRPr sz="1200">
              <a:solidFill>
                <a:srgbClr val="394646"/>
              </a:solidFill>
              <a:latin typeface="Arial"/>
              <a:ea typeface="Arial"/>
              <a:cs typeface="Arial"/>
              <a:sym typeface="Arial"/>
            </a:endParaRPr>
          </a:p>
        </p:txBody>
      </p:sp>
      <p:sp>
        <p:nvSpPr>
          <p:cNvPr id="248" name="Google Shape;248;p27"/>
          <p:cNvSpPr txBox="1"/>
          <p:nvPr/>
        </p:nvSpPr>
        <p:spPr>
          <a:xfrm>
            <a:off x="5959653" y="1796628"/>
            <a:ext cx="2458800" cy="378600"/>
          </a:xfrm>
          <a:prstGeom prst="rect">
            <a:avLst/>
          </a:prstGeom>
          <a:noFill/>
          <a:ln>
            <a:noFill/>
          </a:ln>
        </p:spPr>
        <p:txBody>
          <a:bodyPr spcFirstLastPara="1" wrap="square" lIns="0" tIns="0" rIns="0" bIns="0" anchor="t" anchorCtr="0">
            <a:spAutoFit/>
          </a:bodyPr>
          <a:lstStyle/>
          <a:p>
            <a:pPr marL="0" lvl="0" indent="0" algn="ctr" rtl="0">
              <a:lnSpc>
                <a:spcPct val="105002"/>
              </a:lnSpc>
              <a:spcBef>
                <a:spcPts val="0"/>
              </a:spcBef>
              <a:spcAft>
                <a:spcPts val="0"/>
              </a:spcAft>
              <a:buClr>
                <a:schemeClr val="dk1"/>
              </a:buClr>
              <a:buSzPts val="1100"/>
              <a:buFont typeface="Arial"/>
              <a:buNone/>
            </a:pPr>
            <a:r>
              <a:rPr lang="fr" sz="1200">
                <a:solidFill>
                  <a:srgbClr val="394646"/>
                </a:solidFill>
              </a:rPr>
              <a:t>Équipe d'assistance globale</a:t>
            </a:r>
            <a:endParaRPr sz="1200">
              <a:solidFill>
                <a:srgbClr val="394646"/>
              </a:solidFill>
            </a:endParaRPr>
          </a:p>
          <a:p>
            <a:pPr marL="0" marR="0" lvl="0" indent="0" algn="l" rtl="0">
              <a:lnSpc>
                <a:spcPct val="105002"/>
              </a:lnSpc>
              <a:spcBef>
                <a:spcPts val="0"/>
              </a:spcBef>
              <a:spcAft>
                <a:spcPts val="0"/>
              </a:spcAft>
              <a:buNone/>
            </a:pPr>
            <a:endParaRPr sz="1200">
              <a:solidFill>
                <a:srgbClr val="394646"/>
              </a:solidFill>
            </a:endParaRPr>
          </a:p>
        </p:txBody>
      </p:sp>
      <p:sp>
        <p:nvSpPr>
          <p:cNvPr id="249" name="Google Shape;249;p27"/>
          <p:cNvSpPr txBox="1"/>
          <p:nvPr/>
        </p:nvSpPr>
        <p:spPr>
          <a:xfrm>
            <a:off x="673291" y="4066431"/>
            <a:ext cx="3471600" cy="975900"/>
          </a:xfrm>
          <a:prstGeom prst="rect">
            <a:avLst/>
          </a:prstGeom>
          <a:noFill/>
          <a:ln>
            <a:noFill/>
          </a:ln>
        </p:spPr>
        <p:txBody>
          <a:bodyPr spcFirstLastPara="1" wrap="square" lIns="0" tIns="0" rIns="0" bIns="0" anchor="t" anchorCtr="0">
            <a:spAutoFit/>
          </a:bodyPr>
          <a:lstStyle/>
          <a:p>
            <a:pPr marL="101600" marR="0" lvl="1" indent="-50800" algn="l" rtl="0">
              <a:lnSpc>
                <a:spcPct val="120000"/>
              </a:lnSpc>
              <a:spcBef>
                <a:spcPts val="0"/>
              </a:spcBef>
              <a:spcAft>
                <a:spcPts val="0"/>
              </a:spcAft>
              <a:buClr>
                <a:srgbClr val="394646"/>
              </a:buClr>
              <a:buSzPts val="800"/>
              <a:buFont typeface="Arial"/>
              <a:buChar char="•"/>
            </a:pPr>
            <a:r>
              <a:rPr lang="fr" sz="800">
                <a:solidFill>
                  <a:srgbClr val="394646"/>
                </a:solidFill>
              </a:rPr>
              <a:t> Diriger des services de consultation personnalisés pour comprendre vos besoins</a:t>
            </a:r>
            <a:endParaRPr sz="800"/>
          </a:p>
          <a:p>
            <a:pPr marL="101600" marR="0" lvl="1" indent="-50800" algn="l" rtl="0">
              <a:lnSpc>
                <a:spcPct val="120000"/>
              </a:lnSpc>
              <a:spcBef>
                <a:spcPts val="0"/>
              </a:spcBef>
              <a:spcAft>
                <a:spcPts val="0"/>
              </a:spcAft>
              <a:buClr>
                <a:srgbClr val="394646"/>
              </a:buClr>
              <a:buSzPts val="800"/>
              <a:buFont typeface="Arial"/>
              <a:buChar char="•"/>
            </a:pPr>
            <a:r>
              <a:rPr lang="fr" sz="800">
                <a:solidFill>
                  <a:srgbClr val="394646"/>
                </a:solidFill>
              </a:rPr>
              <a:t> Fournir une curation de contenu experte alignée sur vos objectifs et vos exigences</a:t>
            </a:r>
            <a:endParaRPr sz="800"/>
          </a:p>
          <a:p>
            <a:pPr marL="101600" marR="0" lvl="1" indent="-50800" algn="l" rtl="0">
              <a:lnSpc>
                <a:spcPct val="120000"/>
              </a:lnSpc>
              <a:spcBef>
                <a:spcPts val="0"/>
              </a:spcBef>
              <a:spcAft>
                <a:spcPts val="0"/>
              </a:spcAft>
              <a:buClr>
                <a:srgbClr val="394646"/>
              </a:buClr>
              <a:buSzPts val="800"/>
              <a:buFont typeface="Arial"/>
              <a:buChar char="•"/>
            </a:pPr>
            <a:r>
              <a:rPr lang="fr" sz="800">
                <a:solidFill>
                  <a:srgbClr val="394646"/>
                </a:solidFill>
              </a:rPr>
              <a:t> Fournir les meilleures pratiques pour la mise en œuvre du contenu</a:t>
            </a:r>
            <a:endParaRPr sz="700">
              <a:solidFill>
                <a:srgbClr val="394646"/>
              </a:solidFill>
            </a:endParaRPr>
          </a:p>
          <a:p>
            <a:pPr marL="101600" marR="0" lvl="1" indent="-44450" algn="l" rtl="0">
              <a:lnSpc>
                <a:spcPct val="120000"/>
              </a:lnSpc>
              <a:spcBef>
                <a:spcPts val="0"/>
              </a:spcBef>
              <a:spcAft>
                <a:spcPts val="0"/>
              </a:spcAft>
              <a:buClr>
                <a:srgbClr val="394646"/>
              </a:buClr>
              <a:buSzPts val="700"/>
              <a:buChar char="•"/>
            </a:pPr>
            <a:r>
              <a:rPr lang="fr" sz="700" b="1" i="1">
                <a:solidFill>
                  <a:srgbClr val="394646"/>
                </a:solidFill>
              </a:rPr>
              <a:t>*Remarque : des frais supplémentaires peuvent s'appliquer en fonction de votre forfait Go1.</a:t>
            </a:r>
            <a:endParaRPr sz="500" b="1" i="1"/>
          </a:p>
        </p:txBody>
      </p:sp>
      <p:sp>
        <p:nvSpPr>
          <p:cNvPr id="250" name="Google Shape;250;p27"/>
          <p:cNvSpPr txBox="1"/>
          <p:nvPr/>
        </p:nvSpPr>
        <p:spPr>
          <a:xfrm>
            <a:off x="1029428" y="3741862"/>
            <a:ext cx="2951400" cy="184800"/>
          </a:xfrm>
          <a:prstGeom prst="rect">
            <a:avLst/>
          </a:prstGeom>
          <a:noFill/>
          <a:ln>
            <a:noFill/>
          </a:ln>
        </p:spPr>
        <p:txBody>
          <a:bodyPr spcFirstLastPara="1" wrap="square" lIns="0" tIns="0" rIns="0" bIns="0" anchor="t" anchorCtr="0">
            <a:spAutoFit/>
          </a:bodyPr>
          <a:lstStyle/>
          <a:p>
            <a:pPr marL="0" marR="0" lvl="0" indent="0" algn="ctr" rtl="0">
              <a:lnSpc>
                <a:spcPct val="105002"/>
              </a:lnSpc>
              <a:spcBef>
                <a:spcPts val="0"/>
              </a:spcBef>
              <a:spcAft>
                <a:spcPts val="0"/>
              </a:spcAft>
              <a:buNone/>
            </a:pPr>
            <a:r>
              <a:rPr lang="fr" sz="1200">
                <a:solidFill>
                  <a:srgbClr val="394646"/>
                </a:solidFill>
              </a:rPr>
              <a:t>Équipe des services d'apprentissage*</a:t>
            </a:r>
            <a:endParaRPr sz="700"/>
          </a:p>
        </p:txBody>
      </p:sp>
      <p:sp>
        <p:nvSpPr>
          <p:cNvPr id="251" name="Google Shape;251;p27"/>
          <p:cNvSpPr txBox="1"/>
          <p:nvPr/>
        </p:nvSpPr>
        <p:spPr>
          <a:xfrm>
            <a:off x="4585213" y="3738827"/>
            <a:ext cx="1719600" cy="184800"/>
          </a:xfrm>
          <a:prstGeom prst="rect">
            <a:avLst/>
          </a:prstGeom>
          <a:noFill/>
          <a:ln>
            <a:noFill/>
          </a:ln>
        </p:spPr>
        <p:txBody>
          <a:bodyPr spcFirstLastPara="1" wrap="square" lIns="0" tIns="0" rIns="0" bIns="0" anchor="t" anchorCtr="0">
            <a:spAutoFit/>
          </a:bodyPr>
          <a:lstStyle/>
          <a:p>
            <a:pPr marL="0" marR="0" lvl="0" indent="0" algn="ctr" rtl="0">
              <a:lnSpc>
                <a:spcPct val="105002"/>
              </a:lnSpc>
              <a:spcBef>
                <a:spcPts val="0"/>
              </a:spcBef>
              <a:spcAft>
                <a:spcPts val="0"/>
              </a:spcAft>
              <a:buNone/>
            </a:pPr>
            <a:r>
              <a:rPr lang="fr" sz="1200">
                <a:solidFill>
                  <a:srgbClr val="394646"/>
                </a:solidFill>
              </a:rPr>
              <a:t>Centre de réussite client</a:t>
            </a:r>
            <a:endParaRPr sz="700"/>
          </a:p>
        </p:txBody>
      </p:sp>
      <p:sp>
        <p:nvSpPr>
          <p:cNvPr id="252" name="Google Shape;252;p27"/>
          <p:cNvSpPr txBox="1"/>
          <p:nvPr/>
        </p:nvSpPr>
        <p:spPr>
          <a:xfrm>
            <a:off x="6645580" y="3738827"/>
            <a:ext cx="1719600" cy="184800"/>
          </a:xfrm>
          <a:prstGeom prst="rect">
            <a:avLst/>
          </a:prstGeom>
          <a:noFill/>
          <a:ln>
            <a:noFill/>
          </a:ln>
        </p:spPr>
        <p:txBody>
          <a:bodyPr spcFirstLastPara="1" wrap="square" lIns="0" tIns="0" rIns="0" bIns="0" anchor="t" anchorCtr="0">
            <a:spAutoFit/>
          </a:bodyPr>
          <a:lstStyle/>
          <a:p>
            <a:pPr marL="0" marR="0" lvl="0" indent="0" algn="ctr" rtl="0">
              <a:lnSpc>
                <a:spcPct val="105002"/>
              </a:lnSpc>
              <a:spcBef>
                <a:spcPts val="0"/>
              </a:spcBef>
              <a:spcAft>
                <a:spcPts val="0"/>
              </a:spcAft>
              <a:buNone/>
            </a:pPr>
            <a:r>
              <a:rPr lang="fr" sz="1200">
                <a:solidFill>
                  <a:srgbClr val="394646"/>
                </a:solidFill>
              </a:rPr>
              <a:t>Centre d'aide</a:t>
            </a:r>
            <a:endParaRPr sz="700"/>
          </a:p>
        </p:txBody>
      </p:sp>
      <p:sp>
        <p:nvSpPr>
          <p:cNvPr id="253" name="Google Shape;253;p27"/>
          <p:cNvSpPr txBox="1"/>
          <p:nvPr/>
        </p:nvSpPr>
        <p:spPr>
          <a:xfrm>
            <a:off x="4659350" y="4148162"/>
            <a:ext cx="1571400" cy="498598"/>
          </a:xfrm>
          <a:prstGeom prst="rect">
            <a:avLst/>
          </a:prstGeom>
          <a:noFill/>
          <a:ln>
            <a:noFill/>
          </a:ln>
        </p:spPr>
        <p:txBody>
          <a:bodyPr spcFirstLastPara="1" wrap="square" lIns="0" tIns="0" rIns="0" bIns="0" anchor="t" anchorCtr="0">
            <a:spAutoFit/>
          </a:bodyPr>
          <a:lstStyle/>
          <a:p>
            <a:pPr marL="101600" marR="0" lvl="1" indent="-57150" algn="l" rtl="0">
              <a:lnSpc>
                <a:spcPct val="120000"/>
              </a:lnSpc>
              <a:spcBef>
                <a:spcPts val="0"/>
              </a:spcBef>
              <a:spcAft>
                <a:spcPts val="0"/>
              </a:spcAft>
              <a:buClr>
                <a:srgbClr val="394646"/>
              </a:buClr>
              <a:buSzPts val="900"/>
              <a:buFont typeface="Arial"/>
              <a:buChar char="•"/>
            </a:pPr>
            <a:r>
              <a:rPr lang="fr" sz="900" dirty="0">
                <a:solidFill>
                  <a:srgbClr val="394646"/>
                </a:solidFill>
              </a:rPr>
              <a:t> Ressources pour planifier, lancer et générer un impact</a:t>
            </a:r>
            <a:endParaRPr sz="700" dirty="0"/>
          </a:p>
          <a:p>
            <a:pPr marL="101600" marR="0" lvl="1" indent="-57150" algn="l" rtl="0">
              <a:lnSpc>
                <a:spcPct val="120000"/>
              </a:lnSpc>
              <a:spcBef>
                <a:spcPts val="0"/>
              </a:spcBef>
              <a:spcAft>
                <a:spcPts val="0"/>
              </a:spcAft>
              <a:buClr>
                <a:srgbClr val="394646"/>
              </a:buClr>
              <a:buSzPts val="900"/>
              <a:buFont typeface="Arial"/>
              <a:buChar char="•"/>
            </a:pPr>
            <a:r>
              <a:rPr lang="fr" sz="900" u="sng" dirty="0">
                <a:solidFill>
                  <a:schemeClr val="hlink"/>
                </a:solidFill>
                <a:hlinkClick r:id="rId9"/>
              </a:rPr>
              <a:t>Cliquez ici pour accéder</a:t>
            </a:r>
            <a:endParaRPr sz="700" dirty="0"/>
          </a:p>
        </p:txBody>
      </p:sp>
      <p:sp>
        <p:nvSpPr>
          <p:cNvPr id="254" name="Google Shape;254;p27"/>
          <p:cNvSpPr txBox="1"/>
          <p:nvPr/>
        </p:nvSpPr>
        <p:spPr>
          <a:xfrm>
            <a:off x="6749303" y="4148138"/>
            <a:ext cx="1512300" cy="471000"/>
          </a:xfrm>
          <a:prstGeom prst="rect">
            <a:avLst/>
          </a:prstGeom>
          <a:noFill/>
          <a:ln>
            <a:noFill/>
          </a:ln>
        </p:spPr>
        <p:txBody>
          <a:bodyPr spcFirstLastPara="1" wrap="square" lIns="0" tIns="0" rIns="0" bIns="0" anchor="t" anchorCtr="0">
            <a:spAutoFit/>
          </a:bodyPr>
          <a:lstStyle/>
          <a:p>
            <a:pPr marL="101600" marR="0" lvl="1" indent="-57150" algn="l" rtl="0">
              <a:lnSpc>
                <a:spcPct val="120000"/>
              </a:lnSpc>
              <a:spcBef>
                <a:spcPts val="0"/>
              </a:spcBef>
              <a:spcAft>
                <a:spcPts val="0"/>
              </a:spcAft>
              <a:buClr>
                <a:srgbClr val="394646"/>
              </a:buClr>
              <a:buSzPts val="900"/>
              <a:buFont typeface="Arial"/>
              <a:buChar char="•"/>
            </a:pPr>
            <a:r>
              <a:rPr lang="fr" sz="900" dirty="0">
                <a:solidFill>
                  <a:srgbClr val="394646"/>
                </a:solidFill>
              </a:rPr>
              <a:t> Pour vos questions techniques ou pratiques</a:t>
            </a:r>
            <a:endParaRPr sz="900" b="0" i="0" u="none" strike="noStrike" cap="none" dirty="0">
              <a:solidFill>
                <a:srgbClr val="394646"/>
              </a:solidFill>
              <a:latin typeface="Arial"/>
              <a:ea typeface="Arial"/>
              <a:cs typeface="Arial"/>
              <a:sym typeface="Arial"/>
            </a:endParaRPr>
          </a:p>
          <a:p>
            <a:pPr marL="101600" marR="0" lvl="1" indent="-57150" algn="l" rtl="0">
              <a:lnSpc>
                <a:spcPct val="120000"/>
              </a:lnSpc>
              <a:spcBef>
                <a:spcPts val="0"/>
              </a:spcBef>
              <a:spcAft>
                <a:spcPts val="0"/>
              </a:spcAft>
              <a:buClr>
                <a:srgbClr val="394646"/>
              </a:buClr>
              <a:buSzPts val="900"/>
              <a:buFont typeface="Arial"/>
              <a:buChar char="•"/>
            </a:pPr>
            <a:r>
              <a:rPr lang="fr" sz="900" b="0" i="0" u="none" strike="noStrike" cap="none" dirty="0">
                <a:solidFill>
                  <a:srgbClr val="394646"/>
                </a:solidFill>
                <a:latin typeface="Arial"/>
                <a:ea typeface="Arial"/>
                <a:cs typeface="Arial"/>
                <a:sym typeface="Arial"/>
              </a:rPr>
              <a:t> </a:t>
            </a:r>
            <a:r>
              <a:rPr lang="fr" sz="900" u="sng" dirty="0">
                <a:solidFill>
                  <a:schemeClr val="hlink"/>
                </a:solidFill>
                <a:hlinkClick r:id="rId10"/>
              </a:rPr>
              <a:t>Cliquez ici pour accéder</a:t>
            </a:r>
            <a:endParaRPr sz="9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AF9F4"/>
        </a:solidFill>
        <a:effectLst/>
      </p:bgPr>
    </p:bg>
    <p:spTree>
      <p:nvGrpSpPr>
        <p:cNvPr id="1" name="Shape 258"/>
        <p:cNvGrpSpPr/>
        <p:nvPr/>
      </p:nvGrpSpPr>
      <p:grpSpPr>
        <a:xfrm>
          <a:off x="0" y="0"/>
          <a:ext cx="0" cy="0"/>
          <a:chOff x="0" y="0"/>
          <a:chExt cx="0" cy="0"/>
        </a:xfrm>
      </p:grpSpPr>
      <p:grpSp>
        <p:nvGrpSpPr>
          <p:cNvPr id="259" name="Google Shape;259;p28"/>
          <p:cNvGrpSpPr/>
          <p:nvPr/>
        </p:nvGrpSpPr>
        <p:grpSpPr>
          <a:xfrm>
            <a:off x="478730" y="4803051"/>
            <a:ext cx="300165" cy="147764"/>
            <a:chOff x="63500" y="63500"/>
            <a:chExt cx="600329" cy="295529"/>
          </a:xfrm>
        </p:grpSpPr>
        <p:sp>
          <p:nvSpPr>
            <p:cNvPr id="260" name="Google Shape;260;p28"/>
            <p:cNvSpPr/>
            <p:nvPr/>
          </p:nvSpPr>
          <p:spPr>
            <a:xfrm>
              <a:off x="63500" y="63500"/>
              <a:ext cx="272796" cy="295402"/>
            </a:xfrm>
            <a:custGeom>
              <a:avLst/>
              <a:gdLst/>
              <a:ahLst/>
              <a:cxnLst/>
              <a:rect l="l" t="t" r="r" b="b"/>
              <a:pathLst>
                <a:path w="272796" h="295402" extrusionOk="0">
                  <a:moveTo>
                    <a:pt x="220345" y="128397"/>
                  </a:moveTo>
                  <a:cubicBezTo>
                    <a:pt x="183261" y="128397"/>
                    <a:pt x="142621" y="151003"/>
                    <a:pt x="120015" y="164973"/>
                  </a:cubicBezTo>
                  <a:lnTo>
                    <a:pt x="111252" y="171069"/>
                  </a:lnTo>
                  <a:lnTo>
                    <a:pt x="122301" y="189484"/>
                  </a:lnTo>
                  <a:lnTo>
                    <a:pt x="132080" y="184404"/>
                  </a:lnTo>
                  <a:cubicBezTo>
                    <a:pt x="155194" y="172212"/>
                    <a:pt x="179197" y="166497"/>
                    <a:pt x="201549" y="166497"/>
                  </a:cubicBezTo>
                  <a:cubicBezTo>
                    <a:pt x="223901" y="166497"/>
                    <a:pt x="236601" y="176911"/>
                    <a:pt x="236601" y="194437"/>
                  </a:cubicBezTo>
                  <a:cubicBezTo>
                    <a:pt x="236601" y="219329"/>
                    <a:pt x="208026" y="256159"/>
                    <a:pt x="146685" y="256159"/>
                  </a:cubicBezTo>
                  <a:cubicBezTo>
                    <a:pt x="85344" y="256159"/>
                    <a:pt x="41783" y="206502"/>
                    <a:pt x="41783" y="140716"/>
                  </a:cubicBezTo>
                  <a:cubicBezTo>
                    <a:pt x="41783" y="100203"/>
                    <a:pt x="57912" y="74803"/>
                    <a:pt x="71501" y="60452"/>
                  </a:cubicBezTo>
                  <a:cubicBezTo>
                    <a:pt x="88900" y="42164"/>
                    <a:pt x="112522" y="31623"/>
                    <a:pt x="136525" y="31623"/>
                  </a:cubicBezTo>
                  <a:cubicBezTo>
                    <a:pt x="160528" y="31623"/>
                    <a:pt x="184912" y="43180"/>
                    <a:pt x="205613" y="65151"/>
                  </a:cubicBezTo>
                  <a:lnTo>
                    <a:pt x="211328" y="71247"/>
                  </a:lnTo>
                  <a:lnTo>
                    <a:pt x="247650" y="31877"/>
                  </a:lnTo>
                  <a:lnTo>
                    <a:pt x="240411" y="26924"/>
                  </a:lnTo>
                  <a:cubicBezTo>
                    <a:pt x="214249" y="9271"/>
                    <a:pt x="184658" y="0"/>
                    <a:pt x="154940" y="0"/>
                  </a:cubicBezTo>
                  <a:cubicBezTo>
                    <a:pt x="115062" y="0"/>
                    <a:pt x="75819" y="15494"/>
                    <a:pt x="47244" y="42545"/>
                  </a:cubicBezTo>
                  <a:cubicBezTo>
                    <a:pt x="16764" y="71501"/>
                    <a:pt x="0" y="111379"/>
                    <a:pt x="0" y="155194"/>
                  </a:cubicBezTo>
                  <a:cubicBezTo>
                    <a:pt x="0" y="246253"/>
                    <a:pt x="67818" y="295402"/>
                    <a:pt x="131699" y="295402"/>
                  </a:cubicBezTo>
                  <a:cubicBezTo>
                    <a:pt x="170688" y="295402"/>
                    <a:pt x="207137" y="281051"/>
                    <a:pt x="234569" y="254889"/>
                  </a:cubicBezTo>
                  <a:cubicBezTo>
                    <a:pt x="258191" y="232410"/>
                    <a:pt x="272796" y="202565"/>
                    <a:pt x="272796" y="177165"/>
                  </a:cubicBezTo>
                  <a:cubicBezTo>
                    <a:pt x="272796" y="147066"/>
                    <a:pt x="252730" y="128270"/>
                    <a:pt x="220345" y="128270"/>
                  </a:cubicBezTo>
                  <a:close/>
                </a:path>
              </a:pathLst>
            </a:custGeom>
            <a:solidFill>
              <a:srgbClr val="FAF9F4"/>
            </a:solid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261" name="Google Shape;261;p28"/>
            <p:cNvSpPr/>
            <p:nvPr/>
          </p:nvSpPr>
          <p:spPr>
            <a:xfrm>
              <a:off x="361188" y="151765"/>
              <a:ext cx="200152" cy="207264"/>
            </a:xfrm>
            <a:custGeom>
              <a:avLst/>
              <a:gdLst/>
              <a:ahLst/>
              <a:cxnLst/>
              <a:rect l="l" t="t" r="r" b="b"/>
              <a:pathLst>
                <a:path w="200152" h="207264" extrusionOk="0">
                  <a:moveTo>
                    <a:pt x="104775" y="0"/>
                  </a:moveTo>
                  <a:cubicBezTo>
                    <a:pt x="45085" y="0"/>
                    <a:pt x="0" y="46736"/>
                    <a:pt x="0" y="108585"/>
                  </a:cubicBezTo>
                  <a:cubicBezTo>
                    <a:pt x="0" y="165735"/>
                    <a:pt x="40132" y="207264"/>
                    <a:pt x="95377" y="207264"/>
                  </a:cubicBezTo>
                  <a:cubicBezTo>
                    <a:pt x="155067" y="207264"/>
                    <a:pt x="200152" y="160528"/>
                    <a:pt x="200152" y="98679"/>
                  </a:cubicBezTo>
                  <a:cubicBezTo>
                    <a:pt x="200152" y="41529"/>
                    <a:pt x="160020" y="0"/>
                    <a:pt x="104775" y="0"/>
                  </a:cubicBezTo>
                  <a:close/>
                  <a:moveTo>
                    <a:pt x="41021" y="96901"/>
                  </a:moveTo>
                  <a:cubicBezTo>
                    <a:pt x="41021" y="65278"/>
                    <a:pt x="57912" y="31242"/>
                    <a:pt x="94996" y="31242"/>
                  </a:cubicBezTo>
                  <a:cubicBezTo>
                    <a:pt x="137160" y="31242"/>
                    <a:pt x="159131" y="71120"/>
                    <a:pt x="159131" y="110363"/>
                  </a:cubicBezTo>
                  <a:cubicBezTo>
                    <a:pt x="159131" y="141986"/>
                    <a:pt x="142240" y="176022"/>
                    <a:pt x="105156" y="176022"/>
                  </a:cubicBezTo>
                  <a:cubicBezTo>
                    <a:pt x="62992" y="176022"/>
                    <a:pt x="41021" y="136144"/>
                    <a:pt x="41021" y="96901"/>
                  </a:cubicBezTo>
                  <a:close/>
                </a:path>
              </a:pathLst>
            </a:custGeom>
            <a:solidFill>
              <a:srgbClr val="FAF9F4"/>
            </a:solid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262" name="Google Shape;262;p28"/>
            <p:cNvSpPr/>
            <p:nvPr/>
          </p:nvSpPr>
          <p:spPr>
            <a:xfrm>
              <a:off x="560451" y="63500"/>
              <a:ext cx="103378" cy="291973"/>
            </a:xfrm>
            <a:custGeom>
              <a:avLst/>
              <a:gdLst/>
              <a:ahLst/>
              <a:cxnLst/>
              <a:rect l="l" t="t" r="r" b="b"/>
              <a:pathLst>
                <a:path w="103378" h="291973" extrusionOk="0">
                  <a:moveTo>
                    <a:pt x="89154" y="0"/>
                  </a:moveTo>
                  <a:lnTo>
                    <a:pt x="86995" y="2032"/>
                  </a:lnTo>
                  <a:cubicBezTo>
                    <a:pt x="58039" y="28067"/>
                    <a:pt x="30480" y="50038"/>
                    <a:pt x="5334" y="67564"/>
                  </a:cubicBezTo>
                  <a:lnTo>
                    <a:pt x="0" y="71247"/>
                  </a:lnTo>
                  <a:lnTo>
                    <a:pt x="8636" y="89408"/>
                  </a:lnTo>
                  <a:lnTo>
                    <a:pt x="60579" y="64643"/>
                  </a:lnTo>
                  <a:lnTo>
                    <a:pt x="60579" y="291973"/>
                  </a:lnTo>
                  <a:lnTo>
                    <a:pt x="103378" y="291973"/>
                  </a:lnTo>
                  <a:lnTo>
                    <a:pt x="103124" y="0"/>
                  </a:lnTo>
                  <a:close/>
                </a:path>
              </a:pathLst>
            </a:custGeom>
            <a:solidFill>
              <a:srgbClr val="FAF9F4"/>
            </a:solid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grpSp>
        <p:nvGrpSpPr>
          <p:cNvPr id="263" name="Google Shape;263;p28"/>
          <p:cNvGrpSpPr/>
          <p:nvPr/>
        </p:nvGrpSpPr>
        <p:grpSpPr>
          <a:xfrm>
            <a:off x="5158979" y="1400779"/>
            <a:ext cx="289484" cy="361814"/>
            <a:chOff x="0" y="-38100"/>
            <a:chExt cx="152486" cy="190586"/>
          </a:xfrm>
        </p:grpSpPr>
        <p:sp>
          <p:nvSpPr>
            <p:cNvPr id="264" name="Google Shape;264;p28"/>
            <p:cNvSpPr/>
            <p:nvPr/>
          </p:nvSpPr>
          <p:spPr>
            <a:xfrm>
              <a:off x="0" y="0"/>
              <a:ext cx="152486" cy="152486"/>
            </a:xfrm>
            <a:custGeom>
              <a:avLst/>
              <a:gdLst/>
              <a:ahLst/>
              <a:cxnLst/>
              <a:rect l="l" t="t" r="r" b="b"/>
              <a:pathLst>
                <a:path w="152486" h="152486" extrusionOk="0">
                  <a:moveTo>
                    <a:pt x="76243" y="0"/>
                  </a:moveTo>
                  <a:lnTo>
                    <a:pt x="76243" y="0"/>
                  </a:lnTo>
                  <a:cubicBezTo>
                    <a:pt x="118350" y="0"/>
                    <a:pt x="152486" y="34135"/>
                    <a:pt x="152486" y="76243"/>
                  </a:cubicBezTo>
                  <a:lnTo>
                    <a:pt x="152486" y="76243"/>
                  </a:lnTo>
                  <a:cubicBezTo>
                    <a:pt x="152486" y="96464"/>
                    <a:pt x="144453" y="115856"/>
                    <a:pt x="130155" y="130155"/>
                  </a:cubicBezTo>
                  <a:cubicBezTo>
                    <a:pt x="115856" y="144453"/>
                    <a:pt x="96464" y="152486"/>
                    <a:pt x="76243" y="152486"/>
                  </a:cubicBezTo>
                  <a:lnTo>
                    <a:pt x="76243" y="152486"/>
                  </a:lnTo>
                  <a:cubicBezTo>
                    <a:pt x="56022" y="152486"/>
                    <a:pt x="36629" y="144453"/>
                    <a:pt x="22331" y="130155"/>
                  </a:cubicBezTo>
                  <a:cubicBezTo>
                    <a:pt x="8033" y="115856"/>
                    <a:pt x="0" y="96464"/>
                    <a:pt x="0" y="76243"/>
                  </a:cubicBezTo>
                  <a:lnTo>
                    <a:pt x="0" y="76243"/>
                  </a:lnTo>
                  <a:cubicBezTo>
                    <a:pt x="0" y="56022"/>
                    <a:pt x="8033" y="36629"/>
                    <a:pt x="22331" y="22331"/>
                  </a:cubicBezTo>
                  <a:cubicBezTo>
                    <a:pt x="36629" y="8033"/>
                    <a:pt x="56022" y="0"/>
                    <a:pt x="76243" y="0"/>
                  </a:cubicBezTo>
                  <a:close/>
                </a:path>
              </a:pathLst>
            </a:custGeom>
            <a:solidFill>
              <a:srgbClr val="FFDDCC"/>
            </a:solid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265" name="Google Shape;265;p28"/>
            <p:cNvSpPr txBox="1"/>
            <p:nvPr/>
          </p:nvSpPr>
          <p:spPr>
            <a:xfrm>
              <a:off x="0" y="-38100"/>
              <a:ext cx="152486" cy="190586"/>
            </a:xfrm>
            <a:prstGeom prst="rect">
              <a:avLst/>
            </a:prstGeom>
            <a:noFill/>
            <a:ln>
              <a:noFill/>
            </a:ln>
          </p:spPr>
          <p:txBody>
            <a:bodyPr spcFirstLastPara="1" wrap="square" lIns="25400" tIns="25400" rIns="25400" bIns="25400" anchor="ctr" anchorCtr="0">
              <a:noAutofit/>
            </a:bodyPr>
            <a:lstStyle/>
            <a:p>
              <a:pPr marL="0" marR="0" lvl="0" indent="0" algn="ctr" rtl="0">
                <a:lnSpc>
                  <a:spcPct val="147722"/>
                </a:lnSpc>
                <a:spcBef>
                  <a:spcPts val="0"/>
                </a:spcBef>
                <a:spcAft>
                  <a:spcPts val="0"/>
                </a:spcAft>
                <a:buNone/>
              </a:pPr>
              <a:endParaRPr sz="900">
                <a:solidFill>
                  <a:schemeClr val="dk1"/>
                </a:solidFill>
                <a:latin typeface="Calibri"/>
                <a:ea typeface="Calibri"/>
                <a:cs typeface="Calibri"/>
                <a:sym typeface="Calibri"/>
              </a:endParaRPr>
            </a:p>
          </p:txBody>
        </p:sp>
      </p:grpSp>
      <p:grpSp>
        <p:nvGrpSpPr>
          <p:cNvPr id="266" name="Google Shape;266;p28"/>
          <p:cNvGrpSpPr/>
          <p:nvPr/>
        </p:nvGrpSpPr>
        <p:grpSpPr>
          <a:xfrm>
            <a:off x="5158979" y="2438466"/>
            <a:ext cx="289484" cy="361814"/>
            <a:chOff x="0" y="-38100"/>
            <a:chExt cx="152486" cy="190586"/>
          </a:xfrm>
        </p:grpSpPr>
        <p:sp>
          <p:nvSpPr>
            <p:cNvPr id="267" name="Google Shape;267;p28"/>
            <p:cNvSpPr/>
            <p:nvPr/>
          </p:nvSpPr>
          <p:spPr>
            <a:xfrm>
              <a:off x="0" y="0"/>
              <a:ext cx="152486" cy="152486"/>
            </a:xfrm>
            <a:custGeom>
              <a:avLst/>
              <a:gdLst/>
              <a:ahLst/>
              <a:cxnLst/>
              <a:rect l="l" t="t" r="r" b="b"/>
              <a:pathLst>
                <a:path w="152486" h="152486" extrusionOk="0">
                  <a:moveTo>
                    <a:pt x="76243" y="0"/>
                  </a:moveTo>
                  <a:lnTo>
                    <a:pt x="76243" y="0"/>
                  </a:lnTo>
                  <a:cubicBezTo>
                    <a:pt x="118350" y="0"/>
                    <a:pt x="152486" y="34135"/>
                    <a:pt x="152486" y="76243"/>
                  </a:cubicBezTo>
                  <a:lnTo>
                    <a:pt x="152486" y="76243"/>
                  </a:lnTo>
                  <a:cubicBezTo>
                    <a:pt x="152486" y="96464"/>
                    <a:pt x="144453" y="115856"/>
                    <a:pt x="130155" y="130155"/>
                  </a:cubicBezTo>
                  <a:cubicBezTo>
                    <a:pt x="115856" y="144453"/>
                    <a:pt x="96464" y="152486"/>
                    <a:pt x="76243" y="152486"/>
                  </a:cubicBezTo>
                  <a:lnTo>
                    <a:pt x="76243" y="152486"/>
                  </a:lnTo>
                  <a:cubicBezTo>
                    <a:pt x="56022" y="152486"/>
                    <a:pt x="36629" y="144453"/>
                    <a:pt x="22331" y="130155"/>
                  </a:cubicBezTo>
                  <a:cubicBezTo>
                    <a:pt x="8033" y="115856"/>
                    <a:pt x="0" y="96464"/>
                    <a:pt x="0" y="76243"/>
                  </a:cubicBezTo>
                  <a:lnTo>
                    <a:pt x="0" y="76243"/>
                  </a:lnTo>
                  <a:cubicBezTo>
                    <a:pt x="0" y="56022"/>
                    <a:pt x="8033" y="36629"/>
                    <a:pt x="22331" y="22331"/>
                  </a:cubicBezTo>
                  <a:cubicBezTo>
                    <a:pt x="36629" y="8033"/>
                    <a:pt x="56022" y="0"/>
                    <a:pt x="76243" y="0"/>
                  </a:cubicBezTo>
                  <a:close/>
                </a:path>
              </a:pathLst>
            </a:custGeom>
            <a:solidFill>
              <a:srgbClr val="FFDDCC"/>
            </a:solid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268" name="Google Shape;268;p28"/>
            <p:cNvSpPr txBox="1"/>
            <p:nvPr/>
          </p:nvSpPr>
          <p:spPr>
            <a:xfrm>
              <a:off x="0" y="-38100"/>
              <a:ext cx="152486" cy="190586"/>
            </a:xfrm>
            <a:prstGeom prst="rect">
              <a:avLst/>
            </a:prstGeom>
            <a:noFill/>
            <a:ln>
              <a:noFill/>
            </a:ln>
          </p:spPr>
          <p:txBody>
            <a:bodyPr spcFirstLastPara="1" wrap="square" lIns="25400" tIns="25400" rIns="25400" bIns="25400" anchor="ctr" anchorCtr="0">
              <a:noAutofit/>
            </a:bodyPr>
            <a:lstStyle/>
            <a:p>
              <a:pPr marL="0" marR="0" lvl="0" indent="0" algn="ctr" rtl="0">
                <a:lnSpc>
                  <a:spcPct val="147722"/>
                </a:lnSpc>
                <a:spcBef>
                  <a:spcPts val="0"/>
                </a:spcBef>
                <a:spcAft>
                  <a:spcPts val="0"/>
                </a:spcAft>
                <a:buNone/>
              </a:pPr>
              <a:endParaRPr sz="900">
                <a:solidFill>
                  <a:schemeClr val="dk1"/>
                </a:solidFill>
                <a:latin typeface="Calibri"/>
                <a:ea typeface="Calibri"/>
                <a:cs typeface="Calibri"/>
                <a:sym typeface="Calibri"/>
              </a:endParaRPr>
            </a:p>
          </p:txBody>
        </p:sp>
      </p:grpSp>
      <p:grpSp>
        <p:nvGrpSpPr>
          <p:cNvPr id="269" name="Google Shape;269;p28"/>
          <p:cNvGrpSpPr/>
          <p:nvPr/>
        </p:nvGrpSpPr>
        <p:grpSpPr>
          <a:xfrm>
            <a:off x="5165694" y="1966637"/>
            <a:ext cx="289484" cy="361814"/>
            <a:chOff x="0" y="-38100"/>
            <a:chExt cx="152486" cy="190586"/>
          </a:xfrm>
        </p:grpSpPr>
        <p:sp>
          <p:nvSpPr>
            <p:cNvPr id="270" name="Google Shape;270;p28"/>
            <p:cNvSpPr/>
            <p:nvPr/>
          </p:nvSpPr>
          <p:spPr>
            <a:xfrm>
              <a:off x="0" y="0"/>
              <a:ext cx="152486" cy="152486"/>
            </a:xfrm>
            <a:custGeom>
              <a:avLst/>
              <a:gdLst/>
              <a:ahLst/>
              <a:cxnLst/>
              <a:rect l="l" t="t" r="r" b="b"/>
              <a:pathLst>
                <a:path w="152486" h="152486" extrusionOk="0">
                  <a:moveTo>
                    <a:pt x="76243" y="0"/>
                  </a:moveTo>
                  <a:lnTo>
                    <a:pt x="76243" y="0"/>
                  </a:lnTo>
                  <a:cubicBezTo>
                    <a:pt x="118350" y="0"/>
                    <a:pt x="152486" y="34135"/>
                    <a:pt x="152486" y="76243"/>
                  </a:cubicBezTo>
                  <a:lnTo>
                    <a:pt x="152486" y="76243"/>
                  </a:lnTo>
                  <a:cubicBezTo>
                    <a:pt x="152486" y="96464"/>
                    <a:pt x="144453" y="115856"/>
                    <a:pt x="130155" y="130155"/>
                  </a:cubicBezTo>
                  <a:cubicBezTo>
                    <a:pt x="115856" y="144453"/>
                    <a:pt x="96464" y="152486"/>
                    <a:pt x="76243" y="152486"/>
                  </a:cubicBezTo>
                  <a:lnTo>
                    <a:pt x="76243" y="152486"/>
                  </a:lnTo>
                  <a:cubicBezTo>
                    <a:pt x="56022" y="152486"/>
                    <a:pt x="36629" y="144453"/>
                    <a:pt x="22331" y="130155"/>
                  </a:cubicBezTo>
                  <a:cubicBezTo>
                    <a:pt x="8033" y="115856"/>
                    <a:pt x="0" y="96464"/>
                    <a:pt x="0" y="76243"/>
                  </a:cubicBezTo>
                  <a:lnTo>
                    <a:pt x="0" y="76243"/>
                  </a:lnTo>
                  <a:cubicBezTo>
                    <a:pt x="0" y="56022"/>
                    <a:pt x="8033" y="36629"/>
                    <a:pt x="22331" y="22331"/>
                  </a:cubicBezTo>
                  <a:cubicBezTo>
                    <a:pt x="36629" y="8033"/>
                    <a:pt x="56022" y="0"/>
                    <a:pt x="76243" y="0"/>
                  </a:cubicBezTo>
                  <a:close/>
                </a:path>
              </a:pathLst>
            </a:custGeom>
            <a:solidFill>
              <a:srgbClr val="FFDDCC"/>
            </a:solid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271" name="Google Shape;271;p28"/>
            <p:cNvSpPr txBox="1"/>
            <p:nvPr/>
          </p:nvSpPr>
          <p:spPr>
            <a:xfrm>
              <a:off x="0" y="-38100"/>
              <a:ext cx="152486" cy="190586"/>
            </a:xfrm>
            <a:prstGeom prst="rect">
              <a:avLst/>
            </a:prstGeom>
            <a:noFill/>
            <a:ln>
              <a:noFill/>
            </a:ln>
          </p:spPr>
          <p:txBody>
            <a:bodyPr spcFirstLastPara="1" wrap="square" lIns="25400" tIns="25400" rIns="25400" bIns="25400" anchor="ctr" anchorCtr="0">
              <a:noAutofit/>
            </a:bodyPr>
            <a:lstStyle/>
            <a:p>
              <a:pPr marL="0" marR="0" lvl="0" indent="0" algn="ctr" rtl="0">
                <a:lnSpc>
                  <a:spcPct val="147722"/>
                </a:lnSpc>
                <a:spcBef>
                  <a:spcPts val="0"/>
                </a:spcBef>
                <a:spcAft>
                  <a:spcPts val="0"/>
                </a:spcAft>
                <a:buNone/>
              </a:pPr>
              <a:endParaRPr sz="900">
                <a:solidFill>
                  <a:schemeClr val="dk1"/>
                </a:solidFill>
                <a:latin typeface="Calibri"/>
                <a:ea typeface="Calibri"/>
                <a:cs typeface="Calibri"/>
                <a:sym typeface="Calibri"/>
              </a:endParaRPr>
            </a:p>
          </p:txBody>
        </p:sp>
      </p:grpSp>
      <p:sp>
        <p:nvSpPr>
          <p:cNvPr id="272" name="Google Shape;272;p28"/>
          <p:cNvSpPr/>
          <p:nvPr/>
        </p:nvSpPr>
        <p:spPr>
          <a:xfrm>
            <a:off x="5231526" y="1568062"/>
            <a:ext cx="144390" cy="99580"/>
          </a:xfrm>
          <a:custGeom>
            <a:avLst/>
            <a:gdLst/>
            <a:ahLst/>
            <a:cxnLst/>
            <a:rect l="l" t="t" r="r" b="b"/>
            <a:pathLst>
              <a:path w="288781" h="199159" extrusionOk="0">
                <a:moveTo>
                  <a:pt x="0" y="0"/>
                </a:moveTo>
                <a:lnTo>
                  <a:pt x="288781" y="0"/>
                </a:lnTo>
                <a:lnTo>
                  <a:pt x="288781" y="199159"/>
                </a:lnTo>
                <a:lnTo>
                  <a:pt x="0" y="199159"/>
                </a:lnTo>
                <a:lnTo>
                  <a:pt x="0" y="0"/>
                </a:lnTo>
                <a:close/>
              </a:path>
            </a:pathLst>
          </a:custGeom>
          <a:blipFill rotWithShape="1">
            <a:blip r:embed="rId3">
              <a:alphaModFix/>
            </a:blip>
            <a:stretch>
              <a:fillRect/>
            </a:stretch>
          </a:blip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273" name="Google Shape;273;p28"/>
          <p:cNvSpPr/>
          <p:nvPr/>
        </p:nvSpPr>
        <p:spPr>
          <a:xfrm>
            <a:off x="5238241" y="2133920"/>
            <a:ext cx="144390" cy="99580"/>
          </a:xfrm>
          <a:custGeom>
            <a:avLst/>
            <a:gdLst/>
            <a:ahLst/>
            <a:cxnLst/>
            <a:rect l="l" t="t" r="r" b="b"/>
            <a:pathLst>
              <a:path w="288781" h="199159" extrusionOk="0">
                <a:moveTo>
                  <a:pt x="0" y="0"/>
                </a:moveTo>
                <a:lnTo>
                  <a:pt x="288780" y="0"/>
                </a:lnTo>
                <a:lnTo>
                  <a:pt x="288780" y="199159"/>
                </a:lnTo>
                <a:lnTo>
                  <a:pt x="0" y="199159"/>
                </a:lnTo>
                <a:lnTo>
                  <a:pt x="0" y="0"/>
                </a:lnTo>
                <a:close/>
              </a:path>
            </a:pathLst>
          </a:custGeom>
          <a:blipFill rotWithShape="1">
            <a:blip r:embed="rId3">
              <a:alphaModFix/>
            </a:blip>
            <a:stretch>
              <a:fillRect/>
            </a:stretch>
          </a:blip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274" name="Google Shape;274;p28"/>
          <p:cNvSpPr/>
          <p:nvPr/>
        </p:nvSpPr>
        <p:spPr>
          <a:xfrm>
            <a:off x="5231526" y="2597170"/>
            <a:ext cx="144390" cy="99580"/>
          </a:xfrm>
          <a:custGeom>
            <a:avLst/>
            <a:gdLst/>
            <a:ahLst/>
            <a:cxnLst/>
            <a:rect l="l" t="t" r="r" b="b"/>
            <a:pathLst>
              <a:path w="288781" h="199159" extrusionOk="0">
                <a:moveTo>
                  <a:pt x="0" y="0"/>
                </a:moveTo>
                <a:lnTo>
                  <a:pt x="288781" y="0"/>
                </a:lnTo>
                <a:lnTo>
                  <a:pt x="288781" y="199159"/>
                </a:lnTo>
                <a:lnTo>
                  <a:pt x="0" y="199159"/>
                </a:lnTo>
                <a:lnTo>
                  <a:pt x="0" y="0"/>
                </a:lnTo>
                <a:close/>
              </a:path>
            </a:pathLst>
          </a:custGeom>
          <a:blipFill rotWithShape="1">
            <a:blip r:embed="rId3">
              <a:alphaModFix/>
            </a:blip>
            <a:stretch>
              <a:fillRect/>
            </a:stretch>
          </a:blip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275" name="Google Shape;275;p28" descr="preencoded.png"/>
          <p:cNvSpPr/>
          <p:nvPr/>
        </p:nvSpPr>
        <p:spPr>
          <a:xfrm>
            <a:off x="8326625" y="4476750"/>
            <a:ext cx="303026" cy="152400"/>
          </a:xfrm>
          <a:custGeom>
            <a:avLst/>
            <a:gdLst/>
            <a:ahLst/>
            <a:cxnLst/>
            <a:rect l="l" t="t" r="r" b="b"/>
            <a:pathLst>
              <a:path w="606051" h="304800" extrusionOk="0">
                <a:moveTo>
                  <a:pt x="0" y="0"/>
                </a:moveTo>
                <a:lnTo>
                  <a:pt x="606051" y="0"/>
                </a:lnTo>
                <a:lnTo>
                  <a:pt x="606051" y="304800"/>
                </a:lnTo>
                <a:lnTo>
                  <a:pt x="0" y="304800"/>
                </a:lnTo>
                <a:lnTo>
                  <a:pt x="0" y="0"/>
                </a:lnTo>
                <a:close/>
              </a:path>
            </a:pathLst>
          </a:custGeom>
          <a:blipFill rotWithShape="1">
            <a:blip r:embed="rId4">
              <a:alphaModFix/>
            </a:blip>
            <a:stretch>
              <a:fillRect r="-584"/>
            </a:stretch>
          </a:blip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nvGrpSpPr>
          <p:cNvPr id="276" name="Google Shape;276;p28"/>
          <p:cNvGrpSpPr/>
          <p:nvPr/>
        </p:nvGrpSpPr>
        <p:grpSpPr>
          <a:xfrm>
            <a:off x="0" y="-90413"/>
            <a:ext cx="4686929" cy="5233913"/>
            <a:chOff x="0" y="-47625"/>
            <a:chExt cx="2468835" cy="2756958"/>
          </a:xfrm>
        </p:grpSpPr>
        <p:sp>
          <p:nvSpPr>
            <p:cNvPr id="277" name="Google Shape;277;p28"/>
            <p:cNvSpPr/>
            <p:nvPr/>
          </p:nvSpPr>
          <p:spPr>
            <a:xfrm>
              <a:off x="0" y="0"/>
              <a:ext cx="2468835" cy="2709333"/>
            </a:xfrm>
            <a:custGeom>
              <a:avLst/>
              <a:gdLst/>
              <a:ahLst/>
              <a:cxnLst/>
              <a:rect l="l" t="t" r="r" b="b"/>
              <a:pathLst>
                <a:path w="2468835" h="2709333" extrusionOk="0">
                  <a:moveTo>
                    <a:pt x="0" y="0"/>
                  </a:moveTo>
                  <a:lnTo>
                    <a:pt x="2468835" y="0"/>
                  </a:lnTo>
                  <a:lnTo>
                    <a:pt x="2468835" y="2709333"/>
                  </a:lnTo>
                  <a:lnTo>
                    <a:pt x="0" y="2709333"/>
                  </a:lnTo>
                  <a:close/>
                </a:path>
              </a:pathLst>
            </a:custGeom>
            <a:solidFill>
              <a:srgbClr val="9E4723"/>
            </a:solid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278" name="Google Shape;278;p28"/>
            <p:cNvSpPr txBox="1"/>
            <p:nvPr/>
          </p:nvSpPr>
          <p:spPr>
            <a:xfrm>
              <a:off x="0" y="-47625"/>
              <a:ext cx="2468835" cy="2756958"/>
            </a:xfrm>
            <a:prstGeom prst="rect">
              <a:avLst/>
            </a:prstGeom>
            <a:noFill/>
            <a:ln>
              <a:noFill/>
            </a:ln>
          </p:spPr>
          <p:txBody>
            <a:bodyPr spcFirstLastPara="1" wrap="square" lIns="25400" tIns="25400" rIns="25400" bIns="25400" anchor="ctr" anchorCtr="0">
              <a:noAutofit/>
            </a:bodyPr>
            <a:lstStyle/>
            <a:p>
              <a:pPr marL="0" marR="0" lvl="0" indent="0" algn="ctr" rtl="0">
                <a:lnSpc>
                  <a:spcPct val="133333"/>
                </a:lnSpc>
                <a:spcBef>
                  <a:spcPts val="0"/>
                </a:spcBef>
                <a:spcAft>
                  <a:spcPts val="0"/>
                </a:spcAft>
                <a:buNone/>
              </a:pPr>
              <a:endParaRPr sz="900">
                <a:solidFill>
                  <a:schemeClr val="dk1"/>
                </a:solidFill>
                <a:latin typeface="Calibri"/>
                <a:ea typeface="Calibri"/>
                <a:cs typeface="Calibri"/>
                <a:sym typeface="Calibri"/>
              </a:endParaRPr>
            </a:p>
          </p:txBody>
        </p:sp>
      </p:grpSp>
      <p:sp>
        <p:nvSpPr>
          <p:cNvPr id="279" name="Google Shape;279;p28"/>
          <p:cNvSpPr txBox="1"/>
          <p:nvPr/>
        </p:nvSpPr>
        <p:spPr>
          <a:xfrm>
            <a:off x="5613900" y="1495800"/>
            <a:ext cx="3270900" cy="1799400"/>
          </a:xfrm>
          <a:prstGeom prst="rect">
            <a:avLst/>
          </a:prstGeom>
          <a:noFill/>
          <a:ln>
            <a:noFill/>
          </a:ln>
        </p:spPr>
        <p:txBody>
          <a:bodyPr spcFirstLastPara="1" wrap="square" lIns="0" tIns="0" rIns="0" bIns="0" anchor="t" anchorCtr="0">
            <a:spAutoFit/>
          </a:bodyPr>
          <a:lstStyle/>
          <a:p>
            <a:pPr marL="0" lvl="0" indent="0" algn="l" rtl="0">
              <a:lnSpc>
                <a:spcPct val="115000"/>
              </a:lnSpc>
              <a:spcBef>
                <a:spcPts val="1200"/>
              </a:spcBef>
              <a:spcAft>
                <a:spcPts val="0"/>
              </a:spcAft>
              <a:buClr>
                <a:schemeClr val="dk1"/>
              </a:buClr>
              <a:buSzPts val="1100"/>
              <a:buFont typeface="Arial"/>
              <a:buNone/>
            </a:pPr>
            <a:r>
              <a:rPr lang="fr" sz="1100">
                <a:solidFill>
                  <a:srgbClr val="394646"/>
                </a:solidFill>
              </a:rPr>
              <a:t>Prenez les décisions clés pour la planification du lancement (public, périmètre, calendrier)</a:t>
            </a:r>
            <a:endParaRPr sz="1100">
              <a:solidFill>
                <a:srgbClr val="394646"/>
              </a:solidFill>
            </a:endParaRPr>
          </a:p>
          <a:p>
            <a:pPr marL="0" lvl="0" indent="0" algn="l" rtl="0">
              <a:lnSpc>
                <a:spcPct val="115000"/>
              </a:lnSpc>
              <a:spcBef>
                <a:spcPts val="1200"/>
              </a:spcBef>
              <a:spcAft>
                <a:spcPts val="0"/>
              </a:spcAft>
              <a:buClr>
                <a:schemeClr val="dk1"/>
              </a:buClr>
              <a:buSzPts val="1100"/>
              <a:buFont typeface="Arial"/>
              <a:buNone/>
            </a:pPr>
            <a:r>
              <a:rPr lang="fr" sz="1100">
                <a:solidFill>
                  <a:srgbClr val="394646"/>
                </a:solidFill>
              </a:rPr>
              <a:t>Utilisez les guides de lancement de programmes de Go1</a:t>
            </a:r>
            <a:endParaRPr sz="1100">
              <a:solidFill>
                <a:srgbClr val="394646"/>
              </a:solidFill>
            </a:endParaRPr>
          </a:p>
          <a:p>
            <a:pPr marL="0" lvl="0" indent="0" algn="l" rtl="0">
              <a:lnSpc>
                <a:spcPct val="115000"/>
              </a:lnSpc>
              <a:spcBef>
                <a:spcPts val="1200"/>
              </a:spcBef>
              <a:spcAft>
                <a:spcPts val="0"/>
              </a:spcAft>
              <a:buClr>
                <a:schemeClr val="dk1"/>
              </a:buClr>
              <a:buSzPts val="1100"/>
              <a:buFont typeface="Arial"/>
              <a:buNone/>
            </a:pPr>
            <a:r>
              <a:rPr lang="fr" sz="1100">
                <a:solidFill>
                  <a:srgbClr val="394646"/>
                </a:solidFill>
              </a:rPr>
              <a:t>Sélectionnez du contenu pertinent et commencez à planifier des communications efficaces</a:t>
            </a:r>
            <a:endParaRPr sz="1100">
              <a:solidFill>
                <a:srgbClr val="394646"/>
              </a:solidFill>
            </a:endParaRPr>
          </a:p>
          <a:p>
            <a:pPr marL="0" lvl="0" indent="0" algn="l" rtl="0">
              <a:lnSpc>
                <a:spcPct val="115000"/>
              </a:lnSpc>
              <a:spcBef>
                <a:spcPts val="1200"/>
              </a:spcBef>
              <a:spcAft>
                <a:spcPts val="1200"/>
              </a:spcAft>
              <a:buSzPts val="1100"/>
              <a:buNone/>
            </a:pPr>
            <a:r>
              <a:rPr lang="fr" sz="1100">
                <a:solidFill>
                  <a:srgbClr val="394646"/>
                </a:solidFill>
              </a:rPr>
              <a:t>Lancez votre plan d’action pré-lancement</a:t>
            </a:r>
            <a:endParaRPr sz="1100">
              <a:solidFill>
                <a:srgbClr val="394646"/>
              </a:solidFill>
            </a:endParaRPr>
          </a:p>
        </p:txBody>
      </p:sp>
      <p:sp>
        <p:nvSpPr>
          <p:cNvPr id="280" name="Google Shape;280;p28"/>
          <p:cNvSpPr/>
          <p:nvPr/>
        </p:nvSpPr>
        <p:spPr>
          <a:xfrm>
            <a:off x="0" y="355"/>
            <a:ext cx="4686929" cy="5143500"/>
          </a:xfrm>
          <a:custGeom>
            <a:avLst/>
            <a:gdLst/>
            <a:ahLst/>
            <a:cxnLst/>
            <a:rect l="l" t="t" r="r" b="b"/>
            <a:pathLst>
              <a:path w="9373857" h="10287000" extrusionOk="0">
                <a:moveTo>
                  <a:pt x="0" y="0"/>
                </a:moveTo>
                <a:lnTo>
                  <a:pt x="9373857" y="0"/>
                </a:lnTo>
                <a:lnTo>
                  <a:pt x="9373857" y="10287000"/>
                </a:lnTo>
                <a:lnTo>
                  <a:pt x="0" y="10287000"/>
                </a:lnTo>
                <a:lnTo>
                  <a:pt x="0" y="0"/>
                </a:lnTo>
                <a:close/>
              </a:path>
            </a:pathLst>
          </a:custGeom>
          <a:blipFill rotWithShape="1">
            <a:blip r:embed="rId5">
              <a:alphaModFix/>
            </a:blip>
            <a:stretch>
              <a:fillRect r="-95087"/>
            </a:stretch>
          </a:blip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281" name="Google Shape;281;p28"/>
          <p:cNvSpPr txBox="1"/>
          <p:nvPr/>
        </p:nvSpPr>
        <p:spPr>
          <a:xfrm>
            <a:off x="628764" y="1632360"/>
            <a:ext cx="2806500" cy="1773300"/>
          </a:xfrm>
          <a:prstGeom prst="rect">
            <a:avLst/>
          </a:prstGeom>
          <a:noFill/>
          <a:ln>
            <a:noFill/>
          </a:ln>
        </p:spPr>
        <p:txBody>
          <a:bodyPr spcFirstLastPara="1" wrap="square" lIns="0" tIns="0" rIns="0" bIns="0" anchor="t" anchorCtr="0">
            <a:spAutoFit/>
          </a:bodyPr>
          <a:lstStyle/>
          <a:p>
            <a:pPr marL="0" marR="0" lvl="0" indent="0" algn="l" rtl="0">
              <a:lnSpc>
                <a:spcPct val="110000"/>
              </a:lnSpc>
              <a:spcBef>
                <a:spcPts val="0"/>
              </a:spcBef>
              <a:spcAft>
                <a:spcPts val="0"/>
              </a:spcAft>
              <a:buNone/>
            </a:pPr>
            <a:r>
              <a:rPr lang="fr" sz="3600">
                <a:solidFill>
                  <a:srgbClr val="FFFFFF"/>
                </a:solidFill>
                <a:latin typeface="Arial"/>
                <a:ea typeface="Arial"/>
                <a:cs typeface="Arial"/>
                <a:sym typeface="Arial"/>
              </a:rPr>
              <a:t>Planifiez </a:t>
            </a:r>
            <a:r>
              <a:rPr lang="fr" sz="3600">
                <a:solidFill>
                  <a:srgbClr val="FFFFFF"/>
                </a:solidFill>
              </a:rPr>
              <a:t>votre</a:t>
            </a:r>
            <a:endParaRPr sz="3600"/>
          </a:p>
          <a:p>
            <a:pPr marL="0" marR="0" lvl="0" indent="0" algn="l" rtl="0">
              <a:lnSpc>
                <a:spcPct val="110000"/>
              </a:lnSpc>
              <a:spcBef>
                <a:spcPts val="0"/>
              </a:spcBef>
              <a:spcAft>
                <a:spcPts val="0"/>
              </a:spcAft>
              <a:buNone/>
            </a:pPr>
            <a:r>
              <a:rPr lang="fr" sz="3600">
                <a:solidFill>
                  <a:srgbClr val="FFFFFF"/>
                </a:solidFill>
                <a:latin typeface="Arial"/>
                <a:ea typeface="Arial"/>
                <a:cs typeface="Arial"/>
                <a:sym typeface="Arial"/>
              </a:rPr>
              <a:t>la</a:t>
            </a:r>
            <a:r>
              <a:rPr lang="fr" sz="3600">
                <a:solidFill>
                  <a:srgbClr val="FFFFFF"/>
                </a:solidFill>
              </a:rPr>
              <a:t>ncement</a:t>
            </a:r>
            <a:endParaRPr sz="3600"/>
          </a:p>
        </p:txBody>
      </p:sp>
      <p:sp>
        <p:nvSpPr>
          <p:cNvPr id="282" name="Google Shape;282;p28"/>
          <p:cNvSpPr txBox="1"/>
          <p:nvPr/>
        </p:nvSpPr>
        <p:spPr>
          <a:xfrm>
            <a:off x="666326" y="3566650"/>
            <a:ext cx="3085200" cy="517200"/>
          </a:xfrm>
          <a:prstGeom prst="rect">
            <a:avLst/>
          </a:prstGeom>
          <a:noFill/>
          <a:ln>
            <a:noFill/>
          </a:ln>
        </p:spPr>
        <p:txBody>
          <a:bodyPr spcFirstLastPara="1" wrap="square" lIns="0" tIns="0" rIns="0" bIns="0" anchor="t" anchorCtr="0">
            <a:spAutoFit/>
          </a:bodyPr>
          <a:lstStyle/>
          <a:p>
            <a:pPr marL="0" lvl="0" indent="0" algn="l" rtl="0">
              <a:lnSpc>
                <a:spcPct val="140000"/>
              </a:lnSpc>
              <a:spcBef>
                <a:spcPts val="0"/>
              </a:spcBef>
              <a:spcAft>
                <a:spcPts val="0"/>
              </a:spcAft>
              <a:buClr>
                <a:schemeClr val="dk1"/>
              </a:buClr>
              <a:buFont typeface="Arial"/>
              <a:buNone/>
            </a:pPr>
            <a:r>
              <a:rPr lang="fr">
                <a:solidFill>
                  <a:schemeClr val="lt1"/>
                </a:solidFill>
              </a:rPr>
              <a:t>Principales actions à entreprendre</a:t>
            </a:r>
            <a:endParaRPr sz="700">
              <a:solidFill>
                <a:schemeClr val="dk1"/>
              </a:solidFill>
            </a:endParaRPr>
          </a:p>
          <a:p>
            <a:pPr marL="0" marR="0" lvl="0" indent="0" algn="l" rtl="0">
              <a:lnSpc>
                <a:spcPct val="140000"/>
              </a:lnSpc>
              <a:spcBef>
                <a:spcPts val="0"/>
              </a:spcBef>
              <a:spcAft>
                <a:spcPts val="0"/>
              </a:spcAft>
              <a:buNone/>
            </a:pPr>
            <a:endParaRPr>
              <a:solidFill>
                <a:srgbClr val="FFFFFF"/>
              </a:solidFill>
            </a:endParaRPr>
          </a:p>
        </p:txBody>
      </p:sp>
      <p:sp>
        <p:nvSpPr>
          <p:cNvPr id="283" name="Google Shape;283;p28"/>
          <p:cNvSpPr txBox="1"/>
          <p:nvPr/>
        </p:nvSpPr>
        <p:spPr>
          <a:xfrm>
            <a:off x="666333" y="1226978"/>
            <a:ext cx="1677000" cy="231000"/>
          </a:xfrm>
          <a:prstGeom prst="rect">
            <a:avLst/>
          </a:prstGeom>
          <a:noFill/>
          <a:ln>
            <a:noFill/>
          </a:ln>
        </p:spPr>
        <p:txBody>
          <a:bodyPr spcFirstLastPara="1" wrap="square" lIns="0" tIns="0" rIns="0" bIns="0" anchor="t" anchorCtr="0">
            <a:spAutoFit/>
          </a:bodyPr>
          <a:lstStyle/>
          <a:p>
            <a:pPr marL="0" lvl="0" indent="0" algn="l" rtl="0">
              <a:lnSpc>
                <a:spcPct val="120000"/>
              </a:lnSpc>
              <a:spcBef>
                <a:spcPts val="0"/>
              </a:spcBef>
              <a:spcAft>
                <a:spcPts val="0"/>
              </a:spcAft>
              <a:buSzPts val="1100"/>
              <a:buNone/>
            </a:pPr>
            <a:r>
              <a:rPr lang="fr" sz="1500">
                <a:solidFill>
                  <a:srgbClr val="FFFFFF"/>
                </a:solidFill>
              </a:rPr>
              <a:t>Étape 1</a:t>
            </a:r>
            <a:endParaRPr>
              <a:solidFill>
                <a:srgbClr val="FFFFFF"/>
              </a:solidFill>
            </a:endParaRPr>
          </a:p>
        </p:txBody>
      </p:sp>
      <p:grpSp>
        <p:nvGrpSpPr>
          <p:cNvPr id="284" name="Google Shape;284;p28"/>
          <p:cNvGrpSpPr/>
          <p:nvPr/>
        </p:nvGrpSpPr>
        <p:grpSpPr>
          <a:xfrm>
            <a:off x="5165694" y="2988919"/>
            <a:ext cx="289484" cy="361814"/>
            <a:chOff x="0" y="-38100"/>
            <a:chExt cx="152486" cy="190586"/>
          </a:xfrm>
        </p:grpSpPr>
        <p:sp>
          <p:nvSpPr>
            <p:cNvPr id="285" name="Google Shape;285;p28"/>
            <p:cNvSpPr/>
            <p:nvPr/>
          </p:nvSpPr>
          <p:spPr>
            <a:xfrm>
              <a:off x="0" y="0"/>
              <a:ext cx="152486" cy="152486"/>
            </a:xfrm>
            <a:custGeom>
              <a:avLst/>
              <a:gdLst/>
              <a:ahLst/>
              <a:cxnLst/>
              <a:rect l="l" t="t" r="r" b="b"/>
              <a:pathLst>
                <a:path w="152486" h="152486" extrusionOk="0">
                  <a:moveTo>
                    <a:pt x="76243" y="0"/>
                  </a:moveTo>
                  <a:lnTo>
                    <a:pt x="76243" y="0"/>
                  </a:lnTo>
                  <a:cubicBezTo>
                    <a:pt x="118350" y="0"/>
                    <a:pt x="152486" y="34135"/>
                    <a:pt x="152486" y="76243"/>
                  </a:cubicBezTo>
                  <a:lnTo>
                    <a:pt x="152486" y="76243"/>
                  </a:lnTo>
                  <a:cubicBezTo>
                    <a:pt x="152486" y="96464"/>
                    <a:pt x="144453" y="115856"/>
                    <a:pt x="130155" y="130155"/>
                  </a:cubicBezTo>
                  <a:cubicBezTo>
                    <a:pt x="115856" y="144453"/>
                    <a:pt x="96464" y="152486"/>
                    <a:pt x="76243" y="152486"/>
                  </a:cubicBezTo>
                  <a:lnTo>
                    <a:pt x="76243" y="152486"/>
                  </a:lnTo>
                  <a:cubicBezTo>
                    <a:pt x="56022" y="152486"/>
                    <a:pt x="36629" y="144453"/>
                    <a:pt x="22331" y="130155"/>
                  </a:cubicBezTo>
                  <a:cubicBezTo>
                    <a:pt x="8033" y="115856"/>
                    <a:pt x="0" y="96464"/>
                    <a:pt x="0" y="76243"/>
                  </a:cubicBezTo>
                  <a:lnTo>
                    <a:pt x="0" y="76243"/>
                  </a:lnTo>
                  <a:cubicBezTo>
                    <a:pt x="0" y="56022"/>
                    <a:pt x="8033" y="36629"/>
                    <a:pt x="22331" y="22331"/>
                  </a:cubicBezTo>
                  <a:cubicBezTo>
                    <a:pt x="36629" y="8033"/>
                    <a:pt x="56022" y="0"/>
                    <a:pt x="76243" y="0"/>
                  </a:cubicBezTo>
                  <a:close/>
                </a:path>
              </a:pathLst>
            </a:custGeom>
            <a:solidFill>
              <a:srgbClr val="FFDDCC"/>
            </a:solid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286" name="Google Shape;286;p28"/>
            <p:cNvSpPr txBox="1"/>
            <p:nvPr/>
          </p:nvSpPr>
          <p:spPr>
            <a:xfrm>
              <a:off x="0" y="-38100"/>
              <a:ext cx="152486" cy="190586"/>
            </a:xfrm>
            <a:prstGeom prst="rect">
              <a:avLst/>
            </a:prstGeom>
            <a:noFill/>
            <a:ln>
              <a:noFill/>
            </a:ln>
          </p:spPr>
          <p:txBody>
            <a:bodyPr spcFirstLastPara="1" wrap="square" lIns="25400" tIns="25400" rIns="25400" bIns="25400" anchor="ctr" anchorCtr="0">
              <a:noAutofit/>
            </a:bodyPr>
            <a:lstStyle/>
            <a:p>
              <a:pPr marL="0" marR="0" lvl="0" indent="0" algn="ctr" rtl="0">
                <a:lnSpc>
                  <a:spcPct val="147722"/>
                </a:lnSpc>
                <a:spcBef>
                  <a:spcPts val="0"/>
                </a:spcBef>
                <a:spcAft>
                  <a:spcPts val="0"/>
                </a:spcAft>
                <a:buNone/>
              </a:pPr>
              <a:endParaRPr sz="900">
                <a:solidFill>
                  <a:schemeClr val="dk1"/>
                </a:solidFill>
                <a:latin typeface="Calibri"/>
                <a:ea typeface="Calibri"/>
                <a:cs typeface="Calibri"/>
                <a:sym typeface="Calibri"/>
              </a:endParaRPr>
            </a:p>
          </p:txBody>
        </p:sp>
      </p:grpSp>
      <p:sp>
        <p:nvSpPr>
          <p:cNvPr id="287" name="Google Shape;287;p28"/>
          <p:cNvSpPr/>
          <p:nvPr/>
        </p:nvSpPr>
        <p:spPr>
          <a:xfrm>
            <a:off x="5238241" y="3147623"/>
            <a:ext cx="144390" cy="99580"/>
          </a:xfrm>
          <a:custGeom>
            <a:avLst/>
            <a:gdLst/>
            <a:ahLst/>
            <a:cxnLst/>
            <a:rect l="l" t="t" r="r" b="b"/>
            <a:pathLst>
              <a:path w="288781" h="199159" extrusionOk="0">
                <a:moveTo>
                  <a:pt x="0" y="0"/>
                </a:moveTo>
                <a:lnTo>
                  <a:pt x="288780" y="0"/>
                </a:lnTo>
                <a:lnTo>
                  <a:pt x="288780" y="199159"/>
                </a:lnTo>
                <a:lnTo>
                  <a:pt x="0" y="199159"/>
                </a:lnTo>
                <a:lnTo>
                  <a:pt x="0" y="0"/>
                </a:lnTo>
                <a:close/>
              </a:path>
            </a:pathLst>
          </a:custGeom>
          <a:blipFill rotWithShape="1">
            <a:blip r:embed="rId3">
              <a:alphaModFix/>
            </a:blip>
            <a:stretch>
              <a:fillRect/>
            </a:stretch>
          </a:blip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AF9F4"/>
        </a:solidFill>
        <a:effectLst/>
      </p:bgPr>
    </p:bg>
    <p:spTree>
      <p:nvGrpSpPr>
        <p:cNvPr id="1" name="Shape 291"/>
        <p:cNvGrpSpPr/>
        <p:nvPr/>
      </p:nvGrpSpPr>
      <p:grpSpPr>
        <a:xfrm>
          <a:off x="0" y="0"/>
          <a:ext cx="0" cy="0"/>
          <a:chOff x="0" y="0"/>
          <a:chExt cx="0" cy="0"/>
        </a:xfrm>
      </p:grpSpPr>
      <p:grpSp>
        <p:nvGrpSpPr>
          <p:cNvPr id="292" name="Google Shape;292;p29"/>
          <p:cNvGrpSpPr/>
          <p:nvPr/>
        </p:nvGrpSpPr>
        <p:grpSpPr>
          <a:xfrm>
            <a:off x="7516906" y="366707"/>
            <a:ext cx="1905002" cy="277203"/>
            <a:chOff x="0" y="-9525"/>
            <a:chExt cx="1003458" cy="146016"/>
          </a:xfrm>
        </p:grpSpPr>
        <p:sp>
          <p:nvSpPr>
            <p:cNvPr id="293" name="Google Shape;293;p29"/>
            <p:cNvSpPr/>
            <p:nvPr/>
          </p:nvSpPr>
          <p:spPr>
            <a:xfrm>
              <a:off x="0" y="0"/>
              <a:ext cx="1003458" cy="136491"/>
            </a:xfrm>
            <a:custGeom>
              <a:avLst/>
              <a:gdLst/>
              <a:ahLst/>
              <a:cxnLst/>
              <a:rect l="l" t="t" r="r" b="b"/>
              <a:pathLst>
                <a:path w="1003458" h="136491" extrusionOk="0">
                  <a:moveTo>
                    <a:pt x="12192" y="0"/>
                  </a:moveTo>
                  <a:lnTo>
                    <a:pt x="991266" y="0"/>
                  </a:lnTo>
                  <a:cubicBezTo>
                    <a:pt x="998000" y="0"/>
                    <a:pt x="1003458" y="5459"/>
                    <a:pt x="1003458" y="12192"/>
                  </a:cubicBezTo>
                  <a:lnTo>
                    <a:pt x="1003458" y="124299"/>
                  </a:lnTo>
                  <a:cubicBezTo>
                    <a:pt x="1003458" y="131033"/>
                    <a:pt x="998000" y="136491"/>
                    <a:pt x="991266" y="136491"/>
                  </a:cubicBezTo>
                  <a:lnTo>
                    <a:pt x="12192" y="136491"/>
                  </a:lnTo>
                  <a:cubicBezTo>
                    <a:pt x="8958" y="136491"/>
                    <a:pt x="5857" y="135207"/>
                    <a:pt x="3571" y="132920"/>
                  </a:cubicBezTo>
                  <a:cubicBezTo>
                    <a:pt x="1285" y="130634"/>
                    <a:pt x="0" y="127533"/>
                    <a:pt x="0" y="124299"/>
                  </a:cubicBezTo>
                  <a:lnTo>
                    <a:pt x="0" y="12192"/>
                  </a:lnTo>
                  <a:cubicBezTo>
                    <a:pt x="0" y="8958"/>
                    <a:pt x="1285" y="5857"/>
                    <a:pt x="3571" y="3571"/>
                  </a:cubicBezTo>
                  <a:cubicBezTo>
                    <a:pt x="5857" y="1285"/>
                    <a:pt x="8958" y="0"/>
                    <a:pt x="12192" y="0"/>
                  </a:cubicBezTo>
                  <a:close/>
                </a:path>
              </a:pathLst>
            </a:custGeom>
            <a:solidFill>
              <a:srgbClr val="9B4623"/>
            </a:solid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294" name="Google Shape;294;p29"/>
            <p:cNvSpPr txBox="1"/>
            <p:nvPr/>
          </p:nvSpPr>
          <p:spPr>
            <a:xfrm>
              <a:off x="0" y="-9525"/>
              <a:ext cx="1003458" cy="146016"/>
            </a:xfrm>
            <a:prstGeom prst="rect">
              <a:avLst/>
            </a:prstGeom>
            <a:noFill/>
            <a:ln>
              <a:noFill/>
            </a:ln>
          </p:spPr>
          <p:txBody>
            <a:bodyPr spcFirstLastPara="1" wrap="square" lIns="25400" tIns="25400" rIns="25400" bIns="25400" anchor="ctr" anchorCtr="0">
              <a:noAutofit/>
            </a:bodyPr>
            <a:lstStyle/>
            <a:p>
              <a:pPr marL="0" marR="0" lvl="0" indent="0" algn="r" rtl="0">
                <a:lnSpc>
                  <a:spcPct val="133333"/>
                </a:lnSpc>
                <a:spcBef>
                  <a:spcPts val="0"/>
                </a:spcBef>
                <a:spcAft>
                  <a:spcPts val="0"/>
                </a:spcAft>
                <a:buNone/>
              </a:pPr>
              <a:endParaRPr sz="900">
                <a:solidFill>
                  <a:schemeClr val="dk1"/>
                </a:solidFill>
                <a:latin typeface="Calibri"/>
                <a:ea typeface="Calibri"/>
                <a:cs typeface="Calibri"/>
                <a:sym typeface="Calibri"/>
              </a:endParaRPr>
            </a:p>
          </p:txBody>
        </p:sp>
      </p:grpSp>
      <p:grpSp>
        <p:nvGrpSpPr>
          <p:cNvPr id="295" name="Google Shape;295;p29"/>
          <p:cNvGrpSpPr/>
          <p:nvPr/>
        </p:nvGrpSpPr>
        <p:grpSpPr>
          <a:xfrm>
            <a:off x="293875" y="411689"/>
            <a:ext cx="7663896" cy="610492"/>
            <a:chOff x="-587932" y="-273762"/>
            <a:chExt cx="20437057" cy="1627979"/>
          </a:xfrm>
        </p:grpSpPr>
        <p:sp>
          <p:nvSpPr>
            <p:cNvPr id="296" name="Google Shape;296;p29"/>
            <p:cNvSpPr/>
            <p:nvPr/>
          </p:nvSpPr>
          <p:spPr>
            <a:xfrm>
              <a:off x="0" y="0"/>
              <a:ext cx="19849125" cy="1354217"/>
            </a:xfrm>
            <a:custGeom>
              <a:avLst/>
              <a:gdLst/>
              <a:ahLst/>
              <a:cxnLst/>
              <a:rect l="l" t="t" r="r" b="b"/>
              <a:pathLst>
                <a:path w="19849125" h="1354217" extrusionOk="0">
                  <a:moveTo>
                    <a:pt x="0" y="0"/>
                  </a:moveTo>
                  <a:lnTo>
                    <a:pt x="19849125" y="0"/>
                  </a:lnTo>
                  <a:lnTo>
                    <a:pt x="19849125" y="1354217"/>
                  </a:lnTo>
                  <a:lnTo>
                    <a:pt x="0" y="1354217"/>
                  </a:lnTo>
                  <a:close/>
                </a:path>
              </a:pathLst>
            </a:custGeom>
            <a:solidFill>
              <a:srgbClr val="FAF9F4">
                <a:alpha val="0"/>
              </a:srgbClr>
            </a:solid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297" name="Google Shape;297;p29"/>
            <p:cNvSpPr txBox="1"/>
            <p:nvPr/>
          </p:nvSpPr>
          <p:spPr>
            <a:xfrm>
              <a:off x="-587932" y="-273762"/>
              <a:ext cx="19849200" cy="1363800"/>
            </a:xfrm>
            <a:prstGeom prst="rect">
              <a:avLst/>
            </a:prstGeom>
            <a:noFill/>
            <a:ln>
              <a:noFill/>
            </a:ln>
          </p:spPr>
          <p:txBody>
            <a:bodyPr spcFirstLastPara="1" wrap="square" lIns="0" tIns="0" rIns="0" bIns="0" anchor="t" anchorCtr="0">
              <a:noAutofit/>
            </a:bodyPr>
            <a:lstStyle/>
            <a:p>
              <a:pPr marL="0" marR="0" lvl="0" indent="0" algn="l" rtl="0">
                <a:lnSpc>
                  <a:spcPct val="120000"/>
                </a:lnSpc>
                <a:spcBef>
                  <a:spcPts val="0"/>
                </a:spcBef>
                <a:spcAft>
                  <a:spcPts val="0"/>
                </a:spcAft>
                <a:buNone/>
              </a:pPr>
              <a:r>
                <a:rPr lang="fr" sz="2200">
                  <a:solidFill>
                    <a:srgbClr val="394646"/>
                  </a:solidFill>
                </a:rPr>
                <a:t>Commencez par déterminer comment et quand vous allez procéder au lancement.</a:t>
              </a:r>
              <a:endParaRPr sz="2200"/>
            </a:p>
          </p:txBody>
        </p:sp>
      </p:grpSp>
      <p:sp>
        <p:nvSpPr>
          <p:cNvPr id="298" name="Google Shape;298;p29"/>
          <p:cNvSpPr txBox="1"/>
          <p:nvPr/>
        </p:nvSpPr>
        <p:spPr>
          <a:xfrm>
            <a:off x="312550" y="2175426"/>
            <a:ext cx="3779400" cy="922500"/>
          </a:xfrm>
          <a:prstGeom prst="rect">
            <a:avLst/>
          </a:prstGeom>
          <a:noFill/>
          <a:ln>
            <a:noFill/>
          </a:ln>
        </p:spPr>
        <p:txBody>
          <a:bodyPr spcFirstLastPara="1" wrap="square" lIns="0" tIns="0" rIns="0" bIns="0" anchor="t" anchorCtr="0">
            <a:spAutoFit/>
          </a:bodyPr>
          <a:lstStyle/>
          <a:p>
            <a:pPr marL="0" marR="0" lvl="0" indent="0" algn="l" rtl="0">
              <a:lnSpc>
                <a:spcPct val="124819"/>
              </a:lnSpc>
              <a:spcBef>
                <a:spcPts val="0"/>
              </a:spcBef>
              <a:spcAft>
                <a:spcPts val="0"/>
              </a:spcAft>
              <a:buNone/>
            </a:pPr>
            <a:r>
              <a:rPr lang="fr" sz="1000">
                <a:solidFill>
                  <a:srgbClr val="114954"/>
                </a:solidFill>
              </a:rPr>
              <a:t>Pour les organisations comptant plus de 500 employés, nous suggérons de commencer par un lancement progressif. Commencez par un petit groupe ciblé, tel qu'une équipe, un service ou une région spécifique, composé d'apprenants motivés et de managers influents.</a:t>
            </a:r>
            <a:endParaRPr sz="700"/>
          </a:p>
        </p:txBody>
      </p:sp>
      <p:sp>
        <p:nvSpPr>
          <p:cNvPr id="299" name="Google Shape;299;p29"/>
          <p:cNvSpPr txBox="1"/>
          <p:nvPr/>
        </p:nvSpPr>
        <p:spPr>
          <a:xfrm>
            <a:off x="312550" y="3680226"/>
            <a:ext cx="3779400" cy="922500"/>
          </a:xfrm>
          <a:prstGeom prst="rect">
            <a:avLst/>
          </a:prstGeom>
          <a:noFill/>
          <a:ln>
            <a:noFill/>
          </a:ln>
        </p:spPr>
        <p:txBody>
          <a:bodyPr spcFirstLastPara="1" wrap="square" lIns="0" tIns="0" rIns="0" bIns="0" anchor="t" anchorCtr="0">
            <a:spAutoFit/>
          </a:bodyPr>
          <a:lstStyle/>
          <a:p>
            <a:pPr marL="0" marR="0" lvl="0" indent="0" algn="l" rtl="0">
              <a:lnSpc>
                <a:spcPct val="124819"/>
              </a:lnSpc>
              <a:spcBef>
                <a:spcPts val="0"/>
              </a:spcBef>
              <a:spcAft>
                <a:spcPts val="0"/>
              </a:spcAft>
              <a:buNone/>
            </a:pPr>
            <a:r>
              <a:rPr lang="fr" sz="1000">
                <a:solidFill>
                  <a:srgbClr val="114954"/>
                </a:solidFill>
              </a:rPr>
              <a:t>Les petits groupes sont plus faciles à soutenir et à adapter. Ils vous aident également à former des champions internes qui peuvent partager leurs succès, donner leur avis et créer le buzz, ce qui vous permet de vous développer plus rapidement et avec plus d'impact.</a:t>
            </a:r>
            <a:endParaRPr sz="1000">
              <a:solidFill>
                <a:srgbClr val="114954"/>
              </a:solidFill>
              <a:latin typeface="Arial"/>
              <a:ea typeface="Arial"/>
              <a:cs typeface="Arial"/>
              <a:sym typeface="Arial"/>
            </a:endParaRPr>
          </a:p>
        </p:txBody>
      </p:sp>
      <p:sp>
        <p:nvSpPr>
          <p:cNvPr id="300" name="Google Shape;300;p29"/>
          <p:cNvSpPr txBox="1"/>
          <p:nvPr/>
        </p:nvSpPr>
        <p:spPr>
          <a:xfrm>
            <a:off x="312551" y="1819797"/>
            <a:ext cx="2132100" cy="231000"/>
          </a:xfrm>
          <a:prstGeom prst="rect">
            <a:avLst/>
          </a:prstGeom>
          <a:noFill/>
          <a:ln>
            <a:noFill/>
          </a:ln>
        </p:spPr>
        <p:txBody>
          <a:bodyPr spcFirstLastPara="1" wrap="square" lIns="0" tIns="0" rIns="0" bIns="0" anchor="t" anchorCtr="0">
            <a:spAutoFit/>
          </a:bodyPr>
          <a:lstStyle/>
          <a:p>
            <a:pPr marL="0" marR="0" lvl="0" indent="0" algn="l" rtl="0">
              <a:lnSpc>
                <a:spcPct val="124800"/>
              </a:lnSpc>
              <a:spcBef>
                <a:spcPts val="0"/>
              </a:spcBef>
              <a:spcAft>
                <a:spcPts val="0"/>
              </a:spcAft>
              <a:buNone/>
            </a:pPr>
            <a:r>
              <a:rPr lang="fr" sz="1500">
                <a:solidFill>
                  <a:srgbClr val="114954"/>
                </a:solidFill>
                <a:latin typeface="Arial"/>
                <a:ea typeface="Arial"/>
                <a:cs typeface="Arial"/>
                <a:sym typeface="Arial"/>
              </a:rPr>
              <a:t>Go1 recomm</a:t>
            </a:r>
            <a:r>
              <a:rPr lang="fr" sz="1500">
                <a:solidFill>
                  <a:srgbClr val="114954"/>
                </a:solidFill>
              </a:rPr>
              <a:t>ande</a:t>
            </a:r>
            <a:endParaRPr sz="700"/>
          </a:p>
        </p:txBody>
      </p:sp>
      <p:sp>
        <p:nvSpPr>
          <p:cNvPr id="301" name="Google Shape;301;p29"/>
          <p:cNvSpPr txBox="1"/>
          <p:nvPr/>
        </p:nvSpPr>
        <p:spPr>
          <a:xfrm>
            <a:off x="312551" y="3360759"/>
            <a:ext cx="2132100" cy="231000"/>
          </a:xfrm>
          <a:prstGeom prst="rect">
            <a:avLst/>
          </a:prstGeom>
          <a:noFill/>
          <a:ln>
            <a:noFill/>
          </a:ln>
        </p:spPr>
        <p:txBody>
          <a:bodyPr spcFirstLastPara="1" wrap="square" lIns="0" tIns="0" rIns="0" bIns="0" anchor="t" anchorCtr="0">
            <a:spAutoFit/>
          </a:bodyPr>
          <a:lstStyle/>
          <a:p>
            <a:pPr marL="0" marR="0" lvl="0" indent="0" algn="l" rtl="0">
              <a:lnSpc>
                <a:spcPct val="124800"/>
              </a:lnSpc>
              <a:spcBef>
                <a:spcPts val="0"/>
              </a:spcBef>
              <a:spcAft>
                <a:spcPts val="0"/>
              </a:spcAft>
              <a:buNone/>
            </a:pPr>
            <a:r>
              <a:rPr lang="fr" sz="1500">
                <a:solidFill>
                  <a:srgbClr val="114954"/>
                </a:solidFill>
              </a:rPr>
              <a:t>Pourquoi </a:t>
            </a:r>
            <a:r>
              <a:rPr lang="fr" sz="1500">
                <a:solidFill>
                  <a:srgbClr val="114954"/>
                </a:solidFill>
                <a:latin typeface="Arial"/>
                <a:ea typeface="Arial"/>
                <a:cs typeface="Arial"/>
                <a:sym typeface="Arial"/>
              </a:rPr>
              <a:t>?</a:t>
            </a:r>
            <a:endParaRPr sz="700"/>
          </a:p>
        </p:txBody>
      </p:sp>
      <p:grpSp>
        <p:nvGrpSpPr>
          <p:cNvPr id="302" name="Google Shape;302;p29"/>
          <p:cNvGrpSpPr/>
          <p:nvPr/>
        </p:nvGrpSpPr>
        <p:grpSpPr>
          <a:xfrm>
            <a:off x="312551" y="1306710"/>
            <a:ext cx="3675946" cy="388394"/>
            <a:chOff x="0" y="-9525"/>
            <a:chExt cx="1936339" cy="204590"/>
          </a:xfrm>
        </p:grpSpPr>
        <p:sp>
          <p:nvSpPr>
            <p:cNvPr id="303" name="Google Shape;303;p29"/>
            <p:cNvSpPr/>
            <p:nvPr/>
          </p:nvSpPr>
          <p:spPr>
            <a:xfrm>
              <a:off x="0" y="0"/>
              <a:ext cx="1936339" cy="195065"/>
            </a:xfrm>
            <a:custGeom>
              <a:avLst/>
              <a:gdLst/>
              <a:ahLst/>
              <a:cxnLst/>
              <a:rect l="l" t="t" r="r" b="b"/>
              <a:pathLst>
                <a:path w="1936339" h="195065" extrusionOk="0">
                  <a:moveTo>
                    <a:pt x="6318" y="0"/>
                  </a:moveTo>
                  <a:lnTo>
                    <a:pt x="1930021" y="0"/>
                  </a:lnTo>
                  <a:cubicBezTo>
                    <a:pt x="1931697" y="0"/>
                    <a:pt x="1933304" y="666"/>
                    <a:pt x="1934489" y="1851"/>
                  </a:cubicBezTo>
                  <a:cubicBezTo>
                    <a:pt x="1935674" y="3035"/>
                    <a:pt x="1936339" y="4642"/>
                    <a:pt x="1936339" y="6318"/>
                  </a:cubicBezTo>
                  <a:lnTo>
                    <a:pt x="1936339" y="188747"/>
                  </a:lnTo>
                  <a:cubicBezTo>
                    <a:pt x="1936339" y="192237"/>
                    <a:pt x="1933511" y="195065"/>
                    <a:pt x="1930021" y="195065"/>
                  </a:cubicBezTo>
                  <a:lnTo>
                    <a:pt x="6318" y="195065"/>
                  </a:lnTo>
                  <a:cubicBezTo>
                    <a:pt x="4642" y="195065"/>
                    <a:pt x="3035" y="194400"/>
                    <a:pt x="1851" y="193215"/>
                  </a:cubicBezTo>
                  <a:cubicBezTo>
                    <a:pt x="666" y="192030"/>
                    <a:pt x="0" y="190423"/>
                    <a:pt x="0" y="188747"/>
                  </a:cubicBezTo>
                  <a:lnTo>
                    <a:pt x="0" y="6318"/>
                  </a:lnTo>
                  <a:cubicBezTo>
                    <a:pt x="0" y="4642"/>
                    <a:pt x="666" y="3035"/>
                    <a:pt x="1851" y="1851"/>
                  </a:cubicBezTo>
                  <a:cubicBezTo>
                    <a:pt x="3035" y="666"/>
                    <a:pt x="4642" y="0"/>
                    <a:pt x="6318" y="0"/>
                  </a:cubicBezTo>
                  <a:close/>
                </a:path>
              </a:pathLst>
            </a:custGeom>
            <a:solidFill>
              <a:srgbClr val="D3EAEF"/>
            </a:solid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04" name="Google Shape;304;p29"/>
            <p:cNvSpPr txBox="1"/>
            <p:nvPr/>
          </p:nvSpPr>
          <p:spPr>
            <a:xfrm>
              <a:off x="0" y="-9525"/>
              <a:ext cx="1936339" cy="204590"/>
            </a:xfrm>
            <a:prstGeom prst="rect">
              <a:avLst/>
            </a:prstGeom>
            <a:noFill/>
            <a:ln>
              <a:noFill/>
            </a:ln>
          </p:spPr>
          <p:txBody>
            <a:bodyPr spcFirstLastPara="1" wrap="square" lIns="25400" tIns="25400" rIns="25400" bIns="25400" anchor="ctr" anchorCtr="0">
              <a:noAutofit/>
            </a:bodyPr>
            <a:lstStyle/>
            <a:p>
              <a:pPr marL="0" marR="0" lvl="0" indent="0" algn="r" rtl="0">
                <a:lnSpc>
                  <a:spcPct val="133333"/>
                </a:lnSpc>
                <a:spcBef>
                  <a:spcPts val="0"/>
                </a:spcBef>
                <a:spcAft>
                  <a:spcPts val="0"/>
                </a:spcAft>
                <a:buNone/>
              </a:pPr>
              <a:endParaRPr sz="900">
                <a:solidFill>
                  <a:schemeClr val="dk1"/>
                </a:solidFill>
                <a:latin typeface="Calibri"/>
                <a:ea typeface="Calibri"/>
                <a:cs typeface="Calibri"/>
                <a:sym typeface="Calibri"/>
              </a:endParaRPr>
            </a:p>
          </p:txBody>
        </p:sp>
      </p:grpSp>
      <p:grpSp>
        <p:nvGrpSpPr>
          <p:cNvPr id="305" name="Google Shape;305;p29"/>
          <p:cNvGrpSpPr/>
          <p:nvPr/>
        </p:nvGrpSpPr>
        <p:grpSpPr>
          <a:xfrm>
            <a:off x="4392709" y="1306710"/>
            <a:ext cx="3675946" cy="388394"/>
            <a:chOff x="0" y="-9525"/>
            <a:chExt cx="1936339" cy="204590"/>
          </a:xfrm>
        </p:grpSpPr>
        <p:sp>
          <p:nvSpPr>
            <p:cNvPr id="306" name="Google Shape;306;p29"/>
            <p:cNvSpPr/>
            <p:nvPr/>
          </p:nvSpPr>
          <p:spPr>
            <a:xfrm>
              <a:off x="0" y="0"/>
              <a:ext cx="1936339" cy="195065"/>
            </a:xfrm>
            <a:custGeom>
              <a:avLst/>
              <a:gdLst/>
              <a:ahLst/>
              <a:cxnLst/>
              <a:rect l="l" t="t" r="r" b="b"/>
              <a:pathLst>
                <a:path w="1936339" h="195065" extrusionOk="0">
                  <a:moveTo>
                    <a:pt x="6318" y="0"/>
                  </a:moveTo>
                  <a:lnTo>
                    <a:pt x="1930021" y="0"/>
                  </a:lnTo>
                  <a:cubicBezTo>
                    <a:pt x="1931697" y="0"/>
                    <a:pt x="1933304" y="666"/>
                    <a:pt x="1934489" y="1851"/>
                  </a:cubicBezTo>
                  <a:cubicBezTo>
                    <a:pt x="1935674" y="3035"/>
                    <a:pt x="1936339" y="4642"/>
                    <a:pt x="1936339" y="6318"/>
                  </a:cubicBezTo>
                  <a:lnTo>
                    <a:pt x="1936339" y="188747"/>
                  </a:lnTo>
                  <a:cubicBezTo>
                    <a:pt x="1936339" y="192237"/>
                    <a:pt x="1933511" y="195065"/>
                    <a:pt x="1930021" y="195065"/>
                  </a:cubicBezTo>
                  <a:lnTo>
                    <a:pt x="6318" y="195065"/>
                  </a:lnTo>
                  <a:cubicBezTo>
                    <a:pt x="4642" y="195065"/>
                    <a:pt x="3035" y="194400"/>
                    <a:pt x="1851" y="193215"/>
                  </a:cubicBezTo>
                  <a:cubicBezTo>
                    <a:pt x="666" y="192030"/>
                    <a:pt x="0" y="190423"/>
                    <a:pt x="0" y="188747"/>
                  </a:cubicBezTo>
                  <a:lnTo>
                    <a:pt x="0" y="6318"/>
                  </a:lnTo>
                  <a:cubicBezTo>
                    <a:pt x="0" y="4642"/>
                    <a:pt x="666" y="3035"/>
                    <a:pt x="1851" y="1851"/>
                  </a:cubicBezTo>
                  <a:cubicBezTo>
                    <a:pt x="3035" y="666"/>
                    <a:pt x="4642" y="0"/>
                    <a:pt x="6318" y="0"/>
                  </a:cubicBezTo>
                  <a:close/>
                </a:path>
              </a:pathLst>
            </a:custGeom>
            <a:solidFill>
              <a:srgbClr val="DEF1DA"/>
            </a:solid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07" name="Google Shape;307;p29"/>
            <p:cNvSpPr txBox="1"/>
            <p:nvPr/>
          </p:nvSpPr>
          <p:spPr>
            <a:xfrm>
              <a:off x="0" y="-9525"/>
              <a:ext cx="1936339" cy="204590"/>
            </a:xfrm>
            <a:prstGeom prst="rect">
              <a:avLst/>
            </a:prstGeom>
            <a:noFill/>
            <a:ln>
              <a:noFill/>
            </a:ln>
          </p:spPr>
          <p:txBody>
            <a:bodyPr spcFirstLastPara="1" wrap="square" lIns="25400" tIns="25400" rIns="25400" bIns="25400" anchor="ctr" anchorCtr="0">
              <a:noAutofit/>
            </a:bodyPr>
            <a:lstStyle/>
            <a:p>
              <a:pPr marL="0" marR="0" lvl="0" indent="0" algn="r" rtl="0">
                <a:lnSpc>
                  <a:spcPct val="133333"/>
                </a:lnSpc>
                <a:spcBef>
                  <a:spcPts val="0"/>
                </a:spcBef>
                <a:spcAft>
                  <a:spcPts val="0"/>
                </a:spcAft>
                <a:buNone/>
              </a:pPr>
              <a:endParaRPr sz="900">
                <a:solidFill>
                  <a:schemeClr val="dk1"/>
                </a:solidFill>
                <a:latin typeface="Calibri"/>
                <a:ea typeface="Calibri"/>
                <a:cs typeface="Calibri"/>
                <a:sym typeface="Calibri"/>
              </a:endParaRPr>
            </a:p>
          </p:txBody>
        </p:sp>
      </p:grpSp>
      <p:grpSp>
        <p:nvGrpSpPr>
          <p:cNvPr id="308" name="Google Shape;308;p29"/>
          <p:cNvGrpSpPr/>
          <p:nvPr/>
        </p:nvGrpSpPr>
        <p:grpSpPr>
          <a:xfrm>
            <a:off x="425964" y="1359275"/>
            <a:ext cx="3848144" cy="335890"/>
            <a:chOff x="0" y="-9525"/>
            <a:chExt cx="15623808" cy="1363742"/>
          </a:xfrm>
        </p:grpSpPr>
        <p:sp>
          <p:nvSpPr>
            <p:cNvPr id="309" name="Google Shape;309;p29"/>
            <p:cNvSpPr/>
            <p:nvPr/>
          </p:nvSpPr>
          <p:spPr>
            <a:xfrm>
              <a:off x="0" y="0"/>
              <a:ext cx="15623808" cy="1354217"/>
            </a:xfrm>
            <a:custGeom>
              <a:avLst/>
              <a:gdLst/>
              <a:ahLst/>
              <a:cxnLst/>
              <a:rect l="l" t="t" r="r" b="b"/>
              <a:pathLst>
                <a:path w="15623808" h="1354217" extrusionOk="0">
                  <a:moveTo>
                    <a:pt x="0" y="0"/>
                  </a:moveTo>
                  <a:lnTo>
                    <a:pt x="15623808" y="0"/>
                  </a:lnTo>
                  <a:lnTo>
                    <a:pt x="15623808" y="1354217"/>
                  </a:lnTo>
                  <a:lnTo>
                    <a:pt x="0" y="1354217"/>
                  </a:lnTo>
                  <a:close/>
                </a:path>
              </a:pathLst>
            </a:custGeom>
            <a:solidFill>
              <a:srgbClr val="FAF9F4">
                <a:alpha val="0"/>
              </a:srgbClr>
            </a:solid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10" name="Google Shape;310;p29"/>
            <p:cNvSpPr txBox="1"/>
            <p:nvPr/>
          </p:nvSpPr>
          <p:spPr>
            <a:xfrm>
              <a:off x="0" y="-9525"/>
              <a:ext cx="15623807" cy="1363742"/>
            </a:xfrm>
            <a:prstGeom prst="rect">
              <a:avLst/>
            </a:prstGeom>
            <a:noFill/>
            <a:ln>
              <a:noFill/>
            </a:ln>
          </p:spPr>
          <p:txBody>
            <a:bodyPr spcFirstLastPara="1" wrap="square" lIns="0" tIns="0" rIns="0" bIns="0" anchor="ctr" anchorCtr="0">
              <a:noAutofit/>
            </a:bodyPr>
            <a:lstStyle/>
            <a:p>
              <a:pPr marL="0" marR="0" lvl="0" indent="0" algn="l" rtl="0">
                <a:lnSpc>
                  <a:spcPct val="120000"/>
                </a:lnSpc>
                <a:spcBef>
                  <a:spcPts val="0"/>
                </a:spcBef>
                <a:spcAft>
                  <a:spcPts val="0"/>
                </a:spcAft>
                <a:buNone/>
              </a:pPr>
              <a:r>
                <a:rPr lang="fr" sz="1100">
                  <a:solidFill>
                    <a:srgbClr val="394646"/>
                  </a:solidFill>
                </a:rPr>
                <a:t>Lancement progressif ou grand boum ? </a:t>
              </a:r>
              <a:endParaRPr sz="1100">
                <a:solidFill>
                  <a:srgbClr val="394646"/>
                </a:solidFill>
              </a:endParaRPr>
            </a:p>
            <a:p>
              <a:pPr marL="0" marR="0" lvl="0" indent="0" algn="l" rtl="0">
                <a:lnSpc>
                  <a:spcPct val="120000"/>
                </a:lnSpc>
                <a:spcBef>
                  <a:spcPts val="0"/>
                </a:spcBef>
                <a:spcAft>
                  <a:spcPts val="0"/>
                </a:spcAft>
                <a:buNone/>
              </a:pPr>
              <a:r>
                <a:rPr lang="fr" sz="1100">
                  <a:solidFill>
                    <a:srgbClr val="394646"/>
                  </a:solidFill>
                </a:rPr>
                <a:t>Par qui commencer ?</a:t>
              </a:r>
              <a:endParaRPr sz="1100"/>
            </a:p>
          </p:txBody>
        </p:sp>
      </p:grpSp>
      <p:sp>
        <p:nvSpPr>
          <p:cNvPr id="311" name="Google Shape;311;p29"/>
          <p:cNvSpPr txBox="1"/>
          <p:nvPr/>
        </p:nvSpPr>
        <p:spPr>
          <a:xfrm>
            <a:off x="4392698" y="2096276"/>
            <a:ext cx="4338900" cy="1498800"/>
          </a:xfrm>
          <a:prstGeom prst="rect">
            <a:avLst/>
          </a:prstGeom>
          <a:noFill/>
          <a:ln>
            <a:noFill/>
          </a:ln>
        </p:spPr>
        <p:txBody>
          <a:bodyPr spcFirstLastPara="1" wrap="square" lIns="0" tIns="0" rIns="0" bIns="0" anchor="t" anchorCtr="0">
            <a:spAutoFit/>
          </a:bodyPr>
          <a:lstStyle/>
          <a:p>
            <a:pPr marL="215900" marR="0" lvl="1" indent="-114300" algn="l" rtl="0">
              <a:lnSpc>
                <a:spcPct val="124819"/>
              </a:lnSpc>
              <a:spcBef>
                <a:spcPts val="0"/>
              </a:spcBef>
              <a:spcAft>
                <a:spcPts val="0"/>
              </a:spcAft>
              <a:buClr>
                <a:srgbClr val="114954"/>
              </a:buClr>
              <a:buSzPts val="1000"/>
              <a:buFont typeface="Arial"/>
              <a:buChar char="•"/>
            </a:pPr>
            <a:r>
              <a:rPr lang="fr" sz="1000">
                <a:solidFill>
                  <a:srgbClr val="114954"/>
                </a:solidFill>
              </a:rPr>
              <a:t>Lancez-vous parallèlement à d'autres initiatives afin de créer une expérience fluide (par exemple, déploiement d'un nouveau LMS,  intégration).</a:t>
            </a:r>
            <a:endParaRPr sz="1000"/>
          </a:p>
          <a:p>
            <a:pPr marL="215900" marR="0" lvl="1" indent="-114300" algn="l" rtl="0">
              <a:lnSpc>
                <a:spcPct val="124819"/>
              </a:lnSpc>
              <a:spcBef>
                <a:spcPts val="0"/>
              </a:spcBef>
              <a:spcAft>
                <a:spcPts val="0"/>
              </a:spcAft>
              <a:buClr>
                <a:srgbClr val="114954"/>
              </a:buClr>
              <a:buSzPts val="1000"/>
              <a:buFont typeface="Arial"/>
              <a:buChar char="•"/>
            </a:pPr>
            <a:r>
              <a:rPr lang="fr" sz="1000">
                <a:solidFill>
                  <a:srgbClr val="114954"/>
                </a:solidFill>
              </a:rPr>
              <a:t>Alignez-vous sur un moment clé, comme le début d'un nouveau trimestre ou le lancement d'une campagne, afin d'accroître la visibilité.</a:t>
            </a:r>
            <a:endParaRPr sz="1000"/>
          </a:p>
          <a:p>
            <a:pPr marL="215900" marR="0" lvl="1" indent="-114300" algn="l" rtl="0">
              <a:lnSpc>
                <a:spcPct val="124819"/>
              </a:lnSpc>
              <a:spcBef>
                <a:spcPts val="0"/>
              </a:spcBef>
              <a:spcAft>
                <a:spcPts val="0"/>
              </a:spcAft>
              <a:buClr>
                <a:srgbClr val="114954"/>
              </a:buClr>
              <a:buSzPts val="1000"/>
              <a:buFont typeface="Arial"/>
              <a:buChar char="•"/>
            </a:pPr>
            <a:r>
              <a:rPr lang="fr" sz="1000">
                <a:solidFill>
                  <a:srgbClr val="114954"/>
                </a:solidFill>
              </a:rPr>
              <a:t>Créez une journée dédiée à l'apprentissage afin de donner aux gens le temps et l'espace nécessaires pour s'engager de manière significative.</a:t>
            </a:r>
            <a:endParaRPr sz="1000"/>
          </a:p>
          <a:p>
            <a:pPr marL="0" marR="0" lvl="0" indent="0" algn="l" rtl="0">
              <a:lnSpc>
                <a:spcPct val="124819"/>
              </a:lnSpc>
              <a:spcBef>
                <a:spcPts val="0"/>
              </a:spcBef>
              <a:spcAft>
                <a:spcPts val="0"/>
              </a:spcAft>
              <a:buNone/>
            </a:pPr>
            <a:endParaRPr sz="1000">
              <a:solidFill>
                <a:srgbClr val="114954"/>
              </a:solidFill>
              <a:latin typeface="Arial"/>
              <a:ea typeface="Arial"/>
              <a:cs typeface="Arial"/>
              <a:sym typeface="Arial"/>
            </a:endParaRPr>
          </a:p>
        </p:txBody>
      </p:sp>
      <p:sp>
        <p:nvSpPr>
          <p:cNvPr id="312" name="Google Shape;312;p29"/>
          <p:cNvSpPr txBox="1"/>
          <p:nvPr/>
        </p:nvSpPr>
        <p:spPr>
          <a:xfrm>
            <a:off x="4392700" y="3765651"/>
            <a:ext cx="4394700" cy="922500"/>
          </a:xfrm>
          <a:prstGeom prst="rect">
            <a:avLst/>
          </a:prstGeom>
          <a:noFill/>
          <a:ln>
            <a:noFill/>
          </a:ln>
        </p:spPr>
        <p:txBody>
          <a:bodyPr spcFirstLastPara="1" wrap="square" lIns="0" tIns="0" rIns="0" bIns="0" anchor="t" anchorCtr="0">
            <a:spAutoFit/>
          </a:bodyPr>
          <a:lstStyle/>
          <a:p>
            <a:pPr marL="0" marR="0" lvl="0" indent="0" algn="l" rtl="0">
              <a:lnSpc>
                <a:spcPct val="124819"/>
              </a:lnSpc>
              <a:spcBef>
                <a:spcPts val="0"/>
              </a:spcBef>
              <a:spcAft>
                <a:spcPts val="0"/>
              </a:spcAft>
              <a:buNone/>
            </a:pPr>
            <a:r>
              <a:rPr lang="fr" sz="1000">
                <a:solidFill>
                  <a:srgbClr val="114954"/>
                </a:solidFill>
              </a:rPr>
              <a:t>Bien choisir le moment de votre lancement vous permet de créer une dynamique dès le premier jour. Lorsqu'il est lié à un événement important ou qu'il bénéficie d'une attention particulière, votre lancement semble avoir un sens et n'est pas considéré comme une simple tâche parmi d'autres. Cette clarté aide votre message à passer et encourage une participation plus forte.</a:t>
            </a:r>
            <a:endParaRPr sz="700"/>
          </a:p>
        </p:txBody>
      </p:sp>
      <p:sp>
        <p:nvSpPr>
          <p:cNvPr id="313" name="Google Shape;313;p29"/>
          <p:cNvSpPr txBox="1"/>
          <p:nvPr/>
        </p:nvSpPr>
        <p:spPr>
          <a:xfrm>
            <a:off x="4392709" y="1807185"/>
            <a:ext cx="2132100" cy="231000"/>
          </a:xfrm>
          <a:prstGeom prst="rect">
            <a:avLst/>
          </a:prstGeom>
          <a:noFill/>
          <a:ln>
            <a:noFill/>
          </a:ln>
        </p:spPr>
        <p:txBody>
          <a:bodyPr spcFirstLastPara="1" wrap="square" lIns="0" tIns="0" rIns="0" bIns="0" anchor="t" anchorCtr="0">
            <a:spAutoFit/>
          </a:bodyPr>
          <a:lstStyle/>
          <a:p>
            <a:pPr marL="0" marR="0" lvl="0" indent="0" algn="l" rtl="0">
              <a:lnSpc>
                <a:spcPct val="124800"/>
              </a:lnSpc>
              <a:spcBef>
                <a:spcPts val="0"/>
              </a:spcBef>
              <a:spcAft>
                <a:spcPts val="0"/>
              </a:spcAft>
              <a:buNone/>
            </a:pPr>
            <a:r>
              <a:rPr lang="fr" sz="1500">
                <a:solidFill>
                  <a:srgbClr val="114954"/>
                </a:solidFill>
                <a:latin typeface="Arial"/>
                <a:ea typeface="Arial"/>
                <a:cs typeface="Arial"/>
                <a:sym typeface="Arial"/>
              </a:rPr>
              <a:t>Go1 recomm</a:t>
            </a:r>
            <a:r>
              <a:rPr lang="fr" sz="1500">
                <a:solidFill>
                  <a:srgbClr val="114954"/>
                </a:solidFill>
              </a:rPr>
              <a:t>ande</a:t>
            </a:r>
            <a:endParaRPr sz="700"/>
          </a:p>
        </p:txBody>
      </p:sp>
      <p:sp>
        <p:nvSpPr>
          <p:cNvPr id="314" name="Google Shape;314;p29"/>
          <p:cNvSpPr txBox="1"/>
          <p:nvPr/>
        </p:nvSpPr>
        <p:spPr>
          <a:xfrm>
            <a:off x="4392709" y="3461659"/>
            <a:ext cx="2132100" cy="231000"/>
          </a:xfrm>
          <a:prstGeom prst="rect">
            <a:avLst/>
          </a:prstGeom>
          <a:noFill/>
          <a:ln>
            <a:noFill/>
          </a:ln>
        </p:spPr>
        <p:txBody>
          <a:bodyPr spcFirstLastPara="1" wrap="square" lIns="0" tIns="0" rIns="0" bIns="0" anchor="t" anchorCtr="0">
            <a:spAutoFit/>
          </a:bodyPr>
          <a:lstStyle/>
          <a:p>
            <a:pPr marL="0" marR="0" lvl="0" indent="0" algn="l" rtl="0">
              <a:lnSpc>
                <a:spcPct val="124800"/>
              </a:lnSpc>
              <a:spcBef>
                <a:spcPts val="0"/>
              </a:spcBef>
              <a:spcAft>
                <a:spcPts val="0"/>
              </a:spcAft>
              <a:buNone/>
            </a:pPr>
            <a:r>
              <a:rPr lang="fr" sz="1500">
                <a:solidFill>
                  <a:srgbClr val="114954"/>
                </a:solidFill>
              </a:rPr>
              <a:t>Pourquoi </a:t>
            </a:r>
            <a:r>
              <a:rPr lang="fr" sz="1500">
                <a:solidFill>
                  <a:srgbClr val="114954"/>
                </a:solidFill>
                <a:latin typeface="Arial"/>
                <a:ea typeface="Arial"/>
                <a:cs typeface="Arial"/>
                <a:sym typeface="Arial"/>
              </a:rPr>
              <a:t>?</a:t>
            </a:r>
            <a:endParaRPr sz="700"/>
          </a:p>
        </p:txBody>
      </p:sp>
      <p:grpSp>
        <p:nvGrpSpPr>
          <p:cNvPr id="315" name="Google Shape;315;p29"/>
          <p:cNvGrpSpPr/>
          <p:nvPr/>
        </p:nvGrpSpPr>
        <p:grpSpPr>
          <a:xfrm>
            <a:off x="4553658" y="1340287"/>
            <a:ext cx="3259024" cy="336426"/>
            <a:chOff x="0" y="-9525"/>
            <a:chExt cx="10633030" cy="1097638"/>
          </a:xfrm>
        </p:grpSpPr>
        <p:sp>
          <p:nvSpPr>
            <p:cNvPr id="316" name="Google Shape;316;p29"/>
            <p:cNvSpPr/>
            <p:nvPr/>
          </p:nvSpPr>
          <p:spPr>
            <a:xfrm>
              <a:off x="0" y="0"/>
              <a:ext cx="10633030" cy="1088113"/>
            </a:xfrm>
            <a:custGeom>
              <a:avLst/>
              <a:gdLst/>
              <a:ahLst/>
              <a:cxnLst/>
              <a:rect l="l" t="t" r="r" b="b"/>
              <a:pathLst>
                <a:path w="10633030" h="1088113" extrusionOk="0">
                  <a:moveTo>
                    <a:pt x="0" y="0"/>
                  </a:moveTo>
                  <a:lnTo>
                    <a:pt x="10633030" y="0"/>
                  </a:lnTo>
                  <a:lnTo>
                    <a:pt x="10633030" y="1088113"/>
                  </a:lnTo>
                  <a:lnTo>
                    <a:pt x="0" y="1088113"/>
                  </a:lnTo>
                  <a:close/>
                </a:path>
              </a:pathLst>
            </a:custGeom>
            <a:solidFill>
              <a:srgbClr val="FAF9F4">
                <a:alpha val="0"/>
              </a:srgbClr>
            </a:solid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17" name="Google Shape;317;p29"/>
            <p:cNvSpPr txBox="1"/>
            <p:nvPr/>
          </p:nvSpPr>
          <p:spPr>
            <a:xfrm>
              <a:off x="0" y="-9525"/>
              <a:ext cx="10633029" cy="1097638"/>
            </a:xfrm>
            <a:prstGeom prst="rect">
              <a:avLst/>
            </a:prstGeom>
            <a:noFill/>
            <a:ln>
              <a:noFill/>
            </a:ln>
          </p:spPr>
          <p:txBody>
            <a:bodyPr spcFirstLastPara="1" wrap="square" lIns="0" tIns="0" rIns="0" bIns="0" anchor="ctr" anchorCtr="0">
              <a:noAutofit/>
            </a:bodyPr>
            <a:lstStyle/>
            <a:p>
              <a:pPr marL="0" marR="0" lvl="0" indent="0" algn="l" rtl="0">
                <a:lnSpc>
                  <a:spcPct val="120000"/>
                </a:lnSpc>
                <a:spcBef>
                  <a:spcPts val="0"/>
                </a:spcBef>
                <a:spcAft>
                  <a:spcPts val="0"/>
                </a:spcAft>
                <a:buNone/>
              </a:pPr>
              <a:r>
                <a:rPr lang="fr" sz="1100">
                  <a:solidFill>
                    <a:srgbClr val="394646"/>
                  </a:solidFill>
                </a:rPr>
                <a:t>Comment choisir votre date de lancement ?</a:t>
              </a:r>
              <a:endParaRPr sz="1100"/>
            </a:p>
          </p:txBody>
        </p:sp>
      </p:grpSp>
      <p:sp>
        <p:nvSpPr>
          <p:cNvPr id="318" name="Google Shape;318;p29"/>
          <p:cNvSpPr txBox="1"/>
          <p:nvPr/>
        </p:nvSpPr>
        <p:spPr>
          <a:xfrm>
            <a:off x="7620526" y="433399"/>
            <a:ext cx="1642500" cy="153900"/>
          </a:xfrm>
          <a:prstGeom prst="rect">
            <a:avLst/>
          </a:prstGeom>
          <a:noFill/>
          <a:ln>
            <a:noFill/>
          </a:ln>
        </p:spPr>
        <p:txBody>
          <a:bodyPr spcFirstLastPara="1" wrap="square" lIns="0" tIns="0" rIns="0" bIns="0" anchor="t" anchorCtr="0">
            <a:spAutoFit/>
          </a:bodyPr>
          <a:lstStyle/>
          <a:p>
            <a:pPr marL="0" marR="0" lvl="0" indent="0" algn="ctr" rtl="0">
              <a:lnSpc>
                <a:spcPct val="120000"/>
              </a:lnSpc>
              <a:spcBef>
                <a:spcPts val="0"/>
              </a:spcBef>
              <a:spcAft>
                <a:spcPts val="0"/>
              </a:spcAft>
              <a:buNone/>
            </a:pPr>
            <a:r>
              <a:rPr lang="fr" sz="1000">
                <a:solidFill>
                  <a:srgbClr val="FFFFFF"/>
                </a:solidFill>
                <a:latin typeface="Arial"/>
                <a:ea typeface="Arial"/>
                <a:cs typeface="Arial"/>
                <a:sym typeface="Arial"/>
              </a:rPr>
              <a:t> Plan</a:t>
            </a:r>
            <a:r>
              <a:rPr lang="fr" sz="1000">
                <a:solidFill>
                  <a:srgbClr val="FFFFFF"/>
                </a:solidFill>
              </a:rPr>
              <a:t>ifiez votre</a:t>
            </a:r>
            <a:r>
              <a:rPr lang="fr" sz="1000">
                <a:solidFill>
                  <a:srgbClr val="FFFFFF"/>
                </a:solidFill>
                <a:latin typeface="Arial"/>
                <a:ea typeface="Arial"/>
                <a:cs typeface="Arial"/>
                <a:sym typeface="Arial"/>
              </a:rPr>
              <a:t> la</a:t>
            </a:r>
            <a:r>
              <a:rPr lang="fr" sz="1000">
                <a:solidFill>
                  <a:srgbClr val="FFFFFF"/>
                </a:solidFill>
              </a:rPr>
              <a:t>ncement</a:t>
            </a:r>
            <a:endParaRPr sz="700"/>
          </a:p>
        </p:txBody>
      </p:sp>
      <p:sp>
        <p:nvSpPr>
          <p:cNvPr id="319" name="Google Shape;319;p29" descr="preencoded.png"/>
          <p:cNvSpPr/>
          <p:nvPr/>
        </p:nvSpPr>
        <p:spPr>
          <a:xfrm>
            <a:off x="274451" y="4803425"/>
            <a:ext cx="303026" cy="152400"/>
          </a:xfrm>
          <a:custGeom>
            <a:avLst/>
            <a:gdLst/>
            <a:ahLst/>
            <a:cxnLst/>
            <a:rect l="l" t="t" r="r" b="b"/>
            <a:pathLst>
              <a:path w="606051" h="304800" extrusionOk="0">
                <a:moveTo>
                  <a:pt x="0" y="0"/>
                </a:moveTo>
                <a:lnTo>
                  <a:pt x="606051" y="0"/>
                </a:lnTo>
                <a:lnTo>
                  <a:pt x="606051" y="304800"/>
                </a:lnTo>
                <a:lnTo>
                  <a:pt x="0" y="304800"/>
                </a:lnTo>
                <a:lnTo>
                  <a:pt x="0" y="0"/>
                </a:lnTo>
                <a:close/>
              </a:path>
            </a:pathLst>
          </a:custGeom>
          <a:blipFill rotWithShape="1">
            <a:blip r:embed="rId3">
              <a:alphaModFix/>
            </a:blip>
            <a:stretch>
              <a:fillRect r="-584"/>
            </a:stretch>
          </a:blip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AF9F4"/>
        </a:solidFill>
        <a:effectLst/>
      </p:bgPr>
    </p:bg>
    <p:spTree>
      <p:nvGrpSpPr>
        <p:cNvPr id="1" name="Shape 323"/>
        <p:cNvGrpSpPr/>
        <p:nvPr/>
      </p:nvGrpSpPr>
      <p:grpSpPr>
        <a:xfrm>
          <a:off x="0" y="0"/>
          <a:ext cx="0" cy="0"/>
          <a:chOff x="0" y="0"/>
          <a:chExt cx="0" cy="0"/>
        </a:xfrm>
      </p:grpSpPr>
      <p:grpSp>
        <p:nvGrpSpPr>
          <p:cNvPr id="324" name="Google Shape;324;p30"/>
          <p:cNvGrpSpPr/>
          <p:nvPr/>
        </p:nvGrpSpPr>
        <p:grpSpPr>
          <a:xfrm>
            <a:off x="391700" y="286695"/>
            <a:ext cx="7012642" cy="860850"/>
            <a:chOff x="-327067" y="-4258"/>
            <a:chExt cx="18700380" cy="2295600"/>
          </a:xfrm>
        </p:grpSpPr>
        <p:sp>
          <p:nvSpPr>
            <p:cNvPr id="325" name="Google Shape;325;p30"/>
            <p:cNvSpPr/>
            <p:nvPr/>
          </p:nvSpPr>
          <p:spPr>
            <a:xfrm>
              <a:off x="0" y="0"/>
              <a:ext cx="18373313" cy="2286000"/>
            </a:xfrm>
            <a:custGeom>
              <a:avLst/>
              <a:gdLst/>
              <a:ahLst/>
              <a:cxnLst/>
              <a:rect l="l" t="t" r="r" b="b"/>
              <a:pathLst>
                <a:path w="18373313" h="2286000" extrusionOk="0">
                  <a:moveTo>
                    <a:pt x="0" y="0"/>
                  </a:moveTo>
                  <a:lnTo>
                    <a:pt x="18373313" y="0"/>
                  </a:lnTo>
                  <a:lnTo>
                    <a:pt x="18373313" y="2286000"/>
                  </a:lnTo>
                  <a:lnTo>
                    <a:pt x="0" y="2286000"/>
                  </a:lnTo>
                  <a:close/>
                </a:path>
              </a:pathLst>
            </a:custGeom>
            <a:solidFill>
              <a:srgbClr val="FAF9F4">
                <a:alpha val="0"/>
              </a:srgbClr>
            </a:solid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26" name="Google Shape;326;p30"/>
            <p:cNvSpPr txBox="1"/>
            <p:nvPr/>
          </p:nvSpPr>
          <p:spPr>
            <a:xfrm>
              <a:off x="-327067" y="-4258"/>
              <a:ext cx="18373200" cy="2295600"/>
            </a:xfrm>
            <a:prstGeom prst="rect">
              <a:avLst/>
            </a:prstGeom>
            <a:noFill/>
            <a:ln>
              <a:noFill/>
            </a:ln>
          </p:spPr>
          <p:txBody>
            <a:bodyPr spcFirstLastPara="1" wrap="square" lIns="0" tIns="0" rIns="0" bIns="0" anchor="t" anchorCtr="0">
              <a:noAutofit/>
            </a:bodyPr>
            <a:lstStyle/>
            <a:p>
              <a:pPr marL="0" marR="0" lvl="0" indent="0" algn="l" rtl="0">
                <a:lnSpc>
                  <a:spcPct val="120000"/>
                </a:lnSpc>
                <a:spcBef>
                  <a:spcPts val="0"/>
                </a:spcBef>
                <a:spcAft>
                  <a:spcPts val="0"/>
                </a:spcAft>
                <a:buNone/>
              </a:pPr>
              <a:r>
                <a:rPr lang="fr" sz="2500">
                  <a:solidFill>
                    <a:srgbClr val="394646"/>
                  </a:solidFill>
                </a:rPr>
                <a:t>Ensuite, alignez vos publics et mobilisez votre équipe Go1 pour obtenir de l'aide</a:t>
              </a:r>
              <a:endParaRPr sz="700"/>
            </a:p>
          </p:txBody>
        </p:sp>
      </p:grpSp>
      <p:sp>
        <p:nvSpPr>
          <p:cNvPr id="327" name="Google Shape;327;p30"/>
          <p:cNvSpPr txBox="1"/>
          <p:nvPr/>
        </p:nvSpPr>
        <p:spPr>
          <a:xfrm>
            <a:off x="5041238" y="4623837"/>
            <a:ext cx="3842100" cy="276900"/>
          </a:xfrm>
          <a:prstGeom prst="rect">
            <a:avLst/>
          </a:prstGeom>
          <a:noFill/>
          <a:ln>
            <a:noFill/>
          </a:ln>
        </p:spPr>
        <p:txBody>
          <a:bodyPr spcFirstLastPara="1" wrap="square" lIns="0" tIns="0" rIns="0" bIns="0" anchor="t" anchorCtr="0">
            <a:spAutoFit/>
          </a:bodyPr>
          <a:lstStyle/>
          <a:p>
            <a:pPr marL="0" marR="0" lvl="0" indent="0" algn="l" rtl="0">
              <a:lnSpc>
                <a:spcPct val="124777"/>
              </a:lnSpc>
              <a:spcBef>
                <a:spcPts val="0"/>
              </a:spcBef>
              <a:spcAft>
                <a:spcPts val="0"/>
              </a:spcAft>
              <a:buNone/>
            </a:pPr>
            <a:r>
              <a:rPr lang="fr" sz="800">
                <a:solidFill>
                  <a:srgbClr val="114954"/>
                </a:solidFill>
              </a:rPr>
              <a:t>Lorsque nous travaillons ensemble (votre équipe, votre CSM et les experts en contenu de Go1), nous pouvons créer un lancement clair, pertinent et efficace. </a:t>
            </a:r>
            <a:endParaRPr sz="800">
              <a:solidFill>
                <a:srgbClr val="114954"/>
              </a:solidFill>
              <a:latin typeface="Arial"/>
              <a:ea typeface="Arial"/>
              <a:cs typeface="Arial"/>
              <a:sym typeface="Arial"/>
            </a:endParaRPr>
          </a:p>
        </p:txBody>
      </p:sp>
      <p:grpSp>
        <p:nvGrpSpPr>
          <p:cNvPr id="328" name="Google Shape;328;p30"/>
          <p:cNvGrpSpPr/>
          <p:nvPr/>
        </p:nvGrpSpPr>
        <p:grpSpPr>
          <a:xfrm>
            <a:off x="4992550" y="1267199"/>
            <a:ext cx="4125370" cy="562582"/>
            <a:chOff x="0" y="-9525"/>
            <a:chExt cx="1936339" cy="204590"/>
          </a:xfrm>
        </p:grpSpPr>
        <p:sp>
          <p:nvSpPr>
            <p:cNvPr id="329" name="Google Shape;329;p30"/>
            <p:cNvSpPr/>
            <p:nvPr/>
          </p:nvSpPr>
          <p:spPr>
            <a:xfrm>
              <a:off x="0" y="0"/>
              <a:ext cx="1936339" cy="195065"/>
            </a:xfrm>
            <a:custGeom>
              <a:avLst/>
              <a:gdLst/>
              <a:ahLst/>
              <a:cxnLst/>
              <a:rect l="l" t="t" r="r" b="b"/>
              <a:pathLst>
                <a:path w="1936339" h="195065" extrusionOk="0">
                  <a:moveTo>
                    <a:pt x="6318" y="0"/>
                  </a:moveTo>
                  <a:lnTo>
                    <a:pt x="1930021" y="0"/>
                  </a:lnTo>
                  <a:cubicBezTo>
                    <a:pt x="1931697" y="0"/>
                    <a:pt x="1933304" y="666"/>
                    <a:pt x="1934489" y="1851"/>
                  </a:cubicBezTo>
                  <a:cubicBezTo>
                    <a:pt x="1935674" y="3035"/>
                    <a:pt x="1936339" y="4642"/>
                    <a:pt x="1936339" y="6318"/>
                  </a:cubicBezTo>
                  <a:lnTo>
                    <a:pt x="1936339" y="188747"/>
                  </a:lnTo>
                  <a:cubicBezTo>
                    <a:pt x="1936339" y="192237"/>
                    <a:pt x="1933511" y="195065"/>
                    <a:pt x="1930021" y="195065"/>
                  </a:cubicBezTo>
                  <a:lnTo>
                    <a:pt x="6318" y="195065"/>
                  </a:lnTo>
                  <a:cubicBezTo>
                    <a:pt x="4642" y="195065"/>
                    <a:pt x="3035" y="194400"/>
                    <a:pt x="1851" y="193215"/>
                  </a:cubicBezTo>
                  <a:cubicBezTo>
                    <a:pt x="666" y="192030"/>
                    <a:pt x="0" y="190423"/>
                    <a:pt x="0" y="188747"/>
                  </a:cubicBezTo>
                  <a:lnTo>
                    <a:pt x="0" y="6318"/>
                  </a:lnTo>
                  <a:cubicBezTo>
                    <a:pt x="0" y="4642"/>
                    <a:pt x="666" y="3035"/>
                    <a:pt x="1851" y="1851"/>
                  </a:cubicBezTo>
                  <a:cubicBezTo>
                    <a:pt x="3035" y="666"/>
                    <a:pt x="4642" y="0"/>
                    <a:pt x="6318" y="0"/>
                  </a:cubicBezTo>
                  <a:close/>
                </a:path>
              </a:pathLst>
            </a:custGeom>
            <a:solidFill>
              <a:srgbClr val="D3EAEF"/>
            </a:solid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30" name="Google Shape;330;p30"/>
            <p:cNvSpPr txBox="1"/>
            <p:nvPr/>
          </p:nvSpPr>
          <p:spPr>
            <a:xfrm>
              <a:off x="0" y="-9525"/>
              <a:ext cx="1936339" cy="204590"/>
            </a:xfrm>
            <a:prstGeom prst="rect">
              <a:avLst/>
            </a:prstGeom>
            <a:noFill/>
            <a:ln>
              <a:noFill/>
            </a:ln>
          </p:spPr>
          <p:txBody>
            <a:bodyPr spcFirstLastPara="1" wrap="square" lIns="25400" tIns="25400" rIns="25400" bIns="25400" anchor="ctr" anchorCtr="0">
              <a:noAutofit/>
            </a:bodyPr>
            <a:lstStyle/>
            <a:p>
              <a:pPr marL="0" marR="0" lvl="0" indent="0" algn="r" rtl="0">
                <a:lnSpc>
                  <a:spcPct val="133333"/>
                </a:lnSpc>
                <a:spcBef>
                  <a:spcPts val="0"/>
                </a:spcBef>
                <a:spcAft>
                  <a:spcPts val="0"/>
                </a:spcAft>
                <a:buNone/>
              </a:pPr>
              <a:endParaRPr sz="900">
                <a:solidFill>
                  <a:schemeClr val="dk1"/>
                </a:solidFill>
                <a:latin typeface="Calibri"/>
                <a:ea typeface="Calibri"/>
                <a:cs typeface="Calibri"/>
                <a:sym typeface="Calibri"/>
              </a:endParaRPr>
            </a:p>
          </p:txBody>
        </p:sp>
      </p:grpSp>
      <p:grpSp>
        <p:nvGrpSpPr>
          <p:cNvPr id="331" name="Google Shape;331;p30"/>
          <p:cNvGrpSpPr/>
          <p:nvPr/>
        </p:nvGrpSpPr>
        <p:grpSpPr>
          <a:xfrm>
            <a:off x="323850" y="1267200"/>
            <a:ext cx="4261631" cy="562582"/>
            <a:chOff x="0" y="-9525"/>
            <a:chExt cx="2244854" cy="204590"/>
          </a:xfrm>
        </p:grpSpPr>
        <p:sp>
          <p:nvSpPr>
            <p:cNvPr id="332" name="Google Shape;332;p30"/>
            <p:cNvSpPr/>
            <p:nvPr/>
          </p:nvSpPr>
          <p:spPr>
            <a:xfrm>
              <a:off x="0" y="0"/>
              <a:ext cx="2244854" cy="195065"/>
            </a:xfrm>
            <a:custGeom>
              <a:avLst/>
              <a:gdLst/>
              <a:ahLst/>
              <a:cxnLst/>
              <a:rect l="l" t="t" r="r" b="b"/>
              <a:pathLst>
                <a:path w="2244854" h="195065" extrusionOk="0">
                  <a:moveTo>
                    <a:pt x="5450" y="0"/>
                  </a:moveTo>
                  <a:lnTo>
                    <a:pt x="2239405" y="0"/>
                  </a:lnTo>
                  <a:cubicBezTo>
                    <a:pt x="2242414" y="0"/>
                    <a:pt x="2244854" y="2440"/>
                    <a:pt x="2244854" y="5450"/>
                  </a:cubicBezTo>
                  <a:lnTo>
                    <a:pt x="2244854" y="189616"/>
                  </a:lnTo>
                  <a:cubicBezTo>
                    <a:pt x="2244854" y="192625"/>
                    <a:pt x="2242414" y="195065"/>
                    <a:pt x="2239405" y="195065"/>
                  </a:cubicBezTo>
                  <a:lnTo>
                    <a:pt x="5450" y="195065"/>
                  </a:lnTo>
                  <a:cubicBezTo>
                    <a:pt x="2440" y="195065"/>
                    <a:pt x="0" y="192625"/>
                    <a:pt x="0" y="189616"/>
                  </a:cubicBezTo>
                  <a:lnTo>
                    <a:pt x="0" y="5450"/>
                  </a:lnTo>
                  <a:cubicBezTo>
                    <a:pt x="0" y="2440"/>
                    <a:pt x="2440" y="0"/>
                    <a:pt x="5450" y="0"/>
                  </a:cubicBezTo>
                  <a:close/>
                </a:path>
              </a:pathLst>
            </a:custGeom>
            <a:solidFill>
              <a:srgbClr val="DEF1DA"/>
            </a:solid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33" name="Google Shape;333;p30"/>
            <p:cNvSpPr txBox="1"/>
            <p:nvPr/>
          </p:nvSpPr>
          <p:spPr>
            <a:xfrm>
              <a:off x="0" y="-9525"/>
              <a:ext cx="2244854" cy="204590"/>
            </a:xfrm>
            <a:prstGeom prst="rect">
              <a:avLst/>
            </a:prstGeom>
            <a:noFill/>
            <a:ln>
              <a:noFill/>
            </a:ln>
          </p:spPr>
          <p:txBody>
            <a:bodyPr spcFirstLastPara="1" wrap="square" lIns="25400" tIns="25400" rIns="25400" bIns="25400" anchor="ctr" anchorCtr="0">
              <a:noAutofit/>
            </a:bodyPr>
            <a:lstStyle/>
            <a:p>
              <a:pPr marL="0" marR="0" lvl="0" indent="0" algn="r" rtl="0">
                <a:lnSpc>
                  <a:spcPct val="133333"/>
                </a:lnSpc>
                <a:spcBef>
                  <a:spcPts val="0"/>
                </a:spcBef>
                <a:spcAft>
                  <a:spcPts val="0"/>
                </a:spcAft>
                <a:buNone/>
              </a:pPr>
              <a:endParaRPr sz="900">
                <a:solidFill>
                  <a:schemeClr val="dk1"/>
                </a:solidFill>
                <a:latin typeface="Calibri"/>
                <a:ea typeface="Calibri"/>
                <a:cs typeface="Calibri"/>
                <a:sym typeface="Calibri"/>
              </a:endParaRPr>
            </a:p>
          </p:txBody>
        </p:sp>
      </p:grpSp>
      <p:grpSp>
        <p:nvGrpSpPr>
          <p:cNvPr id="334" name="Google Shape;334;p30"/>
          <p:cNvGrpSpPr/>
          <p:nvPr/>
        </p:nvGrpSpPr>
        <p:grpSpPr>
          <a:xfrm>
            <a:off x="5105975" y="1319836"/>
            <a:ext cx="3973209" cy="509989"/>
            <a:chOff x="0" y="-9572"/>
            <a:chExt cx="16131582" cy="2070600"/>
          </a:xfrm>
        </p:grpSpPr>
        <p:sp>
          <p:nvSpPr>
            <p:cNvPr id="335" name="Google Shape;335;p30"/>
            <p:cNvSpPr/>
            <p:nvPr/>
          </p:nvSpPr>
          <p:spPr>
            <a:xfrm>
              <a:off x="0" y="25"/>
              <a:ext cx="16131582" cy="1364374"/>
            </a:xfrm>
            <a:custGeom>
              <a:avLst/>
              <a:gdLst/>
              <a:ahLst/>
              <a:cxnLst/>
              <a:rect l="l" t="t" r="r" b="b"/>
              <a:pathLst>
                <a:path w="15623808" h="1354217" extrusionOk="0">
                  <a:moveTo>
                    <a:pt x="0" y="0"/>
                  </a:moveTo>
                  <a:lnTo>
                    <a:pt x="15623808" y="0"/>
                  </a:lnTo>
                  <a:lnTo>
                    <a:pt x="15623808" y="1354217"/>
                  </a:lnTo>
                  <a:lnTo>
                    <a:pt x="0" y="1354217"/>
                  </a:lnTo>
                  <a:close/>
                </a:path>
              </a:pathLst>
            </a:custGeom>
            <a:solidFill>
              <a:srgbClr val="FAF9F4">
                <a:alpha val="0"/>
              </a:srgbClr>
            </a:solid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899">
                <a:solidFill>
                  <a:schemeClr val="dk1"/>
                </a:solidFill>
                <a:latin typeface="Calibri"/>
                <a:ea typeface="Calibri"/>
                <a:cs typeface="Calibri"/>
                <a:sym typeface="Calibri"/>
              </a:endParaRPr>
            </a:p>
          </p:txBody>
        </p:sp>
        <p:sp>
          <p:nvSpPr>
            <p:cNvPr id="336" name="Google Shape;336;p30"/>
            <p:cNvSpPr txBox="1"/>
            <p:nvPr/>
          </p:nvSpPr>
          <p:spPr>
            <a:xfrm>
              <a:off x="45" y="-9572"/>
              <a:ext cx="15623700" cy="2070600"/>
            </a:xfrm>
            <a:prstGeom prst="rect">
              <a:avLst/>
            </a:prstGeom>
            <a:noFill/>
            <a:ln>
              <a:noFill/>
            </a:ln>
          </p:spPr>
          <p:txBody>
            <a:bodyPr spcFirstLastPara="1" wrap="square" lIns="0" tIns="0" rIns="0" bIns="0" anchor="ctr" anchorCtr="0">
              <a:noAutofit/>
            </a:bodyPr>
            <a:lstStyle/>
            <a:p>
              <a:pPr marL="0" marR="0" lvl="0" indent="0" algn="l" rtl="0">
                <a:lnSpc>
                  <a:spcPct val="120000"/>
                </a:lnSpc>
                <a:spcBef>
                  <a:spcPts val="0"/>
                </a:spcBef>
                <a:spcAft>
                  <a:spcPts val="0"/>
                </a:spcAft>
                <a:buNone/>
              </a:pPr>
              <a:r>
                <a:rPr lang="fr" sz="1499">
                  <a:solidFill>
                    <a:srgbClr val="394646"/>
                  </a:solidFill>
                </a:rPr>
                <a:t>Comment dois-je travailler avec Go1 pour préparer mon lancement ?</a:t>
              </a:r>
              <a:endParaRPr sz="699"/>
            </a:p>
          </p:txBody>
        </p:sp>
      </p:grpSp>
      <p:grpSp>
        <p:nvGrpSpPr>
          <p:cNvPr id="337" name="Google Shape;337;p30"/>
          <p:cNvGrpSpPr/>
          <p:nvPr/>
        </p:nvGrpSpPr>
        <p:grpSpPr>
          <a:xfrm>
            <a:off x="391700" y="1394759"/>
            <a:ext cx="3460785" cy="336426"/>
            <a:chOff x="0" y="-9525"/>
            <a:chExt cx="11291305" cy="1097638"/>
          </a:xfrm>
        </p:grpSpPr>
        <p:sp>
          <p:nvSpPr>
            <p:cNvPr id="338" name="Google Shape;338;p30"/>
            <p:cNvSpPr/>
            <p:nvPr/>
          </p:nvSpPr>
          <p:spPr>
            <a:xfrm>
              <a:off x="0" y="0"/>
              <a:ext cx="11291305" cy="1088113"/>
            </a:xfrm>
            <a:custGeom>
              <a:avLst/>
              <a:gdLst/>
              <a:ahLst/>
              <a:cxnLst/>
              <a:rect l="l" t="t" r="r" b="b"/>
              <a:pathLst>
                <a:path w="11291305" h="1088113" extrusionOk="0">
                  <a:moveTo>
                    <a:pt x="0" y="0"/>
                  </a:moveTo>
                  <a:lnTo>
                    <a:pt x="11291305" y="0"/>
                  </a:lnTo>
                  <a:lnTo>
                    <a:pt x="11291305" y="1088113"/>
                  </a:lnTo>
                  <a:lnTo>
                    <a:pt x="0" y="1088113"/>
                  </a:lnTo>
                  <a:close/>
                </a:path>
              </a:pathLst>
            </a:custGeom>
            <a:solidFill>
              <a:srgbClr val="FAF9F4">
                <a:alpha val="0"/>
              </a:srgbClr>
            </a:solid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39" name="Google Shape;339;p30"/>
            <p:cNvSpPr txBox="1"/>
            <p:nvPr/>
          </p:nvSpPr>
          <p:spPr>
            <a:xfrm>
              <a:off x="0" y="-9525"/>
              <a:ext cx="11291304" cy="1097638"/>
            </a:xfrm>
            <a:prstGeom prst="rect">
              <a:avLst/>
            </a:prstGeom>
            <a:noFill/>
            <a:ln>
              <a:noFill/>
            </a:ln>
          </p:spPr>
          <p:txBody>
            <a:bodyPr spcFirstLastPara="1" wrap="square" lIns="0" tIns="0" rIns="0" bIns="0" anchor="ctr" anchorCtr="0">
              <a:noAutofit/>
            </a:bodyPr>
            <a:lstStyle/>
            <a:p>
              <a:pPr marL="0" marR="0" lvl="0" indent="0" algn="l" rtl="0">
                <a:lnSpc>
                  <a:spcPct val="120000"/>
                </a:lnSpc>
                <a:spcBef>
                  <a:spcPts val="0"/>
                </a:spcBef>
                <a:spcAft>
                  <a:spcPts val="0"/>
                </a:spcAft>
                <a:buNone/>
              </a:pPr>
              <a:r>
                <a:rPr lang="fr" sz="1500">
                  <a:solidFill>
                    <a:srgbClr val="394646"/>
                  </a:solidFill>
                </a:rPr>
                <a:t>À quoi dois-je m'attendre de la part de mes principales audiences ?</a:t>
              </a:r>
              <a:endParaRPr sz="700"/>
            </a:p>
          </p:txBody>
        </p:sp>
      </p:grpSp>
      <p:sp>
        <p:nvSpPr>
          <p:cNvPr id="340" name="Google Shape;340;p30"/>
          <p:cNvSpPr txBox="1"/>
          <p:nvPr/>
        </p:nvSpPr>
        <p:spPr>
          <a:xfrm>
            <a:off x="4913500" y="2285000"/>
            <a:ext cx="3969900" cy="1794000"/>
          </a:xfrm>
          <a:prstGeom prst="rect">
            <a:avLst/>
          </a:prstGeom>
          <a:noFill/>
          <a:ln>
            <a:noFill/>
          </a:ln>
        </p:spPr>
        <p:txBody>
          <a:bodyPr spcFirstLastPara="1" wrap="square" lIns="0" tIns="0" rIns="0" bIns="0" anchor="t" anchorCtr="0">
            <a:spAutoFit/>
          </a:bodyPr>
          <a:lstStyle/>
          <a:p>
            <a:pPr marL="190500" marR="0" lvl="1" indent="-88900" algn="l" rtl="0">
              <a:lnSpc>
                <a:spcPct val="124777"/>
              </a:lnSpc>
              <a:spcBef>
                <a:spcPts val="0"/>
              </a:spcBef>
              <a:spcAft>
                <a:spcPts val="0"/>
              </a:spcAft>
              <a:buClr>
                <a:srgbClr val="114954"/>
              </a:buClr>
              <a:buSzPts val="800"/>
              <a:buFont typeface="Arial"/>
              <a:buChar char="•"/>
            </a:pPr>
            <a:r>
              <a:rPr lang="fr" sz="800" b="1">
                <a:solidFill>
                  <a:srgbClr val="114954"/>
                </a:solidFill>
              </a:rPr>
              <a:t>Votre CSM Go1 : </a:t>
            </a:r>
            <a:r>
              <a:rPr lang="fr" sz="800">
                <a:solidFill>
                  <a:srgbClr val="114954"/>
                </a:solidFill>
              </a:rPr>
              <a:t>considérez votre CSM comme votre copilote de lancement. Il vous aidera à définir la bonne stratégie, à gérer efficacement le changement et à réunir les bonnes parties prenantes dès le début.</a:t>
            </a:r>
            <a:endParaRPr sz="800"/>
          </a:p>
          <a:p>
            <a:pPr marL="0" marR="0" lvl="0" indent="0" algn="l" rtl="0">
              <a:lnSpc>
                <a:spcPct val="124777"/>
              </a:lnSpc>
              <a:spcBef>
                <a:spcPts val="0"/>
              </a:spcBef>
              <a:spcAft>
                <a:spcPts val="0"/>
              </a:spcAft>
              <a:buNone/>
            </a:pPr>
            <a:endParaRPr sz="800">
              <a:solidFill>
                <a:srgbClr val="114954"/>
              </a:solidFill>
              <a:latin typeface="Arial"/>
              <a:ea typeface="Arial"/>
              <a:cs typeface="Arial"/>
              <a:sym typeface="Arial"/>
            </a:endParaRPr>
          </a:p>
          <a:p>
            <a:pPr marL="190500" marR="0" lvl="1" indent="-88900" algn="l" rtl="0">
              <a:lnSpc>
                <a:spcPct val="124777"/>
              </a:lnSpc>
              <a:spcBef>
                <a:spcPts val="0"/>
              </a:spcBef>
              <a:spcAft>
                <a:spcPts val="0"/>
              </a:spcAft>
              <a:buClr>
                <a:srgbClr val="114954"/>
              </a:buClr>
              <a:buSzPts val="800"/>
              <a:buFont typeface="Arial"/>
              <a:buChar char="•"/>
            </a:pPr>
            <a:r>
              <a:rPr lang="fr" sz="800" b="1">
                <a:solidFill>
                  <a:srgbClr val="114954"/>
                </a:solidFill>
              </a:rPr>
              <a:t>Équipe des services d'apprentissage : </a:t>
            </a:r>
            <a:r>
              <a:rPr lang="fr" sz="800">
                <a:solidFill>
                  <a:srgbClr val="114954"/>
                </a:solidFill>
              </a:rPr>
              <a:t>notre équipe peut vous aider à sélectionner du contenu adapté à vos objectifs, à votre public et à votre cas d'utilisation, afin que les apprenants en perçoivent immédiatement la valeur.</a:t>
            </a:r>
            <a:r>
              <a:rPr lang="fr" sz="800" i="1">
                <a:solidFill>
                  <a:srgbClr val="114954"/>
                </a:solidFill>
                <a:latin typeface="Oi"/>
                <a:ea typeface="Oi"/>
                <a:cs typeface="Oi"/>
                <a:sym typeface="Oi"/>
              </a:rPr>
              <a:t> </a:t>
            </a:r>
            <a:r>
              <a:rPr lang="fr" sz="700" b="1" i="1">
                <a:solidFill>
                  <a:srgbClr val="114954"/>
                </a:solidFill>
              </a:rPr>
              <a:t>(*des frais supplémentaires peuvent s'appliquer)</a:t>
            </a:r>
            <a:endParaRPr sz="700" b="1" i="1">
              <a:solidFill>
                <a:srgbClr val="114954"/>
              </a:solidFill>
            </a:endParaRPr>
          </a:p>
          <a:p>
            <a:pPr marL="0" marR="0" lvl="0" indent="0" algn="l" rtl="0">
              <a:lnSpc>
                <a:spcPct val="124777"/>
              </a:lnSpc>
              <a:spcBef>
                <a:spcPts val="0"/>
              </a:spcBef>
              <a:spcAft>
                <a:spcPts val="0"/>
              </a:spcAft>
              <a:buNone/>
            </a:pPr>
            <a:endParaRPr sz="800" i="1">
              <a:solidFill>
                <a:srgbClr val="114954"/>
              </a:solidFill>
              <a:latin typeface="Oi"/>
              <a:ea typeface="Oi"/>
              <a:cs typeface="Oi"/>
              <a:sym typeface="Oi"/>
            </a:endParaRPr>
          </a:p>
          <a:p>
            <a:pPr marL="190500" marR="0" lvl="1" indent="-88900" algn="l" rtl="0">
              <a:lnSpc>
                <a:spcPct val="124777"/>
              </a:lnSpc>
              <a:spcBef>
                <a:spcPts val="0"/>
              </a:spcBef>
              <a:spcAft>
                <a:spcPts val="0"/>
              </a:spcAft>
              <a:buClr>
                <a:srgbClr val="114954"/>
              </a:buClr>
              <a:buSzPts val="800"/>
              <a:buFont typeface="Arial"/>
              <a:buChar char="•"/>
            </a:pPr>
            <a:r>
              <a:rPr lang="fr" sz="800" b="1">
                <a:solidFill>
                  <a:srgbClr val="114954"/>
                </a:solidFill>
              </a:rPr>
              <a:t>Vous, le client : </a:t>
            </a:r>
            <a:r>
              <a:rPr lang="fr" sz="800">
                <a:solidFill>
                  <a:srgbClr val="114954"/>
                </a:solidFill>
              </a:rPr>
              <a:t>vous connaissez mieux que quiconque vos collaborateurs. Faites-nous part de vos objectifs, des besoins des apprenants et de votre définition du succès afin que nous puissions personnaliser le lancement pour un impact réel.</a:t>
            </a:r>
            <a:endParaRPr sz="800"/>
          </a:p>
        </p:txBody>
      </p:sp>
      <p:sp>
        <p:nvSpPr>
          <p:cNvPr id="341" name="Google Shape;341;p30"/>
          <p:cNvSpPr txBox="1"/>
          <p:nvPr/>
        </p:nvSpPr>
        <p:spPr>
          <a:xfrm>
            <a:off x="5005164" y="1949456"/>
            <a:ext cx="2132100" cy="231000"/>
          </a:xfrm>
          <a:prstGeom prst="rect">
            <a:avLst/>
          </a:prstGeom>
          <a:noFill/>
          <a:ln>
            <a:noFill/>
          </a:ln>
        </p:spPr>
        <p:txBody>
          <a:bodyPr spcFirstLastPara="1" wrap="square" lIns="0" tIns="0" rIns="0" bIns="0" anchor="t" anchorCtr="0">
            <a:spAutoFit/>
          </a:bodyPr>
          <a:lstStyle/>
          <a:p>
            <a:pPr marL="0" marR="0" lvl="0" indent="0" algn="l" rtl="0">
              <a:lnSpc>
                <a:spcPct val="124800"/>
              </a:lnSpc>
              <a:spcBef>
                <a:spcPts val="0"/>
              </a:spcBef>
              <a:spcAft>
                <a:spcPts val="0"/>
              </a:spcAft>
              <a:buNone/>
            </a:pPr>
            <a:r>
              <a:rPr lang="fr" sz="1500">
                <a:solidFill>
                  <a:srgbClr val="114954"/>
                </a:solidFill>
                <a:latin typeface="Arial"/>
                <a:ea typeface="Arial"/>
                <a:cs typeface="Arial"/>
                <a:sym typeface="Arial"/>
              </a:rPr>
              <a:t>Go1 recomm</a:t>
            </a:r>
            <a:r>
              <a:rPr lang="fr" sz="1500">
                <a:solidFill>
                  <a:srgbClr val="114954"/>
                </a:solidFill>
              </a:rPr>
              <a:t>ande</a:t>
            </a:r>
            <a:endParaRPr sz="700"/>
          </a:p>
        </p:txBody>
      </p:sp>
      <p:sp>
        <p:nvSpPr>
          <p:cNvPr id="342" name="Google Shape;342;p30"/>
          <p:cNvSpPr txBox="1"/>
          <p:nvPr/>
        </p:nvSpPr>
        <p:spPr>
          <a:xfrm>
            <a:off x="5043001" y="4394218"/>
            <a:ext cx="2132100" cy="231000"/>
          </a:xfrm>
          <a:prstGeom prst="rect">
            <a:avLst/>
          </a:prstGeom>
          <a:noFill/>
          <a:ln>
            <a:noFill/>
          </a:ln>
        </p:spPr>
        <p:txBody>
          <a:bodyPr spcFirstLastPara="1" wrap="square" lIns="0" tIns="0" rIns="0" bIns="0" anchor="t" anchorCtr="0">
            <a:spAutoFit/>
          </a:bodyPr>
          <a:lstStyle/>
          <a:p>
            <a:pPr marL="0" lvl="0" indent="0" algn="l" rtl="0">
              <a:lnSpc>
                <a:spcPct val="124800"/>
              </a:lnSpc>
              <a:spcBef>
                <a:spcPts val="0"/>
              </a:spcBef>
              <a:spcAft>
                <a:spcPts val="0"/>
              </a:spcAft>
              <a:buNone/>
            </a:pPr>
            <a:r>
              <a:rPr lang="fr" sz="1500">
                <a:solidFill>
                  <a:srgbClr val="114954"/>
                </a:solidFill>
              </a:rPr>
              <a:t>Pourquoi ?</a:t>
            </a:r>
            <a:endParaRPr sz="1500">
              <a:solidFill>
                <a:srgbClr val="114954"/>
              </a:solidFill>
            </a:endParaRPr>
          </a:p>
        </p:txBody>
      </p:sp>
      <p:sp>
        <p:nvSpPr>
          <p:cNvPr id="343" name="Google Shape;343;p30"/>
          <p:cNvSpPr txBox="1"/>
          <p:nvPr/>
        </p:nvSpPr>
        <p:spPr>
          <a:xfrm>
            <a:off x="323775" y="2290898"/>
            <a:ext cx="4125300" cy="1885131"/>
          </a:xfrm>
          <a:prstGeom prst="rect">
            <a:avLst/>
          </a:prstGeom>
          <a:noFill/>
          <a:ln>
            <a:noFill/>
          </a:ln>
        </p:spPr>
        <p:txBody>
          <a:bodyPr spcFirstLastPara="1" wrap="square" lIns="0" tIns="0" rIns="0" bIns="0" anchor="t" anchorCtr="0">
            <a:spAutoFit/>
          </a:bodyPr>
          <a:lstStyle/>
          <a:p>
            <a:pPr marL="190500" marR="0" lvl="1" indent="-82550" algn="l" rtl="0">
              <a:lnSpc>
                <a:spcPct val="124777"/>
              </a:lnSpc>
              <a:spcBef>
                <a:spcPts val="0"/>
              </a:spcBef>
              <a:spcAft>
                <a:spcPts val="0"/>
              </a:spcAft>
              <a:buClr>
                <a:srgbClr val="114954"/>
              </a:buClr>
              <a:buSzPts val="700"/>
              <a:buFont typeface="Arial"/>
              <a:buChar char="•"/>
            </a:pPr>
            <a:r>
              <a:rPr lang="fr" sz="700" b="1" dirty="0">
                <a:solidFill>
                  <a:srgbClr val="114954"/>
                </a:solidFill>
              </a:rPr>
              <a:t>Apprenants : </a:t>
            </a:r>
            <a:r>
              <a:rPr lang="fr" sz="700" dirty="0">
                <a:solidFill>
                  <a:srgbClr val="114954"/>
                </a:solidFill>
              </a:rPr>
              <a:t>les apprenants doivent comprendre que Go1 est là pour les aider à progresser. Encouragez-les à explorer au moins un cours ou une liste de lecture au cours de leur première semaine.</a:t>
            </a:r>
            <a:endParaRPr sz="700" dirty="0"/>
          </a:p>
          <a:p>
            <a:pPr marL="0" marR="0" lvl="0" indent="0" algn="l" rtl="0">
              <a:lnSpc>
                <a:spcPct val="124777"/>
              </a:lnSpc>
              <a:spcBef>
                <a:spcPts val="0"/>
              </a:spcBef>
              <a:spcAft>
                <a:spcPts val="0"/>
              </a:spcAft>
              <a:buNone/>
            </a:pPr>
            <a:endParaRPr sz="700" dirty="0">
              <a:solidFill>
                <a:srgbClr val="114954"/>
              </a:solidFill>
              <a:latin typeface="Arial"/>
              <a:ea typeface="Arial"/>
              <a:cs typeface="Arial"/>
              <a:sym typeface="Arial"/>
            </a:endParaRPr>
          </a:p>
          <a:p>
            <a:pPr marL="190500" marR="0" lvl="1" indent="-82550" algn="l" rtl="0">
              <a:lnSpc>
                <a:spcPct val="124777"/>
              </a:lnSpc>
              <a:spcBef>
                <a:spcPts val="0"/>
              </a:spcBef>
              <a:spcAft>
                <a:spcPts val="0"/>
              </a:spcAft>
              <a:buClr>
                <a:srgbClr val="114954"/>
              </a:buClr>
              <a:buSzPts val="700"/>
              <a:buFont typeface="Arial"/>
              <a:buChar char="•"/>
            </a:pPr>
            <a:r>
              <a:rPr lang="fr" sz="700" b="1" i="0" u="none" strike="noStrike" cap="none" dirty="0">
                <a:solidFill>
                  <a:srgbClr val="114954"/>
                </a:solidFill>
                <a:latin typeface="Arial"/>
                <a:ea typeface="Arial"/>
                <a:cs typeface="Arial"/>
                <a:sym typeface="Arial"/>
              </a:rPr>
              <a:t>Managers:</a:t>
            </a:r>
            <a:r>
              <a:rPr lang="fr" sz="700" b="0" i="0" u="none" strike="noStrike" cap="none" dirty="0">
                <a:solidFill>
                  <a:srgbClr val="114954"/>
                </a:solidFill>
                <a:latin typeface="Arial"/>
                <a:ea typeface="Arial"/>
                <a:cs typeface="Arial"/>
                <a:sym typeface="Arial"/>
              </a:rPr>
              <a:t> </a:t>
            </a:r>
            <a:r>
              <a:rPr lang="fr" sz="700" dirty="0">
                <a:solidFill>
                  <a:srgbClr val="114954"/>
                </a:solidFill>
              </a:rPr>
              <a:t>les m</a:t>
            </a:r>
            <a:r>
              <a:rPr lang="fr" sz="700" b="0" i="0" u="none" strike="noStrike" cap="none" dirty="0">
                <a:solidFill>
                  <a:srgbClr val="114954"/>
                </a:solidFill>
                <a:latin typeface="Arial"/>
                <a:ea typeface="Arial"/>
                <a:cs typeface="Arial"/>
                <a:sym typeface="Arial"/>
              </a:rPr>
              <a:t>anagers </a:t>
            </a:r>
            <a:r>
              <a:rPr lang="fr" sz="700" dirty="0">
                <a:solidFill>
                  <a:srgbClr val="114954"/>
                </a:solidFill>
              </a:rPr>
              <a:t>jouent un rôle clé. Impliquez-les dans la planification du lancement, faites la promotion de Go1 lors des réunions d'équipe et sur les canaux internes. Consultez notre guide L&amp;D pour aider les responsables très occupés. </a:t>
            </a:r>
            <a:r>
              <a:rPr lang="fr" sz="700" u="sng" dirty="0">
                <a:solidFill>
                  <a:schemeClr val="hlink"/>
                </a:solidFill>
                <a:hlinkClick r:id="rId3"/>
              </a:rPr>
              <a:t>Consultez notre guide L&amp;D pour aider les responsables très occupés.</a:t>
            </a:r>
            <a:endParaRPr sz="700" dirty="0"/>
          </a:p>
          <a:p>
            <a:pPr marL="0" marR="0" lvl="0" indent="0" algn="l" rtl="0">
              <a:lnSpc>
                <a:spcPct val="124777"/>
              </a:lnSpc>
              <a:spcBef>
                <a:spcPts val="0"/>
              </a:spcBef>
              <a:spcAft>
                <a:spcPts val="0"/>
              </a:spcAft>
              <a:buNone/>
            </a:pPr>
            <a:endParaRPr sz="700" u="sng" dirty="0">
              <a:solidFill>
                <a:schemeClr val="hlink"/>
              </a:solidFill>
              <a:latin typeface="Arial"/>
              <a:ea typeface="Arial"/>
              <a:cs typeface="Arial"/>
              <a:sym typeface="Arial"/>
              <a:hlinkClick r:id="rId4"/>
            </a:endParaRPr>
          </a:p>
          <a:p>
            <a:pPr marL="190500" marR="0" lvl="1" indent="-82550" algn="l" rtl="0">
              <a:lnSpc>
                <a:spcPct val="124777"/>
              </a:lnSpc>
              <a:spcBef>
                <a:spcPts val="0"/>
              </a:spcBef>
              <a:spcAft>
                <a:spcPts val="0"/>
              </a:spcAft>
              <a:buClr>
                <a:srgbClr val="114954"/>
              </a:buClr>
              <a:buSzPts val="700"/>
              <a:buFont typeface="Arial"/>
              <a:buChar char="•"/>
            </a:pPr>
            <a:r>
              <a:rPr lang="fr" sz="700" b="1" i="0" u="none" strike="noStrike" cap="none" dirty="0">
                <a:solidFill>
                  <a:srgbClr val="114954"/>
                </a:solidFill>
                <a:latin typeface="Arial"/>
                <a:ea typeface="Arial"/>
                <a:cs typeface="Arial"/>
                <a:sym typeface="Arial"/>
              </a:rPr>
              <a:t>Leaders:</a:t>
            </a:r>
            <a:r>
              <a:rPr lang="fr" sz="700" b="0" i="0" u="none" strike="noStrike" cap="none" dirty="0">
                <a:solidFill>
                  <a:srgbClr val="114954"/>
                </a:solidFill>
                <a:latin typeface="Arial"/>
                <a:ea typeface="Arial"/>
                <a:cs typeface="Arial"/>
                <a:sym typeface="Arial"/>
              </a:rPr>
              <a:t> </a:t>
            </a:r>
            <a:r>
              <a:rPr lang="fr" sz="700" dirty="0">
                <a:solidFill>
                  <a:srgbClr val="114954"/>
                </a:solidFill>
              </a:rPr>
              <a:t> un soutien visible de la part des dirigeants est très utile. Demandez à des dirigeants influents de partager un message de lancement ou une courte vidéo soutenant l'initiative.</a:t>
            </a:r>
            <a:endParaRPr sz="700" dirty="0"/>
          </a:p>
          <a:p>
            <a:pPr marL="0" marR="0" lvl="0" indent="0" algn="l" rtl="0">
              <a:lnSpc>
                <a:spcPct val="124777"/>
              </a:lnSpc>
              <a:spcBef>
                <a:spcPts val="0"/>
              </a:spcBef>
              <a:spcAft>
                <a:spcPts val="0"/>
              </a:spcAft>
              <a:buNone/>
            </a:pPr>
            <a:endParaRPr sz="700" dirty="0">
              <a:solidFill>
                <a:srgbClr val="114954"/>
              </a:solidFill>
              <a:latin typeface="Arial"/>
              <a:ea typeface="Arial"/>
              <a:cs typeface="Arial"/>
              <a:sym typeface="Arial"/>
            </a:endParaRPr>
          </a:p>
          <a:p>
            <a:pPr marL="190500" marR="0" lvl="1" indent="-82550" algn="l" rtl="0">
              <a:lnSpc>
                <a:spcPct val="124777"/>
              </a:lnSpc>
              <a:spcBef>
                <a:spcPts val="0"/>
              </a:spcBef>
              <a:spcAft>
                <a:spcPts val="0"/>
              </a:spcAft>
              <a:buClr>
                <a:srgbClr val="114954"/>
              </a:buClr>
              <a:buSzPts val="700"/>
              <a:buFont typeface="Arial"/>
              <a:buChar char="•"/>
            </a:pPr>
            <a:r>
              <a:rPr lang="fr" sz="700" b="1" dirty="0">
                <a:solidFill>
                  <a:srgbClr val="114954"/>
                </a:solidFill>
              </a:rPr>
              <a:t>Équipe marketing/communication : </a:t>
            </a:r>
            <a:r>
              <a:rPr lang="fr" sz="700" dirty="0">
                <a:solidFill>
                  <a:srgbClr val="114954"/>
                </a:solidFill>
              </a:rPr>
              <a:t>assurez-vous que les équipes internes ont examiné les supports de lancement et peuvent amplifier votre message via d'autres canaux.</a:t>
            </a:r>
            <a:endParaRPr sz="700" dirty="0"/>
          </a:p>
        </p:txBody>
      </p:sp>
      <p:sp>
        <p:nvSpPr>
          <p:cNvPr id="344" name="Google Shape;344;p30"/>
          <p:cNvSpPr txBox="1"/>
          <p:nvPr/>
        </p:nvSpPr>
        <p:spPr>
          <a:xfrm>
            <a:off x="323850" y="4496598"/>
            <a:ext cx="4261800" cy="430500"/>
          </a:xfrm>
          <a:prstGeom prst="rect">
            <a:avLst/>
          </a:prstGeom>
          <a:noFill/>
          <a:ln>
            <a:noFill/>
          </a:ln>
        </p:spPr>
        <p:txBody>
          <a:bodyPr spcFirstLastPara="1" wrap="square" lIns="0" tIns="0" rIns="0" bIns="0" anchor="t" anchorCtr="0">
            <a:spAutoFit/>
          </a:bodyPr>
          <a:lstStyle/>
          <a:p>
            <a:pPr marL="0" marR="0" lvl="0" indent="0" algn="l" rtl="0">
              <a:lnSpc>
                <a:spcPct val="124777"/>
              </a:lnSpc>
              <a:spcBef>
                <a:spcPts val="0"/>
              </a:spcBef>
              <a:spcAft>
                <a:spcPts val="0"/>
              </a:spcAft>
              <a:buNone/>
            </a:pPr>
            <a:r>
              <a:rPr lang="fr" sz="800">
                <a:solidFill>
                  <a:srgbClr val="114954"/>
                </a:solidFill>
              </a:rPr>
              <a:t>Lorsque les dirigeants approuvent, les responsables amplifient et les apprenants s'engagent dès le début, cela montre que l'apprentissage est une priorité et aide votre déploiement à gagner plus rapidement en popularité.</a:t>
            </a:r>
            <a:endParaRPr sz="800">
              <a:solidFill>
                <a:srgbClr val="114954"/>
              </a:solidFill>
              <a:latin typeface="Arial"/>
              <a:ea typeface="Arial"/>
              <a:cs typeface="Arial"/>
              <a:sym typeface="Arial"/>
            </a:endParaRPr>
          </a:p>
        </p:txBody>
      </p:sp>
      <p:sp>
        <p:nvSpPr>
          <p:cNvPr id="345" name="Google Shape;345;p30"/>
          <p:cNvSpPr txBox="1"/>
          <p:nvPr/>
        </p:nvSpPr>
        <p:spPr>
          <a:xfrm>
            <a:off x="323850" y="1950818"/>
            <a:ext cx="2132100" cy="231000"/>
          </a:xfrm>
          <a:prstGeom prst="rect">
            <a:avLst/>
          </a:prstGeom>
          <a:noFill/>
          <a:ln>
            <a:noFill/>
          </a:ln>
        </p:spPr>
        <p:txBody>
          <a:bodyPr spcFirstLastPara="1" wrap="square" lIns="0" tIns="0" rIns="0" bIns="0" anchor="t" anchorCtr="0">
            <a:spAutoFit/>
          </a:bodyPr>
          <a:lstStyle/>
          <a:p>
            <a:pPr marL="0" marR="0" lvl="0" indent="0" algn="l" rtl="0">
              <a:lnSpc>
                <a:spcPct val="124800"/>
              </a:lnSpc>
              <a:spcBef>
                <a:spcPts val="0"/>
              </a:spcBef>
              <a:spcAft>
                <a:spcPts val="0"/>
              </a:spcAft>
              <a:buNone/>
            </a:pPr>
            <a:r>
              <a:rPr lang="fr" sz="1500">
                <a:solidFill>
                  <a:srgbClr val="114954"/>
                </a:solidFill>
                <a:latin typeface="Arial"/>
                <a:ea typeface="Arial"/>
                <a:cs typeface="Arial"/>
                <a:sym typeface="Arial"/>
              </a:rPr>
              <a:t>Go1 recomm</a:t>
            </a:r>
            <a:r>
              <a:rPr lang="fr" sz="1500">
                <a:solidFill>
                  <a:srgbClr val="114954"/>
                </a:solidFill>
              </a:rPr>
              <a:t>ande</a:t>
            </a:r>
            <a:endParaRPr sz="700"/>
          </a:p>
        </p:txBody>
      </p:sp>
      <p:sp>
        <p:nvSpPr>
          <p:cNvPr id="346" name="Google Shape;346;p30"/>
          <p:cNvSpPr txBox="1"/>
          <p:nvPr/>
        </p:nvSpPr>
        <p:spPr>
          <a:xfrm>
            <a:off x="323850" y="4230256"/>
            <a:ext cx="2132100" cy="231000"/>
          </a:xfrm>
          <a:prstGeom prst="rect">
            <a:avLst/>
          </a:prstGeom>
          <a:noFill/>
          <a:ln>
            <a:noFill/>
          </a:ln>
        </p:spPr>
        <p:txBody>
          <a:bodyPr spcFirstLastPara="1" wrap="square" lIns="0" tIns="0" rIns="0" bIns="0" anchor="t" anchorCtr="0">
            <a:spAutoFit/>
          </a:bodyPr>
          <a:lstStyle/>
          <a:p>
            <a:pPr marL="0" marR="0" lvl="0" indent="0" algn="l" rtl="0">
              <a:lnSpc>
                <a:spcPct val="124800"/>
              </a:lnSpc>
              <a:spcBef>
                <a:spcPts val="0"/>
              </a:spcBef>
              <a:spcAft>
                <a:spcPts val="0"/>
              </a:spcAft>
              <a:buNone/>
            </a:pPr>
            <a:r>
              <a:rPr lang="fr" sz="1500">
                <a:solidFill>
                  <a:srgbClr val="114954"/>
                </a:solidFill>
              </a:rPr>
              <a:t>Pourquoi </a:t>
            </a:r>
            <a:r>
              <a:rPr lang="fr" sz="1500">
                <a:solidFill>
                  <a:srgbClr val="114954"/>
                </a:solidFill>
                <a:latin typeface="Arial"/>
                <a:ea typeface="Arial"/>
                <a:cs typeface="Arial"/>
                <a:sym typeface="Arial"/>
              </a:rPr>
              <a:t>?</a:t>
            </a:r>
            <a:endParaRPr sz="700"/>
          </a:p>
        </p:txBody>
      </p:sp>
      <p:grpSp>
        <p:nvGrpSpPr>
          <p:cNvPr id="347" name="Google Shape;347;p30"/>
          <p:cNvGrpSpPr/>
          <p:nvPr/>
        </p:nvGrpSpPr>
        <p:grpSpPr>
          <a:xfrm>
            <a:off x="7516906" y="366707"/>
            <a:ext cx="1905002" cy="277203"/>
            <a:chOff x="0" y="-9525"/>
            <a:chExt cx="1003458" cy="146016"/>
          </a:xfrm>
        </p:grpSpPr>
        <p:sp>
          <p:nvSpPr>
            <p:cNvPr id="348" name="Google Shape;348;p30"/>
            <p:cNvSpPr/>
            <p:nvPr/>
          </p:nvSpPr>
          <p:spPr>
            <a:xfrm>
              <a:off x="0" y="0"/>
              <a:ext cx="1003458" cy="136491"/>
            </a:xfrm>
            <a:custGeom>
              <a:avLst/>
              <a:gdLst/>
              <a:ahLst/>
              <a:cxnLst/>
              <a:rect l="l" t="t" r="r" b="b"/>
              <a:pathLst>
                <a:path w="1003458" h="136491" extrusionOk="0">
                  <a:moveTo>
                    <a:pt x="12192" y="0"/>
                  </a:moveTo>
                  <a:lnTo>
                    <a:pt x="991266" y="0"/>
                  </a:lnTo>
                  <a:cubicBezTo>
                    <a:pt x="998000" y="0"/>
                    <a:pt x="1003458" y="5459"/>
                    <a:pt x="1003458" y="12192"/>
                  </a:cubicBezTo>
                  <a:lnTo>
                    <a:pt x="1003458" y="124299"/>
                  </a:lnTo>
                  <a:cubicBezTo>
                    <a:pt x="1003458" y="131033"/>
                    <a:pt x="998000" y="136491"/>
                    <a:pt x="991266" y="136491"/>
                  </a:cubicBezTo>
                  <a:lnTo>
                    <a:pt x="12192" y="136491"/>
                  </a:lnTo>
                  <a:cubicBezTo>
                    <a:pt x="8958" y="136491"/>
                    <a:pt x="5857" y="135207"/>
                    <a:pt x="3571" y="132920"/>
                  </a:cubicBezTo>
                  <a:cubicBezTo>
                    <a:pt x="1285" y="130634"/>
                    <a:pt x="0" y="127533"/>
                    <a:pt x="0" y="124299"/>
                  </a:cubicBezTo>
                  <a:lnTo>
                    <a:pt x="0" y="12192"/>
                  </a:lnTo>
                  <a:cubicBezTo>
                    <a:pt x="0" y="8958"/>
                    <a:pt x="1285" y="5857"/>
                    <a:pt x="3571" y="3571"/>
                  </a:cubicBezTo>
                  <a:cubicBezTo>
                    <a:pt x="5857" y="1285"/>
                    <a:pt x="8958" y="0"/>
                    <a:pt x="12192" y="0"/>
                  </a:cubicBezTo>
                  <a:close/>
                </a:path>
              </a:pathLst>
            </a:custGeom>
            <a:solidFill>
              <a:srgbClr val="9B4623"/>
            </a:solid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49" name="Google Shape;349;p30"/>
            <p:cNvSpPr txBox="1"/>
            <p:nvPr/>
          </p:nvSpPr>
          <p:spPr>
            <a:xfrm>
              <a:off x="0" y="-9525"/>
              <a:ext cx="1003458" cy="146016"/>
            </a:xfrm>
            <a:prstGeom prst="rect">
              <a:avLst/>
            </a:prstGeom>
            <a:noFill/>
            <a:ln>
              <a:noFill/>
            </a:ln>
          </p:spPr>
          <p:txBody>
            <a:bodyPr spcFirstLastPara="1" wrap="square" lIns="25400" tIns="25400" rIns="25400" bIns="25400" anchor="ctr" anchorCtr="0">
              <a:noAutofit/>
            </a:bodyPr>
            <a:lstStyle/>
            <a:p>
              <a:pPr marL="0" marR="0" lvl="0" indent="0" algn="r" rtl="0">
                <a:lnSpc>
                  <a:spcPct val="133333"/>
                </a:lnSpc>
                <a:spcBef>
                  <a:spcPts val="0"/>
                </a:spcBef>
                <a:spcAft>
                  <a:spcPts val="0"/>
                </a:spcAft>
                <a:buNone/>
              </a:pPr>
              <a:endParaRPr sz="900">
                <a:solidFill>
                  <a:schemeClr val="dk1"/>
                </a:solidFill>
                <a:latin typeface="Calibri"/>
                <a:ea typeface="Calibri"/>
                <a:cs typeface="Calibri"/>
                <a:sym typeface="Calibri"/>
              </a:endParaRPr>
            </a:p>
          </p:txBody>
        </p:sp>
      </p:grpSp>
      <p:sp>
        <p:nvSpPr>
          <p:cNvPr id="350" name="Google Shape;350;p30"/>
          <p:cNvSpPr txBox="1"/>
          <p:nvPr/>
        </p:nvSpPr>
        <p:spPr>
          <a:xfrm>
            <a:off x="7567350" y="433400"/>
            <a:ext cx="1508100" cy="338700"/>
          </a:xfrm>
          <a:prstGeom prst="rect">
            <a:avLst/>
          </a:prstGeom>
          <a:noFill/>
          <a:ln>
            <a:noFill/>
          </a:ln>
        </p:spPr>
        <p:txBody>
          <a:bodyPr spcFirstLastPara="1" wrap="square" lIns="0" tIns="0" rIns="0" bIns="0" anchor="t" anchorCtr="0">
            <a:spAutoFit/>
          </a:bodyPr>
          <a:lstStyle/>
          <a:p>
            <a:pPr marL="0" lvl="0" indent="0" algn="ctr" rtl="0">
              <a:lnSpc>
                <a:spcPct val="120000"/>
              </a:lnSpc>
              <a:spcBef>
                <a:spcPts val="0"/>
              </a:spcBef>
              <a:spcAft>
                <a:spcPts val="0"/>
              </a:spcAft>
              <a:buClr>
                <a:schemeClr val="dk1"/>
              </a:buClr>
              <a:buFont typeface="Arial"/>
              <a:buNone/>
            </a:pPr>
            <a:r>
              <a:rPr lang="fr" sz="1000">
                <a:solidFill>
                  <a:schemeClr val="lt1"/>
                </a:solidFill>
              </a:rPr>
              <a:t> Planifiez votre lancement</a:t>
            </a:r>
            <a:endParaRPr sz="700">
              <a:solidFill>
                <a:schemeClr val="dk1"/>
              </a:solidFill>
            </a:endParaRPr>
          </a:p>
          <a:p>
            <a:pPr marL="0" marR="0" lvl="0" indent="0" algn="ctr" rtl="0">
              <a:lnSpc>
                <a:spcPct val="120000"/>
              </a:lnSpc>
              <a:spcBef>
                <a:spcPts val="0"/>
              </a:spcBef>
              <a:spcAft>
                <a:spcPts val="0"/>
              </a:spcAft>
              <a:buNone/>
            </a:pPr>
            <a:endParaRPr sz="1000">
              <a:solidFill>
                <a:srgbClr val="FFFFFF"/>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AF9F4"/>
        </a:solidFill>
        <a:effectLst/>
      </p:bgPr>
    </p:bg>
    <p:spTree>
      <p:nvGrpSpPr>
        <p:cNvPr id="1" name="Shape 387"/>
        <p:cNvGrpSpPr/>
        <p:nvPr/>
      </p:nvGrpSpPr>
      <p:grpSpPr>
        <a:xfrm>
          <a:off x="0" y="0"/>
          <a:ext cx="0" cy="0"/>
          <a:chOff x="0" y="0"/>
          <a:chExt cx="0" cy="0"/>
        </a:xfrm>
      </p:grpSpPr>
      <p:sp>
        <p:nvSpPr>
          <p:cNvPr id="388" name="Google Shape;388;p32"/>
          <p:cNvSpPr txBox="1"/>
          <p:nvPr/>
        </p:nvSpPr>
        <p:spPr>
          <a:xfrm>
            <a:off x="526663" y="1871615"/>
            <a:ext cx="3310800" cy="1659600"/>
          </a:xfrm>
          <a:prstGeom prst="rect">
            <a:avLst/>
          </a:prstGeom>
          <a:noFill/>
          <a:ln>
            <a:noFill/>
          </a:ln>
        </p:spPr>
        <p:txBody>
          <a:bodyPr spcFirstLastPara="1" wrap="square" lIns="0" tIns="0" rIns="0" bIns="0" anchor="t" anchorCtr="0">
            <a:spAutoFit/>
          </a:bodyPr>
          <a:lstStyle/>
          <a:p>
            <a:pPr marL="0" marR="0" lvl="0" indent="0" algn="l" rtl="0">
              <a:lnSpc>
                <a:spcPct val="124777"/>
              </a:lnSpc>
              <a:spcBef>
                <a:spcPts val="0"/>
              </a:spcBef>
              <a:spcAft>
                <a:spcPts val="0"/>
              </a:spcAft>
              <a:buNone/>
            </a:pPr>
            <a:r>
              <a:rPr lang="fr" sz="800">
                <a:solidFill>
                  <a:srgbClr val="114954"/>
                </a:solidFill>
              </a:rPr>
              <a:t>Votre stratégie de contenu doit correspondre à vos objectifs :</a:t>
            </a:r>
            <a:endParaRPr sz="800"/>
          </a:p>
          <a:p>
            <a:pPr marL="190500" marR="0" lvl="1" indent="-88900" algn="l" rtl="0">
              <a:lnSpc>
                <a:spcPct val="124777"/>
              </a:lnSpc>
              <a:spcBef>
                <a:spcPts val="0"/>
              </a:spcBef>
              <a:spcAft>
                <a:spcPts val="0"/>
              </a:spcAft>
              <a:buClr>
                <a:srgbClr val="114954"/>
              </a:buClr>
              <a:buSzPts val="800"/>
              <a:buFont typeface="Arial"/>
              <a:buChar char="•"/>
            </a:pPr>
            <a:r>
              <a:rPr lang="fr" sz="800">
                <a:solidFill>
                  <a:srgbClr val="114954"/>
                </a:solidFill>
              </a:rPr>
              <a:t>Promouvez une sélection de contenus triés sur le volet afin de guider les apprenants vers des objectifs spécifiques, tels que l'amélioration des compétences ou la conformité. Cette approche fonctionne bien si vous attribuez du contenu ou si vous souhaitez offrir une expérience plus structurée.</a:t>
            </a:r>
            <a:endParaRPr sz="800"/>
          </a:p>
          <a:p>
            <a:pPr marL="190500" marR="0" lvl="1" indent="-88900" algn="l" rtl="0">
              <a:lnSpc>
                <a:spcPct val="124777"/>
              </a:lnSpc>
              <a:spcBef>
                <a:spcPts val="0"/>
              </a:spcBef>
              <a:spcAft>
                <a:spcPts val="0"/>
              </a:spcAft>
              <a:buClr>
                <a:srgbClr val="114954"/>
              </a:buClr>
              <a:buSzPts val="800"/>
              <a:buFont typeface="Arial"/>
              <a:buChar char="•"/>
            </a:pPr>
            <a:r>
              <a:rPr lang="fr" sz="800">
                <a:solidFill>
                  <a:srgbClr val="114954"/>
                </a:solidFill>
              </a:rPr>
              <a:t>Encouragez l'exploration en dirigeant les apprenants vers la page d'accueil intelligente de Go1, où ils peuvent découvrir des contenus en fonction de leurs intérêts et de leurs besoins.</a:t>
            </a:r>
            <a:endParaRPr sz="800"/>
          </a:p>
          <a:p>
            <a:pPr marL="0" marR="0" lvl="0" indent="0" algn="l" rtl="0">
              <a:lnSpc>
                <a:spcPct val="124777"/>
              </a:lnSpc>
              <a:spcBef>
                <a:spcPts val="0"/>
              </a:spcBef>
              <a:spcAft>
                <a:spcPts val="0"/>
              </a:spcAft>
              <a:buNone/>
            </a:pPr>
            <a:endParaRPr sz="800">
              <a:solidFill>
                <a:srgbClr val="114954"/>
              </a:solidFill>
              <a:latin typeface="Arial"/>
              <a:ea typeface="Arial"/>
              <a:cs typeface="Arial"/>
              <a:sym typeface="Arial"/>
            </a:endParaRPr>
          </a:p>
          <a:p>
            <a:pPr marL="0" marR="0" lvl="0" indent="0" algn="l" rtl="0">
              <a:lnSpc>
                <a:spcPct val="124777"/>
              </a:lnSpc>
              <a:spcBef>
                <a:spcPts val="0"/>
              </a:spcBef>
              <a:spcAft>
                <a:spcPts val="0"/>
              </a:spcAft>
              <a:buNone/>
            </a:pPr>
            <a:endParaRPr sz="800">
              <a:solidFill>
                <a:srgbClr val="114954"/>
              </a:solidFill>
              <a:latin typeface="Arial"/>
              <a:ea typeface="Arial"/>
              <a:cs typeface="Arial"/>
              <a:sym typeface="Arial"/>
            </a:endParaRPr>
          </a:p>
        </p:txBody>
      </p:sp>
      <p:sp>
        <p:nvSpPr>
          <p:cNvPr id="389" name="Google Shape;389;p32"/>
          <p:cNvSpPr txBox="1"/>
          <p:nvPr/>
        </p:nvSpPr>
        <p:spPr>
          <a:xfrm>
            <a:off x="514350" y="3630600"/>
            <a:ext cx="3741900" cy="830100"/>
          </a:xfrm>
          <a:prstGeom prst="rect">
            <a:avLst/>
          </a:prstGeom>
          <a:noFill/>
          <a:ln>
            <a:noFill/>
          </a:ln>
        </p:spPr>
        <p:txBody>
          <a:bodyPr spcFirstLastPara="1" wrap="square" lIns="0" tIns="0" rIns="0" bIns="0" anchor="t" anchorCtr="0">
            <a:spAutoFit/>
          </a:bodyPr>
          <a:lstStyle/>
          <a:p>
            <a:pPr marL="0" marR="0" lvl="0" indent="0" algn="l" rtl="0">
              <a:lnSpc>
                <a:spcPct val="124777"/>
              </a:lnSpc>
              <a:spcBef>
                <a:spcPts val="0"/>
              </a:spcBef>
              <a:spcAft>
                <a:spcPts val="0"/>
              </a:spcAft>
              <a:buNone/>
            </a:pPr>
            <a:r>
              <a:rPr lang="fr" sz="900">
                <a:solidFill>
                  <a:srgbClr val="114954"/>
                </a:solidFill>
              </a:rPr>
              <a:t>Il n'existe pas d'approche universelle. Commencer par définir clairement les objectifs, que ce soit avec l'aide d'un guide ou de manière autonome, aide les apprenants à savoir par où commencer. Vous pouvez toujours faire évoluer votre stratégie au fil du temps, mais au début, un lancement ciblé permet de renforcer la confiance et de créer une dynamique.</a:t>
            </a:r>
            <a:endParaRPr sz="900"/>
          </a:p>
        </p:txBody>
      </p:sp>
      <p:sp>
        <p:nvSpPr>
          <p:cNvPr id="390" name="Google Shape;390;p32"/>
          <p:cNvSpPr txBox="1"/>
          <p:nvPr/>
        </p:nvSpPr>
        <p:spPr>
          <a:xfrm>
            <a:off x="514350" y="1547050"/>
            <a:ext cx="2132100" cy="231000"/>
          </a:xfrm>
          <a:prstGeom prst="rect">
            <a:avLst/>
          </a:prstGeom>
          <a:noFill/>
          <a:ln>
            <a:noFill/>
          </a:ln>
        </p:spPr>
        <p:txBody>
          <a:bodyPr spcFirstLastPara="1" wrap="square" lIns="0" tIns="0" rIns="0" bIns="0" anchor="t" anchorCtr="0">
            <a:spAutoFit/>
          </a:bodyPr>
          <a:lstStyle/>
          <a:p>
            <a:pPr marL="0" marR="0" lvl="0" indent="0" algn="l" rtl="0">
              <a:lnSpc>
                <a:spcPct val="124800"/>
              </a:lnSpc>
              <a:spcBef>
                <a:spcPts val="0"/>
              </a:spcBef>
              <a:spcAft>
                <a:spcPts val="0"/>
              </a:spcAft>
              <a:buNone/>
            </a:pPr>
            <a:r>
              <a:rPr lang="fr" sz="1500">
                <a:solidFill>
                  <a:srgbClr val="114954"/>
                </a:solidFill>
                <a:latin typeface="Arial"/>
                <a:ea typeface="Arial"/>
                <a:cs typeface="Arial"/>
                <a:sym typeface="Arial"/>
              </a:rPr>
              <a:t>Go1 recomm</a:t>
            </a:r>
            <a:r>
              <a:rPr lang="fr" sz="1500">
                <a:solidFill>
                  <a:srgbClr val="114954"/>
                </a:solidFill>
              </a:rPr>
              <a:t>a</a:t>
            </a:r>
            <a:r>
              <a:rPr lang="fr" sz="1500">
                <a:solidFill>
                  <a:srgbClr val="114954"/>
                </a:solidFill>
                <a:latin typeface="Arial"/>
                <a:ea typeface="Arial"/>
                <a:cs typeface="Arial"/>
                <a:sym typeface="Arial"/>
              </a:rPr>
              <a:t>nd</a:t>
            </a:r>
            <a:r>
              <a:rPr lang="fr" sz="1500">
                <a:solidFill>
                  <a:srgbClr val="114954"/>
                </a:solidFill>
              </a:rPr>
              <a:t>e</a:t>
            </a:r>
            <a:endParaRPr sz="700"/>
          </a:p>
        </p:txBody>
      </p:sp>
      <p:sp>
        <p:nvSpPr>
          <p:cNvPr id="391" name="Google Shape;391;p32"/>
          <p:cNvSpPr txBox="1"/>
          <p:nvPr/>
        </p:nvSpPr>
        <p:spPr>
          <a:xfrm>
            <a:off x="514350" y="3345575"/>
            <a:ext cx="2132100" cy="231000"/>
          </a:xfrm>
          <a:prstGeom prst="rect">
            <a:avLst/>
          </a:prstGeom>
          <a:noFill/>
          <a:ln>
            <a:noFill/>
          </a:ln>
        </p:spPr>
        <p:txBody>
          <a:bodyPr spcFirstLastPara="1" wrap="square" lIns="0" tIns="0" rIns="0" bIns="0" anchor="t" anchorCtr="0">
            <a:spAutoFit/>
          </a:bodyPr>
          <a:lstStyle/>
          <a:p>
            <a:pPr marL="0" marR="0" lvl="0" indent="0" algn="l" rtl="0">
              <a:lnSpc>
                <a:spcPct val="124800"/>
              </a:lnSpc>
              <a:spcBef>
                <a:spcPts val="0"/>
              </a:spcBef>
              <a:spcAft>
                <a:spcPts val="0"/>
              </a:spcAft>
              <a:buNone/>
            </a:pPr>
            <a:r>
              <a:rPr lang="fr" sz="1500">
                <a:solidFill>
                  <a:srgbClr val="114954"/>
                </a:solidFill>
              </a:rPr>
              <a:t>Pourquoi </a:t>
            </a:r>
            <a:r>
              <a:rPr lang="fr" sz="1500">
                <a:solidFill>
                  <a:srgbClr val="114954"/>
                </a:solidFill>
                <a:latin typeface="Arial"/>
                <a:ea typeface="Arial"/>
                <a:cs typeface="Arial"/>
                <a:sym typeface="Arial"/>
              </a:rPr>
              <a:t>?</a:t>
            </a:r>
            <a:endParaRPr sz="700"/>
          </a:p>
        </p:txBody>
      </p:sp>
      <p:grpSp>
        <p:nvGrpSpPr>
          <p:cNvPr id="392" name="Google Shape;392;p32"/>
          <p:cNvGrpSpPr/>
          <p:nvPr/>
        </p:nvGrpSpPr>
        <p:grpSpPr>
          <a:xfrm>
            <a:off x="514350" y="844436"/>
            <a:ext cx="3675946" cy="551718"/>
            <a:chOff x="0" y="-9525"/>
            <a:chExt cx="1936339" cy="204590"/>
          </a:xfrm>
        </p:grpSpPr>
        <p:sp>
          <p:nvSpPr>
            <p:cNvPr id="393" name="Google Shape;393;p32"/>
            <p:cNvSpPr/>
            <p:nvPr/>
          </p:nvSpPr>
          <p:spPr>
            <a:xfrm>
              <a:off x="0" y="0"/>
              <a:ext cx="1936339" cy="195065"/>
            </a:xfrm>
            <a:custGeom>
              <a:avLst/>
              <a:gdLst/>
              <a:ahLst/>
              <a:cxnLst/>
              <a:rect l="l" t="t" r="r" b="b"/>
              <a:pathLst>
                <a:path w="1936339" h="195065" extrusionOk="0">
                  <a:moveTo>
                    <a:pt x="6318" y="0"/>
                  </a:moveTo>
                  <a:lnTo>
                    <a:pt x="1930021" y="0"/>
                  </a:lnTo>
                  <a:cubicBezTo>
                    <a:pt x="1931697" y="0"/>
                    <a:pt x="1933304" y="666"/>
                    <a:pt x="1934489" y="1851"/>
                  </a:cubicBezTo>
                  <a:cubicBezTo>
                    <a:pt x="1935674" y="3035"/>
                    <a:pt x="1936339" y="4642"/>
                    <a:pt x="1936339" y="6318"/>
                  </a:cubicBezTo>
                  <a:lnTo>
                    <a:pt x="1936339" y="188747"/>
                  </a:lnTo>
                  <a:cubicBezTo>
                    <a:pt x="1936339" y="192237"/>
                    <a:pt x="1933511" y="195065"/>
                    <a:pt x="1930021" y="195065"/>
                  </a:cubicBezTo>
                  <a:lnTo>
                    <a:pt x="6318" y="195065"/>
                  </a:lnTo>
                  <a:cubicBezTo>
                    <a:pt x="4642" y="195065"/>
                    <a:pt x="3035" y="194400"/>
                    <a:pt x="1851" y="193215"/>
                  </a:cubicBezTo>
                  <a:cubicBezTo>
                    <a:pt x="666" y="192030"/>
                    <a:pt x="0" y="190423"/>
                    <a:pt x="0" y="188747"/>
                  </a:cubicBezTo>
                  <a:lnTo>
                    <a:pt x="0" y="6318"/>
                  </a:lnTo>
                  <a:cubicBezTo>
                    <a:pt x="0" y="4642"/>
                    <a:pt x="666" y="3035"/>
                    <a:pt x="1851" y="1851"/>
                  </a:cubicBezTo>
                  <a:cubicBezTo>
                    <a:pt x="3035" y="666"/>
                    <a:pt x="4642" y="0"/>
                    <a:pt x="6318" y="0"/>
                  </a:cubicBezTo>
                  <a:close/>
                </a:path>
              </a:pathLst>
            </a:custGeom>
            <a:solidFill>
              <a:srgbClr val="D3EAEF"/>
            </a:solid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94" name="Google Shape;394;p32"/>
            <p:cNvSpPr txBox="1"/>
            <p:nvPr/>
          </p:nvSpPr>
          <p:spPr>
            <a:xfrm>
              <a:off x="0" y="-9525"/>
              <a:ext cx="1936339" cy="204590"/>
            </a:xfrm>
            <a:prstGeom prst="rect">
              <a:avLst/>
            </a:prstGeom>
            <a:noFill/>
            <a:ln>
              <a:noFill/>
            </a:ln>
          </p:spPr>
          <p:txBody>
            <a:bodyPr spcFirstLastPara="1" wrap="square" lIns="25400" tIns="25400" rIns="25400" bIns="25400" anchor="ctr" anchorCtr="0">
              <a:noAutofit/>
            </a:bodyPr>
            <a:lstStyle/>
            <a:p>
              <a:pPr marL="0" marR="0" lvl="0" indent="0" algn="r" rtl="0">
                <a:lnSpc>
                  <a:spcPct val="133333"/>
                </a:lnSpc>
                <a:spcBef>
                  <a:spcPts val="0"/>
                </a:spcBef>
                <a:spcAft>
                  <a:spcPts val="0"/>
                </a:spcAft>
                <a:buNone/>
              </a:pPr>
              <a:endParaRPr sz="900">
                <a:solidFill>
                  <a:schemeClr val="dk1"/>
                </a:solidFill>
                <a:latin typeface="Calibri"/>
                <a:ea typeface="Calibri"/>
                <a:cs typeface="Calibri"/>
                <a:sym typeface="Calibri"/>
              </a:endParaRPr>
            </a:p>
          </p:txBody>
        </p:sp>
      </p:grpSp>
      <p:grpSp>
        <p:nvGrpSpPr>
          <p:cNvPr id="395" name="Google Shape;395;p32"/>
          <p:cNvGrpSpPr/>
          <p:nvPr/>
        </p:nvGrpSpPr>
        <p:grpSpPr>
          <a:xfrm>
            <a:off x="4594500" y="844435"/>
            <a:ext cx="3675946" cy="551718"/>
            <a:chOff x="0" y="-9525"/>
            <a:chExt cx="1936339" cy="204590"/>
          </a:xfrm>
        </p:grpSpPr>
        <p:sp>
          <p:nvSpPr>
            <p:cNvPr id="396" name="Google Shape;396;p32"/>
            <p:cNvSpPr/>
            <p:nvPr/>
          </p:nvSpPr>
          <p:spPr>
            <a:xfrm>
              <a:off x="0" y="0"/>
              <a:ext cx="1936339" cy="195065"/>
            </a:xfrm>
            <a:custGeom>
              <a:avLst/>
              <a:gdLst/>
              <a:ahLst/>
              <a:cxnLst/>
              <a:rect l="l" t="t" r="r" b="b"/>
              <a:pathLst>
                <a:path w="1936339" h="195065" extrusionOk="0">
                  <a:moveTo>
                    <a:pt x="6318" y="0"/>
                  </a:moveTo>
                  <a:lnTo>
                    <a:pt x="1930021" y="0"/>
                  </a:lnTo>
                  <a:cubicBezTo>
                    <a:pt x="1931697" y="0"/>
                    <a:pt x="1933304" y="666"/>
                    <a:pt x="1934489" y="1851"/>
                  </a:cubicBezTo>
                  <a:cubicBezTo>
                    <a:pt x="1935674" y="3035"/>
                    <a:pt x="1936339" y="4642"/>
                    <a:pt x="1936339" y="6318"/>
                  </a:cubicBezTo>
                  <a:lnTo>
                    <a:pt x="1936339" y="188747"/>
                  </a:lnTo>
                  <a:cubicBezTo>
                    <a:pt x="1936339" y="192237"/>
                    <a:pt x="1933511" y="195065"/>
                    <a:pt x="1930021" y="195065"/>
                  </a:cubicBezTo>
                  <a:lnTo>
                    <a:pt x="6318" y="195065"/>
                  </a:lnTo>
                  <a:cubicBezTo>
                    <a:pt x="4642" y="195065"/>
                    <a:pt x="3035" y="194400"/>
                    <a:pt x="1851" y="193215"/>
                  </a:cubicBezTo>
                  <a:cubicBezTo>
                    <a:pt x="666" y="192030"/>
                    <a:pt x="0" y="190423"/>
                    <a:pt x="0" y="188747"/>
                  </a:cubicBezTo>
                  <a:lnTo>
                    <a:pt x="0" y="6318"/>
                  </a:lnTo>
                  <a:cubicBezTo>
                    <a:pt x="0" y="4642"/>
                    <a:pt x="666" y="3035"/>
                    <a:pt x="1851" y="1851"/>
                  </a:cubicBezTo>
                  <a:cubicBezTo>
                    <a:pt x="3035" y="666"/>
                    <a:pt x="4642" y="0"/>
                    <a:pt x="6318" y="0"/>
                  </a:cubicBezTo>
                  <a:close/>
                </a:path>
              </a:pathLst>
            </a:custGeom>
            <a:solidFill>
              <a:srgbClr val="DEF1DA"/>
            </a:solid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97" name="Google Shape;397;p32"/>
            <p:cNvSpPr txBox="1"/>
            <p:nvPr/>
          </p:nvSpPr>
          <p:spPr>
            <a:xfrm>
              <a:off x="0" y="-9525"/>
              <a:ext cx="1936339" cy="204590"/>
            </a:xfrm>
            <a:prstGeom prst="rect">
              <a:avLst/>
            </a:prstGeom>
            <a:noFill/>
            <a:ln>
              <a:noFill/>
            </a:ln>
          </p:spPr>
          <p:txBody>
            <a:bodyPr spcFirstLastPara="1" wrap="square" lIns="25400" tIns="25400" rIns="25400" bIns="25400" anchor="ctr" anchorCtr="0">
              <a:noAutofit/>
            </a:bodyPr>
            <a:lstStyle/>
            <a:p>
              <a:pPr marL="0" marR="0" lvl="0" indent="0" algn="r" rtl="0">
                <a:lnSpc>
                  <a:spcPct val="133333"/>
                </a:lnSpc>
                <a:spcBef>
                  <a:spcPts val="0"/>
                </a:spcBef>
                <a:spcAft>
                  <a:spcPts val="0"/>
                </a:spcAft>
                <a:buNone/>
              </a:pPr>
              <a:endParaRPr sz="900">
                <a:solidFill>
                  <a:schemeClr val="dk1"/>
                </a:solidFill>
                <a:latin typeface="Calibri"/>
                <a:ea typeface="Calibri"/>
                <a:cs typeface="Calibri"/>
                <a:sym typeface="Calibri"/>
              </a:endParaRPr>
            </a:p>
          </p:txBody>
        </p:sp>
      </p:grpSp>
      <p:grpSp>
        <p:nvGrpSpPr>
          <p:cNvPr id="398" name="Google Shape;398;p32"/>
          <p:cNvGrpSpPr/>
          <p:nvPr/>
        </p:nvGrpSpPr>
        <p:grpSpPr>
          <a:xfrm>
            <a:off x="660075" y="878585"/>
            <a:ext cx="3289828" cy="511393"/>
            <a:chOff x="-47" y="-9495"/>
            <a:chExt cx="13356994" cy="2076300"/>
          </a:xfrm>
        </p:grpSpPr>
        <p:sp>
          <p:nvSpPr>
            <p:cNvPr id="399" name="Google Shape;399;p32"/>
            <p:cNvSpPr/>
            <p:nvPr/>
          </p:nvSpPr>
          <p:spPr>
            <a:xfrm>
              <a:off x="0" y="0"/>
              <a:ext cx="13356947" cy="1354217"/>
            </a:xfrm>
            <a:custGeom>
              <a:avLst/>
              <a:gdLst/>
              <a:ahLst/>
              <a:cxnLst/>
              <a:rect l="l" t="t" r="r" b="b"/>
              <a:pathLst>
                <a:path w="13356947" h="1354217" extrusionOk="0">
                  <a:moveTo>
                    <a:pt x="0" y="0"/>
                  </a:moveTo>
                  <a:lnTo>
                    <a:pt x="13356947" y="0"/>
                  </a:lnTo>
                  <a:lnTo>
                    <a:pt x="13356947" y="1354217"/>
                  </a:lnTo>
                  <a:lnTo>
                    <a:pt x="0" y="1354217"/>
                  </a:lnTo>
                  <a:close/>
                </a:path>
              </a:pathLst>
            </a:custGeom>
            <a:solidFill>
              <a:srgbClr val="FAF9F4">
                <a:alpha val="0"/>
              </a:srgbClr>
            </a:solid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400" name="Google Shape;400;p32"/>
            <p:cNvSpPr txBox="1"/>
            <p:nvPr/>
          </p:nvSpPr>
          <p:spPr>
            <a:xfrm>
              <a:off x="-47" y="-9495"/>
              <a:ext cx="13356900" cy="2076300"/>
            </a:xfrm>
            <a:prstGeom prst="rect">
              <a:avLst/>
            </a:prstGeom>
            <a:noFill/>
            <a:ln>
              <a:noFill/>
            </a:ln>
          </p:spPr>
          <p:txBody>
            <a:bodyPr spcFirstLastPara="1" wrap="square" lIns="0" tIns="0" rIns="0" bIns="0" anchor="ctr" anchorCtr="0">
              <a:noAutofit/>
            </a:bodyPr>
            <a:lstStyle/>
            <a:p>
              <a:pPr marL="0" lvl="0" indent="0" algn="l" rtl="0">
                <a:lnSpc>
                  <a:spcPct val="120000"/>
                </a:lnSpc>
                <a:spcBef>
                  <a:spcPts val="0"/>
                </a:spcBef>
                <a:spcAft>
                  <a:spcPts val="0"/>
                </a:spcAft>
                <a:buSzPts val="1100"/>
                <a:buNone/>
              </a:pPr>
              <a:r>
                <a:rPr lang="fr" sz="1500">
                  <a:solidFill>
                    <a:srgbClr val="394646"/>
                  </a:solidFill>
                </a:rPr>
                <a:t>Quelle quantité de contenu devons-nous promouvoir ?</a:t>
              </a:r>
              <a:endParaRPr sz="1500">
                <a:solidFill>
                  <a:srgbClr val="394646"/>
                </a:solidFill>
              </a:endParaRPr>
            </a:p>
          </p:txBody>
        </p:sp>
      </p:grpSp>
      <p:sp>
        <p:nvSpPr>
          <p:cNvPr id="401" name="Google Shape;401;p32"/>
          <p:cNvSpPr txBox="1"/>
          <p:nvPr/>
        </p:nvSpPr>
        <p:spPr>
          <a:xfrm>
            <a:off x="4535600" y="1889167"/>
            <a:ext cx="4109100" cy="1077218"/>
          </a:xfrm>
          <a:prstGeom prst="rect">
            <a:avLst/>
          </a:prstGeom>
          <a:noFill/>
          <a:ln>
            <a:noFill/>
          </a:ln>
        </p:spPr>
        <p:txBody>
          <a:bodyPr spcFirstLastPara="1" wrap="square" lIns="0" tIns="0" rIns="0" bIns="0" anchor="t" anchorCtr="0">
            <a:spAutoFit/>
          </a:bodyPr>
          <a:lstStyle/>
          <a:p>
            <a:pPr marL="190500" marR="0" lvl="1" indent="-88900" algn="l" rtl="0">
              <a:lnSpc>
                <a:spcPct val="124777"/>
              </a:lnSpc>
              <a:spcBef>
                <a:spcPts val="0"/>
              </a:spcBef>
              <a:spcAft>
                <a:spcPts val="0"/>
              </a:spcAft>
              <a:buClr>
                <a:srgbClr val="114954"/>
              </a:buClr>
              <a:buSzPts val="800"/>
              <a:buFont typeface="Arial"/>
              <a:buChar char="•"/>
            </a:pPr>
            <a:r>
              <a:rPr lang="fr" sz="800" dirty="0">
                <a:solidFill>
                  <a:srgbClr val="114954"/>
                </a:solidFill>
              </a:rPr>
              <a:t>Accédez à des</a:t>
            </a:r>
            <a:r>
              <a:rPr lang="fr" sz="800" b="0" i="0" u="none" strike="noStrike" cap="none" dirty="0">
                <a:solidFill>
                  <a:srgbClr val="114954"/>
                </a:solidFill>
                <a:latin typeface="Arial"/>
                <a:ea typeface="Arial"/>
                <a:cs typeface="Arial"/>
                <a:sym typeface="Arial"/>
              </a:rPr>
              <a:t> </a:t>
            </a:r>
            <a:r>
              <a:rPr lang="fr" sz="800" u="sng" dirty="0">
                <a:solidFill>
                  <a:schemeClr val="hlink"/>
                </a:solidFill>
                <a:hlinkClick r:id="rId3"/>
              </a:rPr>
              <a:t>compétences professionnelles essentielles</a:t>
            </a:r>
            <a:r>
              <a:rPr lang="fr" sz="800" b="0" i="0" u="none" strike="noStrike" cap="none" dirty="0">
                <a:solidFill>
                  <a:srgbClr val="114954"/>
                </a:solidFill>
                <a:latin typeface="Arial"/>
                <a:ea typeface="Arial"/>
                <a:cs typeface="Arial"/>
                <a:sym typeface="Arial"/>
              </a:rPr>
              <a:t> </a:t>
            </a:r>
            <a:r>
              <a:rPr lang="fr" sz="800" dirty="0">
                <a:solidFill>
                  <a:srgbClr val="114954"/>
                </a:solidFill>
              </a:rPr>
              <a:t>adaptées aux principaux besoins d'apprentissage.</a:t>
            </a:r>
            <a:endParaRPr sz="800" dirty="0"/>
          </a:p>
          <a:p>
            <a:pPr marL="190500" marR="0" lvl="1" indent="-88900" algn="l" rtl="0">
              <a:lnSpc>
                <a:spcPct val="124777"/>
              </a:lnSpc>
              <a:spcBef>
                <a:spcPts val="0"/>
              </a:spcBef>
              <a:spcAft>
                <a:spcPts val="0"/>
              </a:spcAft>
              <a:buClr>
                <a:srgbClr val="114954"/>
              </a:buClr>
              <a:buSzPts val="800"/>
              <a:buFont typeface="Arial"/>
              <a:buChar char="•"/>
            </a:pPr>
            <a:r>
              <a:rPr lang="fr" sz="800" b="0" i="0" u="none" strike="noStrike" cap="none" dirty="0">
                <a:solidFill>
                  <a:srgbClr val="114954"/>
                </a:solidFill>
                <a:latin typeface="Arial"/>
                <a:ea typeface="Arial"/>
                <a:cs typeface="Arial"/>
                <a:sym typeface="Arial"/>
              </a:rPr>
              <a:t>C</a:t>
            </a:r>
            <a:r>
              <a:rPr lang="fr" sz="800" dirty="0">
                <a:solidFill>
                  <a:srgbClr val="114954"/>
                </a:solidFill>
              </a:rPr>
              <a:t>onsultez notre </a:t>
            </a:r>
            <a:r>
              <a:rPr lang="fr" sz="800" u="sng" dirty="0">
                <a:solidFill>
                  <a:schemeClr val="hlink"/>
                </a:solidFill>
                <a:hlinkClick r:id="rId4"/>
              </a:rPr>
              <a:t>guide de décision en matière de curation</a:t>
            </a:r>
            <a:r>
              <a:rPr lang="fr" sz="800" b="0" i="0" u="none" strike="noStrike" cap="none" dirty="0">
                <a:solidFill>
                  <a:srgbClr val="114954"/>
                </a:solidFill>
                <a:latin typeface="Arial"/>
                <a:ea typeface="Arial"/>
                <a:cs typeface="Arial"/>
                <a:sym typeface="Arial"/>
              </a:rPr>
              <a:t> </a:t>
            </a:r>
            <a:r>
              <a:rPr lang="fr" sz="800" dirty="0">
                <a:solidFill>
                  <a:srgbClr val="114954"/>
                </a:solidFill>
              </a:rPr>
              <a:t>afin de vous assurer que le contenu que vous partagez est utilisé et apprécié par votre organisation.</a:t>
            </a:r>
            <a:endParaRPr sz="800" dirty="0"/>
          </a:p>
          <a:p>
            <a:pPr marL="190500" marR="0" lvl="1" indent="-88900" algn="l" rtl="0">
              <a:lnSpc>
                <a:spcPct val="124777"/>
              </a:lnSpc>
              <a:spcBef>
                <a:spcPts val="0"/>
              </a:spcBef>
              <a:spcAft>
                <a:spcPts val="0"/>
              </a:spcAft>
              <a:buClr>
                <a:srgbClr val="114954"/>
              </a:buClr>
              <a:buSzPts val="800"/>
              <a:buFont typeface="Arial"/>
              <a:buChar char="•"/>
            </a:pPr>
            <a:r>
              <a:rPr lang="fr" sz="800" dirty="0">
                <a:solidFill>
                  <a:srgbClr val="114954"/>
                </a:solidFill>
              </a:rPr>
              <a:t>Si vous avez besoin d'une assistance supplémentaire, l'équipe de curation de Go1 peut vous aider en vous proposant des services de curation personnalisés (*des frais supplémentaires peuvent s'appliquer).</a:t>
            </a:r>
            <a:endParaRPr sz="800" dirty="0"/>
          </a:p>
        </p:txBody>
      </p:sp>
      <p:sp>
        <p:nvSpPr>
          <p:cNvPr id="402" name="Google Shape;402;p32"/>
          <p:cNvSpPr txBox="1"/>
          <p:nvPr/>
        </p:nvSpPr>
        <p:spPr>
          <a:xfrm>
            <a:off x="4658449" y="3815858"/>
            <a:ext cx="3986100" cy="657000"/>
          </a:xfrm>
          <a:prstGeom prst="rect">
            <a:avLst/>
          </a:prstGeom>
          <a:noFill/>
          <a:ln>
            <a:noFill/>
          </a:ln>
        </p:spPr>
        <p:txBody>
          <a:bodyPr spcFirstLastPara="1" wrap="square" lIns="0" tIns="0" rIns="0" bIns="0" anchor="t" anchorCtr="0">
            <a:spAutoFit/>
          </a:bodyPr>
          <a:lstStyle/>
          <a:p>
            <a:pPr marL="0" marR="0" lvl="0" indent="0" algn="l" rtl="0">
              <a:lnSpc>
                <a:spcPct val="124777"/>
              </a:lnSpc>
              <a:spcBef>
                <a:spcPts val="0"/>
              </a:spcBef>
              <a:spcAft>
                <a:spcPts val="0"/>
              </a:spcAft>
              <a:buNone/>
            </a:pPr>
            <a:r>
              <a:rPr lang="fr" sz="900">
                <a:solidFill>
                  <a:srgbClr val="114954"/>
                </a:solidFill>
              </a:rPr>
              <a:t>Les clients qui réussissent avec Go1 connaissent leurs apprenants, leurs lacunes et leurs objectifs. En associant ces informations à une sélection intelligente, vous offrez une expérience plus pertinente et plus engageante dès le premier jour.</a:t>
            </a:r>
            <a:endParaRPr sz="700"/>
          </a:p>
        </p:txBody>
      </p:sp>
      <p:sp>
        <p:nvSpPr>
          <p:cNvPr id="403" name="Google Shape;403;p32"/>
          <p:cNvSpPr txBox="1"/>
          <p:nvPr/>
        </p:nvSpPr>
        <p:spPr>
          <a:xfrm>
            <a:off x="4594533" y="1580929"/>
            <a:ext cx="2132100" cy="231000"/>
          </a:xfrm>
          <a:prstGeom prst="rect">
            <a:avLst/>
          </a:prstGeom>
          <a:noFill/>
          <a:ln>
            <a:noFill/>
          </a:ln>
        </p:spPr>
        <p:txBody>
          <a:bodyPr spcFirstLastPara="1" wrap="square" lIns="0" tIns="0" rIns="0" bIns="0" anchor="t" anchorCtr="0">
            <a:spAutoFit/>
          </a:bodyPr>
          <a:lstStyle/>
          <a:p>
            <a:pPr marL="0" lvl="0" indent="0" algn="l" rtl="0">
              <a:lnSpc>
                <a:spcPct val="124800"/>
              </a:lnSpc>
              <a:spcBef>
                <a:spcPts val="0"/>
              </a:spcBef>
              <a:spcAft>
                <a:spcPts val="0"/>
              </a:spcAft>
              <a:buNone/>
            </a:pPr>
            <a:r>
              <a:rPr lang="fr" sz="1500">
                <a:solidFill>
                  <a:srgbClr val="114954"/>
                </a:solidFill>
              </a:rPr>
              <a:t>Go1 recommande</a:t>
            </a:r>
            <a:endParaRPr sz="1500">
              <a:solidFill>
                <a:srgbClr val="114954"/>
              </a:solidFill>
            </a:endParaRPr>
          </a:p>
        </p:txBody>
      </p:sp>
      <p:sp>
        <p:nvSpPr>
          <p:cNvPr id="404" name="Google Shape;404;p32"/>
          <p:cNvSpPr txBox="1"/>
          <p:nvPr/>
        </p:nvSpPr>
        <p:spPr>
          <a:xfrm>
            <a:off x="4658458" y="3519327"/>
            <a:ext cx="2132100" cy="231000"/>
          </a:xfrm>
          <a:prstGeom prst="rect">
            <a:avLst/>
          </a:prstGeom>
          <a:noFill/>
          <a:ln>
            <a:noFill/>
          </a:ln>
        </p:spPr>
        <p:txBody>
          <a:bodyPr spcFirstLastPara="1" wrap="square" lIns="0" tIns="0" rIns="0" bIns="0" anchor="t" anchorCtr="0">
            <a:spAutoFit/>
          </a:bodyPr>
          <a:lstStyle/>
          <a:p>
            <a:pPr marL="0" marR="0" lvl="0" indent="0" algn="l" rtl="0">
              <a:lnSpc>
                <a:spcPct val="124800"/>
              </a:lnSpc>
              <a:spcBef>
                <a:spcPts val="0"/>
              </a:spcBef>
              <a:spcAft>
                <a:spcPts val="0"/>
              </a:spcAft>
              <a:buNone/>
            </a:pPr>
            <a:r>
              <a:rPr lang="fr" sz="1500">
                <a:solidFill>
                  <a:srgbClr val="114954"/>
                </a:solidFill>
              </a:rPr>
              <a:t>Pourquoi </a:t>
            </a:r>
            <a:r>
              <a:rPr lang="fr" sz="1500">
                <a:solidFill>
                  <a:srgbClr val="114954"/>
                </a:solidFill>
                <a:latin typeface="Arial"/>
                <a:ea typeface="Arial"/>
                <a:cs typeface="Arial"/>
                <a:sym typeface="Arial"/>
              </a:rPr>
              <a:t>?</a:t>
            </a:r>
            <a:endParaRPr sz="700"/>
          </a:p>
        </p:txBody>
      </p:sp>
      <p:grpSp>
        <p:nvGrpSpPr>
          <p:cNvPr id="405" name="Google Shape;405;p32"/>
          <p:cNvGrpSpPr/>
          <p:nvPr/>
        </p:nvGrpSpPr>
        <p:grpSpPr>
          <a:xfrm>
            <a:off x="4755450" y="878010"/>
            <a:ext cx="3259031" cy="511426"/>
            <a:chOff x="-23" y="-9507"/>
            <a:chExt cx="10633053" cy="1668600"/>
          </a:xfrm>
        </p:grpSpPr>
        <p:sp>
          <p:nvSpPr>
            <p:cNvPr id="406" name="Google Shape;406;p32"/>
            <p:cNvSpPr/>
            <p:nvPr/>
          </p:nvSpPr>
          <p:spPr>
            <a:xfrm>
              <a:off x="0" y="0"/>
              <a:ext cx="10633030" cy="1088113"/>
            </a:xfrm>
            <a:custGeom>
              <a:avLst/>
              <a:gdLst/>
              <a:ahLst/>
              <a:cxnLst/>
              <a:rect l="l" t="t" r="r" b="b"/>
              <a:pathLst>
                <a:path w="10633030" h="1088113" extrusionOk="0">
                  <a:moveTo>
                    <a:pt x="0" y="0"/>
                  </a:moveTo>
                  <a:lnTo>
                    <a:pt x="10633030" y="0"/>
                  </a:lnTo>
                  <a:lnTo>
                    <a:pt x="10633030" y="1088113"/>
                  </a:lnTo>
                  <a:lnTo>
                    <a:pt x="0" y="1088113"/>
                  </a:lnTo>
                  <a:close/>
                </a:path>
              </a:pathLst>
            </a:custGeom>
            <a:solidFill>
              <a:srgbClr val="FAF9F4">
                <a:alpha val="0"/>
              </a:srgbClr>
            </a:solid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407" name="Google Shape;407;p32"/>
            <p:cNvSpPr txBox="1"/>
            <p:nvPr/>
          </p:nvSpPr>
          <p:spPr>
            <a:xfrm>
              <a:off x="-23" y="-9507"/>
              <a:ext cx="10632900" cy="1668600"/>
            </a:xfrm>
            <a:prstGeom prst="rect">
              <a:avLst/>
            </a:prstGeom>
            <a:noFill/>
            <a:ln>
              <a:noFill/>
            </a:ln>
          </p:spPr>
          <p:txBody>
            <a:bodyPr spcFirstLastPara="1" wrap="square" lIns="0" tIns="0" rIns="0" bIns="0" anchor="ctr" anchorCtr="0">
              <a:noAutofit/>
            </a:bodyPr>
            <a:lstStyle/>
            <a:p>
              <a:pPr marL="0" lvl="0" indent="0" algn="l" rtl="0">
                <a:lnSpc>
                  <a:spcPct val="120000"/>
                </a:lnSpc>
                <a:spcBef>
                  <a:spcPts val="0"/>
                </a:spcBef>
                <a:spcAft>
                  <a:spcPts val="0"/>
                </a:spcAft>
                <a:buSzPts val="1100"/>
                <a:buNone/>
              </a:pPr>
              <a:r>
                <a:rPr lang="fr" sz="1500">
                  <a:solidFill>
                    <a:srgbClr val="394646"/>
                  </a:solidFill>
                </a:rPr>
                <a:t>Comment puis-je commencer à organiser du contenu ?</a:t>
              </a:r>
              <a:endParaRPr sz="1500">
                <a:solidFill>
                  <a:srgbClr val="394646"/>
                </a:solidFill>
              </a:endParaRPr>
            </a:p>
          </p:txBody>
        </p:sp>
      </p:grpSp>
      <p:sp>
        <p:nvSpPr>
          <p:cNvPr id="408" name="Google Shape;408;p32" descr="preencoded.png"/>
          <p:cNvSpPr/>
          <p:nvPr/>
        </p:nvSpPr>
        <p:spPr>
          <a:xfrm>
            <a:off x="476250" y="4752975"/>
            <a:ext cx="303026" cy="152400"/>
          </a:xfrm>
          <a:custGeom>
            <a:avLst/>
            <a:gdLst/>
            <a:ahLst/>
            <a:cxnLst/>
            <a:rect l="l" t="t" r="r" b="b"/>
            <a:pathLst>
              <a:path w="606051" h="304800" extrusionOk="0">
                <a:moveTo>
                  <a:pt x="0" y="0"/>
                </a:moveTo>
                <a:lnTo>
                  <a:pt x="606051" y="0"/>
                </a:lnTo>
                <a:lnTo>
                  <a:pt x="606051" y="304800"/>
                </a:lnTo>
                <a:lnTo>
                  <a:pt x="0" y="304800"/>
                </a:lnTo>
                <a:lnTo>
                  <a:pt x="0" y="0"/>
                </a:lnTo>
                <a:close/>
              </a:path>
            </a:pathLst>
          </a:custGeom>
          <a:blipFill rotWithShape="1">
            <a:blip r:embed="rId5">
              <a:alphaModFix/>
            </a:blip>
            <a:stretch>
              <a:fillRect r="-584"/>
            </a:stretch>
          </a:blip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nvGrpSpPr>
          <p:cNvPr id="409" name="Google Shape;409;p32"/>
          <p:cNvGrpSpPr/>
          <p:nvPr/>
        </p:nvGrpSpPr>
        <p:grpSpPr>
          <a:xfrm>
            <a:off x="514350" y="284720"/>
            <a:ext cx="8214191" cy="511403"/>
            <a:chOff x="0" y="-9525"/>
            <a:chExt cx="21904508" cy="1363742"/>
          </a:xfrm>
        </p:grpSpPr>
        <p:sp>
          <p:nvSpPr>
            <p:cNvPr id="410" name="Google Shape;410;p32"/>
            <p:cNvSpPr/>
            <p:nvPr/>
          </p:nvSpPr>
          <p:spPr>
            <a:xfrm>
              <a:off x="0" y="0"/>
              <a:ext cx="21904508" cy="1354217"/>
            </a:xfrm>
            <a:custGeom>
              <a:avLst/>
              <a:gdLst/>
              <a:ahLst/>
              <a:cxnLst/>
              <a:rect l="l" t="t" r="r" b="b"/>
              <a:pathLst>
                <a:path w="21904508" h="1354217" extrusionOk="0">
                  <a:moveTo>
                    <a:pt x="0" y="0"/>
                  </a:moveTo>
                  <a:lnTo>
                    <a:pt x="21904508" y="0"/>
                  </a:lnTo>
                  <a:lnTo>
                    <a:pt x="21904508" y="1354217"/>
                  </a:lnTo>
                  <a:lnTo>
                    <a:pt x="0" y="1354217"/>
                  </a:lnTo>
                  <a:close/>
                </a:path>
              </a:pathLst>
            </a:custGeom>
            <a:solidFill>
              <a:srgbClr val="FAF9F4">
                <a:alpha val="0"/>
              </a:srgbClr>
            </a:solid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411" name="Google Shape;411;p32"/>
            <p:cNvSpPr txBox="1"/>
            <p:nvPr/>
          </p:nvSpPr>
          <p:spPr>
            <a:xfrm>
              <a:off x="0" y="-9525"/>
              <a:ext cx="21904508" cy="1363742"/>
            </a:xfrm>
            <a:prstGeom prst="rect">
              <a:avLst/>
            </a:prstGeom>
            <a:noFill/>
            <a:ln>
              <a:noFill/>
            </a:ln>
          </p:spPr>
          <p:txBody>
            <a:bodyPr spcFirstLastPara="1" wrap="square" lIns="0" tIns="0" rIns="0" bIns="0" anchor="t" anchorCtr="0">
              <a:noAutofit/>
            </a:bodyPr>
            <a:lstStyle/>
            <a:p>
              <a:pPr marL="0" lvl="0" indent="0" algn="l" rtl="0">
                <a:lnSpc>
                  <a:spcPct val="120000"/>
                </a:lnSpc>
                <a:spcBef>
                  <a:spcPts val="0"/>
                </a:spcBef>
                <a:spcAft>
                  <a:spcPts val="0"/>
                </a:spcAft>
                <a:buSzPts val="1100"/>
                <a:buNone/>
              </a:pPr>
              <a:r>
                <a:rPr lang="fr" sz="2300">
                  <a:solidFill>
                    <a:srgbClr val="394646"/>
                  </a:solidFill>
                </a:rPr>
                <a:t>Commencez à élaborer votre stratégie de contenu</a:t>
              </a:r>
              <a:endParaRPr sz="2300">
                <a:solidFill>
                  <a:srgbClr val="394646"/>
                </a:solidFill>
              </a:endParaRPr>
            </a:p>
          </p:txBody>
        </p:sp>
      </p:grpSp>
      <p:grpSp>
        <p:nvGrpSpPr>
          <p:cNvPr id="412" name="Google Shape;412;p32"/>
          <p:cNvGrpSpPr/>
          <p:nvPr/>
        </p:nvGrpSpPr>
        <p:grpSpPr>
          <a:xfrm>
            <a:off x="7516906" y="366707"/>
            <a:ext cx="1905002" cy="277203"/>
            <a:chOff x="0" y="-9525"/>
            <a:chExt cx="1003458" cy="146016"/>
          </a:xfrm>
        </p:grpSpPr>
        <p:sp>
          <p:nvSpPr>
            <p:cNvPr id="413" name="Google Shape;413;p32"/>
            <p:cNvSpPr/>
            <p:nvPr/>
          </p:nvSpPr>
          <p:spPr>
            <a:xfrm>
              <a:off x="0" y="0"/>
              <a:ext cx="1003458" cy="136491"/>
            </a:xfrm>
            <a:custGeom>
              <a:avLst/>
              <a:gdLst/>
              <a:ahLst/>
              <a:cxnLst/>
              <a:rect l="l" t="t" r="r" b="b"/>
              <a:pathLst>
                <a:path w="1003458" h="136491" extrusionOk="0">
                  <a:moveTo>
                    <a:pt x="12192" y="0"/>
                  </a:moveTo>
                  <a:lnTo>
                    <a:pt x="991266" y="0"/>
                  </a:lnTo>
                  <a:cubicBezTo>
                    <a:pt x="998000" y="0"/>
                    <a:pt x="1003458" y="5459"/>
                    <a:pt x="1003458" y="12192"/>
                  </a:cubicBezTo>
                  <a:lnTo>
                    <a:pt x="1003458" y="124299"/>
                  </a:lnTo>
                  <a:cubicBezTo>
                    <a:pt x="1003458" y="131033"/>
                    <a:pt x="998000" y="136491"/>
                    <a:pt x="991266" y="136491"/>
                  </a:cubicBezTo>
                  <a:lnTo>
                    <a:pt x="12192" y="136491"/>
                  </a:lnTo>
                  <a:cubicBezTo>
                    <a:pt x="8958" y="136491"/>
                    <a:pt x="5857" y="135207"/>
                    <a:pt x="3571" y="132920"/>
                  </a:cubicBezTo>
                  <a:cubicBezTo>
                    <a:pt x="1285" y="130634"/>
                    <a:pt x="0" y="127533"/>
                    <a:pt x="0" y="124299"/>
                  </a:cubicBezTo>
                  <a:lnTo>
                    <a:pt x="0" y="12192"/>
                  </a:lnTo>
                  <a:cubicBezTo>
                    <a:pt x="0" y="8958"/>
                    <a:pt x="1285" y="5857"/>
                    <a:pt x="3571" y="3571"/>
                  </a:cubicBezTo>
                  <a:cubicBezTo>
                    <a:pt x="5857" y="1285"/>
                    <a:pt x="8958" y="0"/>
                    <a:pt x="12192" y="0"/>
                  </a:cubicBezTo>
                  <a:close/>
                </a:path>
              </a:pathLst>
            </a:custGeom>
            <a:solidFill>
              <a:srgbClr val="9B4623"/>
            </a:solid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414" name="Google Shape;414;p32"/>
            <p:cNvSpPr txBox="1"/>
            <p:nvPr/>
          </p:nvSpPr>
          <p:spPr>
            <a:xfrm>
              <a:off x="0" y="-9525"/>
              <a:ext cx="1003458" cy="146016"/>
            </a:xfrm>
            <a:prstGeom prst="rect">
              <a:avLst/>
            </a:prstGeom>
            <a:noFill/>
            <a:ln>
              <a:noFill/>
            </a:ln>
          </p:spPr>
          <p:txBody>
            <a:bodyPr spcFirstLastPara="1" wrap="square" lIns="25400" tIns="25400" rIns="25400" bIns="25400" anchor="ctr" anchorCtr="0">
              <a:noAutofit/>
            </a:bodyPr>
            <a:lstStyle/>
            <a:p>
              <a:pPr marL="0" marR="0" lvl="0" indent="0" algn="r" rtl="0">
                <a:lnSpc>
                  <a:spcPct val="133333"/>
                </a:lnSpc>
                <a:spcBef>
                  <a:spcPts val="0"/>
                </a:spcBef>
                <a:spcAft>
                  <a:spcPts val="0"/>
                </a:spcAft>
                <a:buNone/>
              </a:pPr>
              <a:endParaRPr sz="900">
                <a:solidFill>
                  <a:schemeClr val="dk1"/>
                </a:solidFill>
                <a:latin typeface="Calibri"/>
                <a:ea typeface="Calibri"/>
                <a:cs typeface="Calibri"/>
                <a:sym typeface="Calibri"/>
              </a:endParaRPr>
            </a:p>
          </p:txBody>
        </p:sp>
      </p:grpSp>
      <p:sp>
        <p:nvSpPr>
          <p:cNvPr id="415" name="Google Shape;415;p32"/>
          <p:cNvSpPr txBox="1"/>
          <p:nvPr/>
        </p:nvSpPr>
        <p:spPr>
          <a:xfrm>
            <a:off x="7696200" y="433399"/>
            <a:ext cx="1617300" cy="338700"/>
          </a:xfrm>
          <a:prstGeom prst="rect">
            <a:avLst/>
          </a:prstGeom>
          <a:noFill/>
          <a:ln>
            <a:noFill/>
          </a:ln>
        </p:spPr>
        <p:txBody>
          <a:bodyPr spcFirstLastPara="1" wrap="square" lIns="0" tIns="0" rIns="0" bIns="0" anchor="t" anchorCtr="0">
            <a:spAutoFit/>
          </a:bodyPr>
          <a:lstStyle/>
          <a:p>
            <a:pPr marL="0" lvl="0" indent="0" algn="ctr" rtl="0">
              <a:lnSpc>
                <a:spcPct val="120000"/>
              </a:lnSpc>
              <a:spcBef>
                <a:spcPts val="0"/>
              </a:spcBef>
              <a:spcAft>
                <a:spcPts val="0"/>
              </a:spcAft>
              <a:buClr>
                <a:schemeClr val="dk1"/>
              </a:buClr>
              <a:buFont typeface="Arial"/>
              <a:buNone/>
            </a:pPr>
            <a:r>
              <a:rPr lang="fr" sz="1000">
                <a:solidFill>
                  <a:schemeClr val="lt1"/>
                </a:solidFill>
              </a:rPr>
              <a:t> Planifiez votre lancement</a:t>
            </a:r>
            <a:endParaRPr sz="700">
              <a:solidFill>
                <a:schemeClr val="dk1"/>
              </a:solidFill>
            </a:endParaRPr>
          </a:p>
          <a:p>
            <a:pPr marL="0" marR="0" lvl="0" indent="0" algn="ctr" rtl="0">
              <a:lnSpc>
                <a:spcPct val="120000"/>
              </a:lnSpc>
              <a:spcBef>
                <a:spcPts val="0"/>
              </a:spcBef>
              <a:spcAft>
                <a:spcPts val="0"/>
              </a:spcAft>
              <a:buNone/>
            </a:pPr>
            <a:endParaRPr sz="1000">
              <a:solidFill>
                <a:srgbClr val="FFFFFF"/>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AF9F4"/>
        </a:solidFill>
        <a:effectLst/>
      </p:bgPr>
    </p:bg>
    <p:spTree>
      <p:nvGrpSpPr>
        <p:cNvPr id="1" name="Shape 451"/>
        <p:cNvGrpSpPr/>
        <p:nvPr/>
      </p:nvGrpSpPr>
      <p:grpSpPr>
        <a:xfrm>
          <a:off x="0" y="0"/>
          <a:ext cx="0" cy="0"/>
          <a:chOff x="0" y="0"/>
          <a:chExt cx="0" cy="0"/>
        </a:xfrm>
      </p:grpSpPr>
      <p:sp>
        <p:nvSpPr>
          <p:cNvPr id="452" name="Google Shape;452;p34"/>
          <p:cNvSpPr/>
          <p:nvPr/>
        </p:nvSpPr>
        <p:spPr>
          <a:xfrm>
            <a:off x="0" y="-4762"/>
            <a:ext cx="9144000" cy="1923552"/>
          </a:xfrm>
          <a:custGeom>
            <a:avLst/>
            <a:gdLst/>
            <a:ahLst/>
            <a:cxnLst/>
            <a:rect l="l" t="t" r="r" b="b"/>
            <a:pathLst>
              <a:path w="18288000" h="3847104" extrusionOk="0">
                <a:moveTo>
                  <a:pt x="0" y="0"/>
                </a:moveTo>
                <a:lnTo>
                  <a:pt x="18288000" y="0"/>
                </a:lnTo>
                <a:lnTo>
                  <a:pt x="18288000" y="3847104"/>
                </a:lnTo>
                <a:lnTo>
                  <a:pt x="0" y="3847104"/>
                </a:lnTo>
                <a:lnTo>
                  <a:pt x="0" y="0"/>
                </a:lnTo>
                <a:close/>
              </a:path>
            </a:pathLst>
          </a:custGeom>
          <a:blipFill rotWithShape="1">
            <a:blip r:embed="rId3">
              <a:alphaModFix/>
            </a:blip>
            <a:stretch>
              <a:fillRect l="-5915" t="-24368" r="-5915" b="-3216"/>
            </a:stretch>
          </a:blip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nvGrpSpPr>
          <p:cNvPr id="453" name="Google Shape;453;p34"/>
          <p:cNvGrpSpPr/>
          <p:nvPr/>
        </p:nvGrpSpPr>
        <p:grpSpPr>
          <a:xfrm>
            <a:off x="542246" y="2161677"/>
            <a:ext cx="334361" cy="334361"/>
            <a:chOff x="0" y="0"/>
            <a:chExt cx="812800" cy="812800"/>
          </a:xfrm>
        </p:grpSpPr>
        <p:sp>
          <p:nvSpPr>
            <p:cNvPr id="454" name="Google Shape;454;p34"/>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DDCC"/>
            </a:solid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455" name="Google Shape;455;p34"/>
            <p:cNvSpPr txBox="1"/>
            <p:nvPr/>
          </p:nvSpPr>
          <p:spPr>
            <a:xfrm>
              <a:off x="76200" y="38100"/>
              <a:ext cx="660400" cy="698500"/>
            </a:xfrm>
            <a:prstGeom prst="rect">
              <a:avLst/>
            </a:prstGeom>
            <a:noFill/>
            <a:ln>
              <a:noFill/>
            </a:ln>
          </p:spPr>
          <p:txBody>
            <a:bodyPr spcFirstLastPara="1" wrap="square" lIns="25400" tIns="25400" rIns="25400" bIns="25400" anchor="ctr" anchorCtr="0">
              <a:noAutofit/>
            </a:bodyPr>
            <a:lstStyle/>
            <a:p>
              <a:pPr marL="0" marR="0" lvl="0" indent="0" algn="ctr" rtl="0">
                <a:lnSpc>
                  <a:spcPct val="147722"/>
                </a:lnSpc>
                <a:spcBef>
                  <a:spcPts val="0"/>
                </a:spcBef>
                <a:spcAft>
                  <a:spcPts val="0"/>
                </a:spcAft>
                <a:buNone/>
              </a:pPr>
              <a:endParaRPr sz="900">
                <a:solidFill>
                  <a:schemeClr val="dk1"/>
                </a:solidFill>
                <a:latin typeface="Calibri"/>
                <a:ea typeface="Calibri"/>
                <a:cs typeface="Calibri"/>
                <a:sym typeface="Calibri"/>
              </a:endParaRPr>
            </a:p>
          </p:txBody>
        </p:sp>
      </p:grpSp>
      <p:grpSp>
        <p:nvGrpSpPr>
          <p:cNvPr id="456" name="Google Shape;456;p34"/>
          <p:cNvGrpSpPr/>
          <p:nvPr/>
        </p:nvGrpSpPr>
        <p:grpSpPr>
          <a:xfrm>
            <a:off x="2925534" y="2161677"/>
            <a:ext cx="334361" cy="334361"/>
            <a:chOff x="0" y="0"/>
            <a:chExt cx="812800" cy="812800"/>
          </a:xfrm>
        </p:grpSpPr>
        <p:sp>
          <p:nvSpPr>
            <p:cNvPr id="457" name="Google Shape;457;p34"/>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DDCC"/>
            </a:solid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458" name="Google Shape;458;p34"/>
            <p:cNvSpPr txBox="1"/>
            <p:nvPr/>
          </p:nvSpPr>
          <p:spPr>
            <a:xfrm>
              <a:off x="76200" y="38100"/>
              <a:ext cx="660400" cy="698500"/>
            </a:xfrm>
            <a:prstGeom prst="rect">
              <a:avLst/>
            </a:prstGeom>
            <a:noFill/>
            <a:ln>
              <a:noFill/>
            </a:ln>
          </p:spPr>
          <p:txBody>
            <a:bodyPr spcFirstLastPara="1" wrap="square" lIns="25400" tIns="25400" rIns="25400" bIns="25400" anchor="ctr" anchorCtr="0">
              <a:noAutofit/>
            </a:bodyPr>
            <a:lstStyle/>
            <a:p>
              <a:pPr marL="0" marR="0" lvl="0" indent="0" algn="ctr" rtl="0">
                <a:lnSpc>
                  <a:spcPct val="147722"/>
                </a:lnSpc>
                <a:spcBef>
                  <a:spcPts val="0"/>
                </a:spcBef>
                <a:spcAft>
                  <a:spcPts val="0"/>
                </a:spcAft>
                <a:buNone/>
              </a:pPr>
              <a:endParaRPr sz="900">
                <a:solidFill>
                  <a:schemeClr val="dk1"/>
                </a:solidFill>
                <a:latin typeface="Calibri"/>
                <a:ea typeface="Calibri"/>
                <a:cs typeface="Calibri"/>
                <a:sym typeface="Calibri"/>
              </a:endParaRPr>
            </a:p>
          </p:txBody>
        </p:sp>
      </p:grpSp>
      <p:grpSp>
        <p:nvGrpSpPr>
          <p:cNvPr id="459" name="Google Shape;459;p34"/>
          <p:cNvGrpSpPr/>
          <p:nvPr/>
        </p:nvGrpSpPr>
        <p:grpSpPr>
          <a:xfrm>
            <a:off x="542246" y="2866038"/>
            <a:ext cx="245531" cy="245531"/>
            <a:chOff x="0" y="0"/>
            <a:chExt cx="812800" cy="812800"/>
          </a:xfrm>
        </p:grpSpPr>
        <p:sp>
          <p:nvSpPr>
            <p:cNvPr id="460" name="Google Shape;460;p34"/>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DDCC"/>
            </a:solid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461" name="Google Shape;461;p34"/>
            <p:cNvSpPr txBox="1"/>
            <p:nvPr/>
          </p:nvSpPr>
          <p:spPr>
            <a:xfrm>
              <a:off x="76200" y="38100"/>
              <a:ext cx="660400" cy="698500"/>
            </a:xfrm>
            <a:prstGeom prst="rect">
              <a:avLst/>
            </a:prstGeom>
            <a:noFill/>
            <a:ln>
              <a:noFill/>
            </a:ln>
          </p:spPr>
          <p:txBody>
            <a:bodyPr spcFirstLastPara="1" wrap="square" lIns="25400" tIns="25400" rIns="25400" bIns="25400" anchor="ctr" anchorCtr="0">
              <a:noAutofit/>
            </a:bodyPr>
            <a:lstStyle/>
            <a:p>
              <a:pPr marL="0" marR="0" lvl="0" indent="0" algn="ctr" rtl="0">
                <a:lnSpc>
                  <a:spcPct val="147722"/>
                </a:lnSpc>
                <a:spcBef>
                  <a:spcPts val="0"/>
                </a:spcBef>
                <a:spcAft>
                  <a:spcPts val="0"/>
                </a:spcAft>
                <a:buNone/>
              </a:pPr>
              <a:endParaRPr sz="900">
                <a:solidFill>
                  <a:schemeClr val="dk1"/>
                </a:solidFill>
                <a:latin typeface="Calibri"/>
                <a:ea typeface="Calibri"/>
                <a:cs typeface="Calibri"/>
                <a:sym typeface="Calibri"/>
              </a:endParaRPr>
            </a:p>
          </p:txBody>
        </p:sp>
      </p:grpSp>
      <p:grpSp>
        <p:nvGrpSpPr>
          <p:cNvPr id="462" name="Google Shape;462;p34"/>
          <p:cNvGrpSpPr/>
          <p:nvPr/>
        </p:nvGrpSpPr>
        <p:grpSpPr>
          <a:xfrm>
            <a:off x="2925534" y="2866038"/>
            <a:ext cx="245531" cy="245531"/>
            <a:chOff x="0" y="0"/>
            <a:chExt cx="812800" cy="812800"/>
          </a:xfrm>
        </p:grpSpPr>
        <p:sp>
          <p:nvSpPr>
            <p:cNvPr id="463" name="Google Shape;463;p34"/>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DDCC"/>
            </a:solid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464" name="Google Shape;464;p34"/>
            <p:cNvSpPr txBox="1"/>
            <p:nvPr/>
          </p:nvSpPr>
          <p:spPr>
            <a:xfrm>
              <a:off x="76200" y="38100"/>
              <a:ext cx="660400" cy="698500"/>
            </a:xfrm>
            <a:prstGeom prst="rect">
              <a:avLst/>
            </a:prstGeom>
            <a:noFill/>
            <a:ln>
              <a:noFill/>
            </a:ln>
          </p:spPr>
          <p:txBody>
            <a:bodyPr spcFirstLastPara="1" wrap="square" lIns="25400" tIns="25400" rIns="25400" bIns="25400" anchor="ctr" anchorCtr="0">
              <a:noAutofit/>
            </a:bodyPr>
            <a:lstStyle/>
            <a:p>
              <a:pPr marL="0" marR="0" lvl="0" indent="0" algn="ctr" rtl="0">
                <a:lnSpc>
                  <a:spcPct val="147722"/>
                </a:lnSpc>
                <a:spcBef>
                  <a:spcPts val="0"/>
                </a:spcBef>
                <a:spcAft>
                  <a:spcPts val="0"/>
                </a:spcAft>
                <a:buNone/>
              </a:pPr>
              <a:endParaRPr sz="900">
                <a:solidFill>
                  <a:schemeClr val="dk1"/>
                </a:solidFill>
                <a:latin typeface="Calibri"/>
                <a:ea typeface="Calibri"/>
                <a:cs typeface="Calibri"/>
                <a:sym typeface="Calibri"/>
              </a:endParaRPr>
            </a:p>
          </p:txBody>
        </p:sp>
      </p:grpSp>
      <p:grpSp>
        <p:nvGrpSpPr>
          <p:cNvPr id="465" name="Google Shape;465;p34"/>
          <p:cNvGrpSpPr/>
          <p:nvPr/>
        </p:nvGrpSpPr>
        <p:grpSpPr>
          <a:xfrm>
            <a:off x="542246" y="3196393"/>
            <a:ext cx="245531" cy="245531"/>
            <a:chOff x="0" y="0"/>
            <a:chExt cx="812800" cy="812800"/>
          </a:xfrm>
        </p:grpSpPr>
        <p:sp>
          <p:nvSpPr>
            <p:cNvPr id="466" name="Google Shape;466;p34"/>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DDCC"/>
            </a:solid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467" name="Google Shape;467;p34"/>
            <p:cNvSpPr txBox="1"/>
            <p:nvPr/>
          </p:nvSpPr>
          <p:spPr>
            <a:xfrm>
              <a:off x="76200" y="38100"/>
              <a:ext cx="660400" cy="698500"/>
            </a:xfrm>
            <a:prstGeom prst="rect">
              <a:avLst/>
            </a:prstGeom>
            <a:noFill/>
            <a:ln>
              <a:noFill/>
            </a:ln>
          </p:spPr>
          <p:txBody>
            <a:bodyPr spcFirstLastPara="1" wrap="square" lIns="25400" tIns="25400" rIns="25400" bIns="25400" anchor="ctr" anchorCtr="0">
              <a:noAutofit/>
            </a:bodyPr>
            <a:lstStyle/>
            <a:p>
              <a:pPr marL="0" marR="0" lvl="0" indent="0" algn="ctr" rtl="0">
                <a:lnSpc>
                  <a:spcPct val="147722"/>
                </a:lnSpc>
                <a:spcBef>
                  <a:spcPts val="0"/>
                </a:spcBef>
                <a:spcAft>
                  <a:spcPts val="0"/>
                </a:spcAft>
                <a:buNone/>
              </a:pPr>
              <a:endParaRPr sz="900">
                <a:solidFill>
                  <a:schemeClr val="dk1"/>
                </a:solidFill>
                <a:latin typeface="Calibri"/>
                <a:ea typeface="Calibri"/>
                <a:cs typeface="Calibri"/>
                <a:sym typeface="Calibri"/>
              </a:endParaRPr>
            </a:p>
          </p:txBody>
        </p:sp>
      </p:grpSp>
      <p:grpSp>
        <p:nvGrpSpPr>
          <p:cNvPr id="468" name="Google Shape;468;p34"/>
          <p:cNvGrpSpPr/>
          <p:nvPr/>
        </p:nvGrpSpPr>
        <p:grpSpPr>
          <a:xfrm>
            <a:off x="2925534" y="3196393"/>
            <a:ext cx="245531" cy="245531"/>
            <a:chOff x="0" y="0"/>
            <a:chExt cx="812800" cy="812800"/>
          </a:xfrm>
        </p:grpSpPr>
        <p:sp>
          <p:nvSpPr>
            <p:cNvPr id="469" name="Google Shape;469;p34"/>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DDCC"/>
            </a:solid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470" name="Google Shape;470;p34"/>
            <p:cNvSpPr txBox="1"/>
            <p:nvPr/>
          </p:nvSpPr>
          <p:spPr>
            <a:xfrm>
              <a:off x="76200" y="38100"/>
              <a:ext cx="660400" cy="698500"/>
            </a:xfrm>
            <a:prstGeom prst="rect">
              <a:avLst/>
            </a:prstGeom>
            <a:noFill/>
            <a:ln>
              <a:noFill/>
            </a:ln>
          </p:spPr>
          <p:txBody>
            <a:bodyPr spcFirstLastPara="1" wrap="square" lIns="25400" tIns="25400" rIns="25400" bIns="25400" anchor="ctr" anchorCtr="0">
              <a:noAutofit/>
            </a:bodyPr>
            <a:lstStyle/>
            <a:p>
              <a:pPr marL="0" marR="0" lvl="0" indent="0" algn="ctr" rtl="0">
                <a:lnSpc>
                  <a:spcPct val="147722"/>
                </a:lnSpc>
                <a:spcBef>
                  <a:spcPts val="0"/>
                </a:spcBef>
                <a:spcAft>
                  <a:spcPts val="0"/>
                </a:spcAft>
                <a:buNone/>
              </a:pPr>
              <a:endParaRPr sz="900">
                <a:solidFill>
                  <a:schemeClr val="dk1"/>
                </a:solidFill>
                <a:latin typeface="Calibri"/>
                <a:ea typeface="Calibri"/>
                <a:cs typeface="Calibri"/>
                <a:sym typeface="Calibri"/>
              </a:endParaRPr>
            </a:p>
          </p:txBody>
        </p:sp>
      </p:grpSp>
      <p:grpSp>
        <p:nvGrpSpPr>
          <p:cNvPr id="471" name="Google Shape;471;p34"/>
          <p:cNvGrpSpPr/>
          <p:nvPr/>
        </p:nvGrpSpPr>
        <p:grpSpPr>
          <a:xfrm>
            <a:off x="542246" y="3526746"/>
            <a:ext cx="245531" cy="245531"/>
            <a:chOff x="0" y="0"/>
            <a:chExt cx="812800" cy="812800"/>
          </a:xfrm>
        </p:grpSpPr>
        <p:sp>
          <p:nvSpPr>
            <p:cNvPr id="472" name="Google Shape;472;p34"/>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DDCC"/>
            </a:solid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473" name="Google Shape;473;p34"/>
            <p:cNvSpPr txBox="1"/>
            <p:nvPr/>
          </p:nvSpPr>
          <p:spPr>
            <a:xfrm>
              <a:off x="76200" y="38100"/>
              <a:ext cx="660400" cy="698500"/>
            </a:xfrm>
            <a:prstGeom prst="rect">
              <a:avLst/>
            </a:prstGeom>
            <a:noFill/>
            <a:ln>
              <a:noFill/>
            </a:ln>
          </p:spPr>
          <p:txBody>
            <a:bodyPr spcFirstLastPara="1" wrap="square" lIns="25400" tIns="25400" rIns="25400" bIns="25400" anchor="ctr" anchorCtr="0">
              <a:noAutofit/>
            </a:bodyPr>
            <a:lstStyle/>
            <a:p>
              <a:pPr marL="0" marR="0" lvl="0" indent="0" algn="ctr" rtl="0">
                <a:lnSpc>
                  <a:spcPct val="147722"/>
                </a:lnSpc>
                <a:spcBef>
                  <a:spcPts val="0"/>
                </a:spcBef>
                <a:spcAft>
                  <a:spcPts val="0"/>
                </a:spcAft>
                <a:buNone/>
              </a:pPr>
              <a:endParaRPr sz="900">
                <a:solidFill>
                  <a:schemeClr val="dk1"/>
                </a:solidFill>
                <a:latin typeface="Calibri"/>
                <a:ea typeface="Calibri"/>
                <a:cs typeface="Calibri"/>
                <a:sym typeface="Calibri"/>
              </a:endParaRPr>
            </a:p>
          </p:txBody>
        </p:sp>
      </p:grpSp>
      <p:grpSp>
        <p:nvGrpSpPr>
          <p:cNvPr id="474" name="Google Shape;474;p34"/>
          <p:cNvGrpSpPr/>
          <p:nvPr/>
        </p:nvGrpSpPr>
        <p:grpSpPr>
          <a:xfrm>
            <a:off x="2925534" y="3526746"/>
            <a:ext cx="245531" cy="245531"/>
            <a:chOff x="0" y="0"/>
            <a:chExt cx="812800" cy="812800"/>
          </a:xfrm>
        </p:grpSpPr>
        <p:sp>
          <p:nvSpPr>
            <p:cNvPr id="475" name="Google Shape;475;p34"/>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DDCC"/>
            </a:solid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476" name="Google Shape;476;p34"/>
            <p:cNvSpPr txBox="1"/>
            <p:nvPr/>
          </p:nvSpPr>
          <p:spPr>
            <a:xfrm>
              <a:off x="76200" y="38100"/>
              <a:ext cx="660400" cy="698500"/>
            </a:xfrm>
            <a:prstGeom prst="rect">
              <a:avLst/>
            </a:prstGeom>
            <a:noFill/>
            <a:ln>
              <a:noFill/>
            </a:ln>
          </p:spPr>
          <p:txBody>
            <a:bodyPr spcFirstLastPara="1" wrap="square" lIns="25400" tIns="25400" rIns="25400" bIns="25400" anchor="ctr" anchorCtr="0">
              <a:noAutofit/>
            </a:bodyPr>
            <a:lstStyle/>
            <a:p>
              <a:pPr marL="0" marR="0" lvl="0" indent="0" algn="ctr" rtl="0">
                <a:lnSpc>
                  <a:spcPct val="147722"/>
                </a:lnSpc>
                <a:spcBef>
                  <a:spcPts val="0"/>
                </a:spcBef>
                <a:spcAft>
                  <a:spcPts val="0"/>
                </a:spcAft>
                <a:buNone/>
              </a:pPr>
              <a:endParaRPr sz="900">
                <a:solidFill>
                  <a:schemeClr val="dk1"/>
                </a:solidFill>
                <a:latin typeface="Calibri"/>
                <a:ea typeface="Calibri"/>
                <a:cs typeface="Calibri"/>
                <a:sym typeface="Calibri"/>
              </a:endParaRPr>
            </a:p>
          </p:txBody>
        </p:sp>
      </p:grpSp>
      <p:grpSp>
        <p:nvGrpSpPr>
          <p:cNvPr id="477" name="Google Shape;477;p34"/>
          <p:cNvGrpSpPr/>
          <p:nvPr/>
        </p:nvGrpSpPr>
        <p:grpSpPr>
          <a:xfrm>
            <a:off x="542246" y="3857101"/>
            <a:ext cx="245531" cy="245531"/>
            <a:chOff x="0" y="0"/>
            <a:chExt cx="812800" cy="812800"/>
          </a:xfrm>
        </p:grpSpPr>
        <p:sp>
          <p:nvSpPr>
            <p:cNvPr id="478" name="Google Shape;478;p34"/>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DDCC"/>
            </a:solid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479" name="Google Shape;479;p34"/>
            <p:cNvSpPr txBox="1"/>
            <p:nvPr/>
          </p:nvSpPr>
          <p:spPr>
            <a:xfrm>
              <a:off x="76200" y="38100"/>
              <a:ext cx="660400" cy="698500"/>
            </a:xfrm>
            <a:prstGeom prst="rect">
              <a:avLst/>
            </a:prstGeom>
            <a:noFill/>
            <a:ln>
              <a:noFill/>
            </a:ln>
          </p:spPr>
          <p:txBody>
            <a:bodyPr spcFirstLastPara="1" wrap="square" lIns="25400" tIns="25400" rIns="25400" bIns="25400" anchor="ctr" anchorCtr="0">
              <a:noAutofit/>
            </a:bodyPr>
            <a:lstStyle/>
            <a:p>
              <a:pPr marL="0" marR="0" lvl="0" indent="0" algn="ctr" rtl="0">
                <a:lnSpc>
                  <a:spcPct val="147722"/>
                </a:lnSpc>
                <a:spcBef>
                  <a:spcPts val="0"/>
                </a:spcBef>
                <a:spcAft>
                  <a:spcPts val="0"/>
                </a:spcAft>
                <a:buNone/>
              </a:pPr>
              <a:endParaRPr sz="900">
                <a:solidFill>
                  <a:schemeClr val="dk1"/>
                </a:solidFill>
                <a:latin typeface="Calibri"/>
                <a:ea typeface="Calibri"/>
                <a:cs typeface="Calibri"/>
                <a:sym typeface="Calibri"/>
              </a:endParaRPr>
            </a:p>
          </p:txBody>
        </p:sp>
      </p:grpSp>
      <p:grpSp>
        <p:nvGrpSpPr>
          <p:cNvPr id="480" name="Google Shape;480;p34"/>
          <p:cNvGrpSpPr/>
          <p:nvPr/>
        </p:nvGrpSpPr>
        <p:grpSpPr>
          <a:xfrm>
            <a:off x="2925534" y="3857101"/>
            <a:ext cx="245531" cy="245531"/>
            <a:chOff x="0" y="0"/>
            <a:chExt cx="812800" cy="812800"/>
          </a:xfrm>
        </p:grpSpPr>
        <p:sp>
          <p:nvSpPr>
            <p:cNvPr id="481" name="Google Shape;481;p34"/>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DDCC"/>
            </a:solid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482" name="Google Shape;482;p34"/>
            <p:cNvSpPr txBox="1"/>
            <p:nvPr/>
          </p:nvSpPr>
          <p:spPr>
            <a:xfrm>
              <a:off x="76200" y="38100"/>
              <a:ext cx="660400" cy="698500"/>
            </a:xfrm>
            <a:prstGeom prst="rect">
              <a:avLst/>
            </a:prstGeom>
            <a:noFill/>
            <a:ln>
              <a:noFill/>
            </a:ln>
          </p:spPr>
          <p:txBody>
            <a:bodyPr spcFirstLastPara="1" wrap="square" lIns="25400" tIns="25400" rIns="25400" bIns="25400" anchor="ctr" anchorCtr="0">
              <a:noAutofit/>
            </a:bodyPr>
            <a:lstStyle/>
            <a:p>
              <a:pPr marL="0" marR="0" lvl="0" indent="0" algn="ctr" rtl="0">
                <a:lnSpc>
                  <a:spcPct val="147722"/>
                </a:lnSpc>
                <a:spcBef>
                  <a:spcPts val="0"/>
                </a:spcBef>
                <a:spcAft>
                  <a:spcPts val="0"/>
                </a:spcAft>
                <a:buNone/>
              </a:pPr>
              <a:endParaRPr sz="900">
                <a:solidFill>
                  <a:schemeClr val="dk1"/>
                </a:solidFill>
                <a:latin typeface="Calibri"/>
                <a:ea typeface="Calibri"/>
                <a:cs typeface="Calibri"/>
                <a:sym typeface="Calibri"/>
              </a:endParaRPr>
            </a:p>
          </p:txBody>
        </p:sp>
      </p:grpSp>
      <p:sp>
        <p:nvSpPr>
          <p:cNvPr id="483" name="Google Shape;483;p34"/>
          <p:cNvSpPr/>
          <p:nvPr/>
        </p:nvSpPr>
        <p:spPr>
          <a:xfrm>
            <a:off x="617399" y="2955968"/>
            <a:ext cx="95226" cy="65673"/>
          </a:xfrm>
          <a:custGeom>
            <a:avLst/>
            <a:gdLst/>
            <a:ahLst/>
            <a:cxnLst/>
            <a:rect l="l" t="t" r="r" b="b"/>
            <a:pathLst>
              <a:path w="190452" h="131346" extrusionOk="0">
                <a:moveTo>
                  <a:pt x="0" y="0"/>
                </a:moveTo>
                <a:lnTo>
                  <a:pt x="190452" y="0"/>
                </a:lnTo>
                <a:lnTo>
                  <a:pt x="190452" y="131346"/>
                </a:lnTo>
                <a:lnTo>
                  <a:pt x="0" y="131346"/>
                </a:lnTo>
                <a:lnTo>
                  <a:pt x="0" y="0"/>
                </a:lnTo>
                <a:close/>
              </a:path>
            </a:pathLst>
          </a:custGeom>
          <a:blipFill rotWithShape="1">
            <a:blip r:embed="rId4">
              <a:alphaModFix/>
            </a:blip>
            <a:stretch>
              <a:fillRect/>
            </a:stretch>
          </a:blip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484" name="Google Shape;484;p34"/>
          <p:cNvSpPr/>
          <p:nvPr/>
        </p:nvSpPr>
        <p:spPr>
          <a:xfrm>
            <a:off x="3000687" y="2955968"/>
            <a:ext cx="95226" cy="65673"/>
          </a:xfrm>
          <a:custGeom>
            <a:avLst/>
            <a:gdLst/>
            <a:ahLst/>
            <a:cxnLst/>
            <a:rect l="l" t="t" r="r" b="b"/>
            <a:pathLst>
              <a:path w="190452" h="131346" extrusionOk="0">
                <a:moveTo>
                  <a:pt x="0" y="0"/>
                </a:moveTo>
                <a:lnTo>
                  <a:pt x="190452" y="0"/>
                </a:lnTo>
                <a:lnTo>
                  <a:pt x="190452" y="131346"/>
                </a:lnTo>
                <a:lnTo>
                  <a:pt x="0" y="131346"/>
                </a:lnTo>
                <a:lnTo>
                  <a:pt x="0" y="0"/>
                </a:lnTo>
                <a:close/>
              </a:path>
            </a:pathLst>
          </a:custGeom>
          <a:blipFill rotWithShape="1">
            <a:blip r:embed="rId4">
              <a:alphaModFix/>
            </a:blip>
            <a:stretch>
              <a:fillRect/>
            </a:stretch>
          </a:blip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485" name="Google Shape;485;p34"/>
          <p:cNvSpPr/>
          <p:nvPr/>
        </p:nvSpPr>
        <p:spPr>
          <a:xfrm>
            <a:off x="617399" y="3286321"/>
            <a:ext cx="95226" cy="65673"/>
          </a:xfrm>
          <a:custGeom>
            <a:avLst/>
            <a:gdLst/>
            <a:ahLst/>
            <a:cxnLst/>
            <a:rect l="l" t="t" r="r" b="b"/>
            <a:pathLst>
              <a:path w="190452" h="131346" extrusionOk="0">
                <a:moveTo>
                  <a:pt x="0" y="0"/>
                </a:moveTo>
                <a:lnTo>
                  <a:pt x="190452" y="0"/>
                </a:lnTo>
                <a:lnTo>
                  <a:pt x="190452" y="131347"/>
                </a:lnTo>
                <a:lnTo>
                  <a:pt x="0" y="131347"/>
                </a:lnTo>
                <a:lnTo>
                  <a:pt x="0" y="0"/>
                </a:lnTo>
                <a:close/>
              </a:path>
            </a:pathLst>
          </a:custGeom>
          <a:blipFill rotWithShape="1">
            <a:blip r:embed="rId4">
              <a:alphaModFix/>
            </a:blip>
            <a:stretch>
              <a:fillRect/>
            </a:stretch>
          </a:blip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486" name="Google Shape;486;p34"/>
          <p:cNvSpPr/>
          <p:nvPr/>
        </p:nvSpPr>
        <p:spPr>
          <a:xfrm>
            <a:off x="3000687" y="3286321"/>
            <a:ext cx="95226" cy="65673"/>
          </a:xfrm>
          <a:custGeom>
            <a:avLst/>
            <a:gdLst/>
            <a:ahLst/>
            <a:cxnLst/>
            <a:rect l="l" t="t" r="r" b="b"/>
            <a:pathLst>
              <a:path w="190452" h="131346" extrusionOk="0">
                <a:moveTo>
                  <a:pt x="0" y="0"/>
                </a:moveTo>
                <a:lnTo>
                  <a:pt x="190452" y="0"/>
                </a:lnTo>
                <a:lnTo>
                  <a:pt x="190452" y="131347"/>
                </a:lnTo>
                <a:lnTo>
                  <a:pt x="0" y="131347"/>
                </a:lnTo>
                <a:lnTo>
                  <a:pt x="0" y="0"/>
                </a:lnTo>
                <a:close/>
              </a:path>
            </a:pathLst>
          </a:custGeom>
          <a:blipFill rotWithShape="1">
            <a:blip r:embed="rId4">
              <a:alphaModFix/>
            </a:blip>
            <a:stretch>
              <a:fillRect/>
            </a:stretch>
          </a:blip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487" name="Google Shape;487;p34"/>
          <p:cNvSpPr/>
          <p:nvPr/>
        </p:nvSpPr>
        <p:spPr>
          <a:xfrm>
            <a:off x="617399" y="3616675"/>
            <a:ext cx="95226" cy="65673"/>
          </a:xfrm>
          <a:custGeom>
            <a:avLst/>
            <a:gdLst/>
            <a:ahLst/>
            <a:cxnLst/>
            <a:rect l="l" t="t" r="r" b="b"/>
            <a:pathLst>
              <a:path w="190452" h="131346" extrusionOk="0">
                <a:moveTo>
                  <a:pt x="0" y="0"/>
                </a:moveTo>
                <a:lnTo>
                  <a:pt x="190452" y="0"/>
                </a:lnTo>
                <a:lnTo>
                  <a:pt x="190452" y="131347"/>
                </a:lnTo>
                <a:lnTo>
                  <a:pt x="0" y="131347"/>
                </a:lnTo>
                <a:lnTo>
                  <a:pt x="0" y="0"/>
                </a:lnTo>
                <a:close/>
              </a:path>
            </a:pathLst>
          </a:custGeom>
          <a:blipFill rotWithShape="1">
            <a:blip r:embed="rId4">
              <a:alphaModFix/>
            </a:blip>
            <a:stretch>
              <a:fillRect/>
            </a:stretch>
          </a:blip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488" name="Google Shape;488;p34"/>
          <p:cNvSpPr/>
          <p:nvPr/>
        </p:nvSpPr>
        <p:spPr>
          <a:xfrm>
            <a:off x="3000687" y="3616675"/>
            <a:ext cx="95226" cy="65673"/>
          </a:xfrm>
          <a:custGeom>
            <a:avLst/>
            <a:gdLst/>
            <a:ahLst/>
            <a:cxnLst/>
            <a:rect l="l" t="t" r="r" b="b"/>
            <a:pathLst>
              <a:path w="190452" h="131346" extrusionOk="0">
                <a:moveTo>
                  <a:pt x="0" y="0"/>
                </a:moveTo>
                <a:lnTo>
                  <a:pt x="190452" y="0"/>
                </a:lnTo>
                <a:lnTo>
                  <a:pt x="190452" y="131347"/>
                </a:lnTo>
                <a:lnTo>
                  <a:pt x="0" y="131347"/>
                </a:lnTo>
                <a:lnTo>
                  <a:pt x="0" y="0"/>
                </a:lnTo>
                <a:close/>
              </a:path>
            </a:pathLst>
          </a:custGeom>
          <a:blipFill rotWithShape="1">
            <a:blip r:embed="rId4">
              <a:alphaModFix/>
            </a:blip>
            <a:stretch>
              <a:fillRect/>
            </a:stretch>
          </a:blip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489" name="Google Shape;489;p34"/>
          <p:cNvSpPr/>
          <p:nvPr/>
        </p:nvSpPr>
        <p:spPr>
          <a:xfrm>
            <a:off x="617399" y="3947030"/>
            <a:ext cx="95226" cy="65673"/>
          </a:xfrm>
          <a:custGeom>
            <a:avLst/>
            <a:gdLst/>
            <a:ahLst/>
            <a:cxnLst/>
            <a:rect l="l" t="t" r="r" b="b"/>
            <a:pathLst>
              <a:path w="190452" h="131346" extrusionOk="0">
                <a:moveTo>
                  <a:pt x="0" y="0"/>
                </a:moveTo>
                <a:lnTo>
                  <a:pt x="190452" y="0"/>
                </a:lnTo>
                <a:lnTo>
                  <a:pt x="190452" y="131347"/>
                </a:lnTo>
                <a:lnTo>
                  <a:pt x="0" y="131347"/>
                </a:lnTo>
                <a:lnTo>
                  <a:pt x="0" y="0"/>
                </a:lnTo>
                <a:close/>
              </a:path>
            </a:pathLst>
          </a:custGeom>
          <a:blipFill rotWithShape="1">
            <a:blip r:embed="rId4">
              <a:alphaModFix/>
            </a:blip>
            <a:stretch>
              <a:fillRect/>
            </a:stretch>
          </a:blip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490" name="Google Shape;490;p34"/>
          <p:cNvSpPr/>
          <p:nvPr/>
        </p:nvSpPr>
        <p:spPr>
          <a:xfrm>
            <a:off x="3000687" y="3947030"/>
            <a:ext cx="95226" cy="65673"/>
          </a:xfrm>
          <a:custGeom>
            <a:avLst/>
            <a:gdLst/>
            <a:ahLst/>
            <a:cxnLst/>
            <a:rect l="l" t="t" r="r" b="b"/>
            <a:pathLst>
              <a:path w="190452" h="131346" extrusionOk="0">
                <a:moveTo>
                  <a:pt x="0" y="0"/>
                </a:moveTo>
                <a:lnTo>
                  <a:pt x="190452" y="0"/>
                </a:lnTo>
                <a:lnTo>
                  <a:pt x="190452" y="131347"/>
                </a:lnTo>
                <a:lnTo>
                  <a:pt x="0" y="131347"/>
                </a:lnTo>
                <a:lnTo>
                  <a:pt x="0" y="0"/>
                </a:lnTo>
                <a:close/>
              </a:path>
            </a:pathLst>
          </a:custGeom>
          <a:blipFill rotWithShape="1">
            <a:blip r:embed="rId4">
              <a:alphaModFix/>
            </a:blip>
            <a:stretch>
              <a:fillRect/>
            </a:stretch>
          </a:blip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491" name="Google Shape;491;p34"/>
          <p:cNvSpPr/>
          <p:nvPr/>
        </p:nvSpPr>
        <p:spPr>
          <a:xfrm>
            <a:off x="8166778" y="354566"/>
            <a:ext cx="606509" cy="306447"/>
          </a:xfrm>
          <a:custGeom>
            <a:avLst/>
            <a:gdLst/>
            <a:ahLst/>
            <a:cxnLst/>
            <a:rect l="l" t="t" r="r" b="b"/>
            <a:pathLst>
              <a:path w="1213018" h="612893" extrusionOk="0">
                <a:moveTo>
                  <a:pt x="0" y="0"/>
                </a:moveTo>
                <a:lnTo>
                  <a:pt x="1213019" y="0"/>
                </a:lnTo>
                <a:lnTo>
                  <a:pt x="1213019" y="612893"/>
                </a:lnTo>
                <a:lnTo>
                  <a:pt x="0" y="612893"/>
                </a:lnTo>
                <a:lnTo>
                  <a:pt x="0" y="0"/>
                </a:lnTo>
                <a:close/>
              </a:path>
            </a:pathLst>
          </a:custGeom>
          <a:blipFill rotWithShape="1">
            <a:blip r:embed="rId5">
              <a:alphaModFix/>
            </a:blip>
            <a:stretch>
              <a:fillRect/>
            </a:stretch>
          </a:blip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nvGrpSpPr>
          <p:cNvPr id="492" name="Google Shape;492;p34"/>
          <p:cNvGrpSpPr/>
          <p:nvPr/>
        </p:nvGrpSpPr>
        <p:grpSpPr>
          <a:xfrm>
            <a:off x="542246" y="4188357"/>
            <a:ext cx="245531" cy="245531"/>
            <a:chOff x="0" y="0"/>
            <a:chExt cx="812800" cy="812800"/>
          </a:xfrm>
        </p:grpSpPr>
        <p:sp>
          <p:nvSpPr>
            <p:cNvPr id="493" name="Google Shape;493;p34"/>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DDCC"/>
            </a:solid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494" name="Google Shape;494;p34"/>
            <p:cNvSpPr txBox="1"/>
            <p:nvPr/>
          </p:nvSpPr>
          <p:spPr>
            <a:xfrm>
              <a:off x="76200" y="38100"/>
              <a:ext cx="660400" cy="698500"/>
            </a:xfrm>
            <a:prstGeom prst="rect">
              <a:avLst/>
            </a:prstGeom>
            <a:noFill/>
            <a:ln>
              <a:noFill/>
            </a:ln>
          </p:spPr>
          <p:txBody>
            <a:bodyPr spcFirstLastPara="1" wrap="square" lIns="25400" tIns="25400" rIns="25400" bIns="25400" anchor="ctr" anchorCtr="0">
              <a:noAutofit/>
            </a:bodyPr>
            <a:lstStyle/>
            <a:p>
              <a:pPr marL="0" marR="0" lvl="0" indent="0" algn="ctr" rtl="0">
                <a:lnSpc>
                  <a:spcPct val="147722"/>
                </a:lnSpc>
                <a:spcBef>
                  <a:spcPts val="0"/>
                </a:spcBef>
                <a:spcAft>
                  <a:spcPts val="0"/>
                </a:spcAft>
                <a:buNone/>
              </a:pPr>
              <a:endParaRPr sz="900">
                <a:solidFill>
                  <a:schemeClr val="dk1"/>
                </a:solidFill>
                <a:latin typeface="Calibri"/>
                <a:ea typeface="Calibri"/>
                <a:cs typeface="Calibri"/>
                <a:sym typeface="Calibri"/>
              </a:endParaRPr>
            </a:p>
          </p:txBody>
        </p:sp>
      </p:grpSp>
      <p:sp>
        <p:nvSpPr>
          <p:cNvPr id="495" name="Google Shape;495;p34"/>
          <p:cNvSpPr/>
          <p:nvPr/>
        </p:nvSpPr>
        <p:spPr>
          <a:xfrm>
            <a:off x="617399" y="4278286"/>
            <a:ext cx="95226" cy="65673"/>
          </a:xfrm>
          <a:custGeom>
            <a:avLst/>
            <a:gdLst/>
            <a:ahLst/>
            <a:cxnLst/>
            <a:rect l="l" t="t" r="r" b="b"/>
            <a:pathLst>
              <a:path w="190452" h="131346" extrusionOk="0">
                <a:moveTo>
                  <a:pt x="0" y="0"/>
                </a:moveTo>
                <a:lnTo>
                  <a:pt x="190452" y="0"/>
                </a:lnTo>
                <a:lnTo>
                  <a:pt x="190452" y="131346"/>
                </a:lnTo>
                <a:lnTo>
                  <a:pt x="0" y="131346"/>
                </a:lnTo>
                <a:lnTo>
                  <a:pt x="0" y="0"/>
                </a:lnTo>
                <a:close/>
              </a:path>
            </a:pathLst>
          </a:custGeom>
          <a:blipFill rotWithShape="1">
            <a:blip r:embed="rId4">
              <a:alphaModFix/>
            </a:blip>
            <a:stretch>
              <a:fillRect/>
            </a:stretch>
          </a:blip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nvGrpSpPr>
          <p:cNvPr id="496" name="Google Shape;496;p34"/>
          <p:cNvGrpSpPr/>
          <p:nvPr/>
        </p:nvGrpSpPr>
        <p:grpSpPr>
          <a:xfrm>
            <a:off x="2925534" y="4188357"/>
            <a:ext cx="245531" cy="245531"/>
            <a:chOff x="0" y="0"/>
            <a:chExt cx="812800" cy="812800"/>
          </a:xfrm>
        </p:grpSpPr>
        <p:sp>
          <p:nvSpPr>
            <p:cNvPr id="497" name="Google Shape;497;p34"/>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DDCC"/>
            </a:solid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498" name="Google Shape;498;p34"/>
            <p:cNvSpPr txBox="1"/>
            <p:nvPr/>
          </p:nvSpPr>
          <p:spPr>
            <a:xfrm>
              <a:off x="76200" y="38100"/>
              <a:ext cx="660400" cy="698500"/>
            </a:xfrm>
            <a:prstGeom prst="rect">
              <a:avLst/>
            </a:prstGeom>
            <a:noFill/>
            <a:ln>
              <a:noFill/>
            </a:ln>
          </p:spPr>
          <p:txBody>
            <a:bodyPr spcFirstLastPara="1" wrap="square" lIns="25400" tIns="25400" rIns="25400" bIns="25400" anchor="ctr" anchorCtr="0">
              <a:noAutofit/>
            </a:bodyPr>
            <a:lstStyle/>
            <a:p>
              <a:pPr marL="0" marR="0" lvl="0" indent="0" algn="ctr" rtl="0">
                <a:lnSpc>
                  <a:spcPct val="147722"/>
                </a:lnSpc>
                <a:spcBef>
                  <a:spcPts val="0"/>
                </a:spcBef>
                <a:spcAft>
                  <a:spcPts val="0"/>
                </a:spcAft>
                <a:buNone/>
              </a:pPr>
              <a:endParaRPr sz="900">
                <a:solidFill>
                  <a:schemeClr val="dk1"/>
                </a:solidFill>
                <a:latin typeface="Calibri"/>
                <a:ea typeface="Calibri"/>
                <a:cs typeface="Calibri"/>
                <a:sym typeface="Calibri"/>
              </a:endParaRPr>
            </a:p>
          </p:txBody>
        </p:sp>
      </p:grpSp>
      <p:sp>
        <p:nvSpPr>
          <p:cNvPr id="499" name="Google Shape;499;p34"/>
          <p:cNvSpPr/>
          <p:nvPr/>
        </p:nvSpPr>
        <p:spPr>
          <a:xfrm>
            <a:off x="3000687" y="4278286"/>
            <a:ext cx="95226" cy="65673"/>
          </a:xfrm>
          <a:custGeom>
            <a:avLst/>
            <a:gdLst/>
            <a:ahLst/>
            <a:cxnLst/>
            <a:rect l="l" t="t" r="r" b="b"/>
            <a:pathLst>
              <a:path w="190452" h="131346" extrusionOk="0">
                <a:moveTo>
                  <a:pt x="0" y="0"/>
                </a:moveTo>
                <a:lnTo>
                  <a:pt x="190452" y="0"/>
                </a:lnTo>
                <a:lnTo>
                  <a:pt x="190452" y="131346"/>
                </a:lnTo>
                <a:lnTo>
                  <a:pt x="0" y="131346"/>
                </a:lnTo>
                <a:lnTo>
                  <a:pt x="0" y="0"/>
                </a:lnTo>
                <a:close/>
              </a:path>
            </a:pathLst>
          </a:custGeom>
          <a:blipFill rotWithShape="1">
            <a:blip r:embed="rId4">
              <a:alphaModFix/>
            </a:blip>
            <a:stretch>
              <a:fillRect/>
            </a:stretch>
          </a:blip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nvGrpSpPr>
          <p:cNvPr id="500" name="Google Shape;500;p34"/>
          <p:cNvGrpSpPr/>
          <p:nvPr/>
        </p:nvGrpSpPr>
        <p:grpSpPr>
          <a:xfrm>
            <a:off x="324399" y="1569450"/>
            <a:ext cx="1669296" cy="268377"/>
            <a:chOff x="-79987" y="-9521"/>
            <a:chExt cx="879300" cy="141367"/>
          </a:xfrm>
        </p:grpSpPr>
        <p:sp>
          <p:nvSpPr>
            <p:cNvPr id="501" name="Google Shape;501;p34"/>
            <p:cNvSpPr/>
            <p:nvPr/>
          </p:nvSpPr>
          <p:spPr>
            <a:xfrm>
              <a:off x="0" y="0"/>
              <a:ext cx="732615" cy="131846"/>
            </a:xfrm>
            <a:custGeom>
              <a:avLst/>
              <a:gdLst/>
              <a:ahLst/>
              <a:cxnLst/>
              <a:rect l="l" t="t" r="r" b="b"/>
              <a:pathLst>
                <a:path w="732615" h="131846" extrusionOk="0">
                  <a:moveTo>
                    <a:pt x="65923" y="0"/>
                  </a:moveTo>
                  <a:lnTo>
                    <a:pt x="666692" y="0"/>
                  </a:lnTo>
                  <a:cubicBezTo>
                    <a:pt x="684175" y="0"/>
                    <a:pt x="700943" y="6945"/>
                    <a:pt x="713306" y="19308"/>
                  </a:cubicBezTo>
                  <a:cubicBezTo>
                    <a:pt x="725669" y="31671"/>
                    <a:pt x="732615" y="48439"/>
                    <a:pt x="732615" y="65923"/>
                  </a:cubicBezTo>
                  <a:lnTo>
                    <a:pt x="732615" y="65923"/>
                  </a:lnTo>
                  <a:cubicBezTo>
                    <a:pt x="732615" y="83407"/>
                    <a:pt x="725669" y="100175"/>
                    <a:pt x="713306" y="112538"/>
                  </a:cubicBezTo>
                  <a:cubicBezTo>
                    <a:pt x="700943" y="124901"/>
                    <a:pt x="684175" y="131846"/>
                    <a:pt x="666692" y="131846"/>
                  </a:cubicBezTo>
                  <a:lnTo>
                    <a:pt x="65923" y="131846"/>
                  </a:lnTo>
                  <a:cubicBezTo>
                    <a:pt x="48439" y="131846"/>
                    <a:pt x="31671" y="124901"/>
                    <a:pt x="19308" y="112538"/>
                  </a:cubicBezTo>
                  <a:cubicBezTo>
                    <a:pt x="6945" y="100175"/>
                    <a:pt x="0" y="83407"/>
                    <a:pt x="0" y="65923"/>
                  </a:cubicBezTo>
                  <a:lnTo>
                    <a:pt x="0" y="65923"/>
                  </a:lnTo>
                  <a:cubicBezTo>
                    <a:pt x="0" y="48439"/>
                    <a:pt x="6945" y="31671"/>
                    <a:pt x="19308" y="19308"/>
                  </a:cubicBezTo>
                  <a:cubicBezTo>
                    <a:pt x="31671" y="6945"/>
                    <a:pt x="48439" y="0"/>
                    <a:pt x="65923" y="0"/>
                  </a:cubicBezTo>
                  <a:close/>
                </a:path>
              </a:pathLst>
            </a:custGeom>
            <a:solidFill>
              <a:srgbClr val="FFFFFF"/>
            </a:solid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502" name="Google Shape;502;p34"/>
            <p:cNvSpPr txBox="1"/>
            <p:nvPr/>
          </p:nvSpPr>
          <p:spPr>
            <a:xfrm>
              <a:off x="-79987" y="-9521"/>
              <a:ext cx="879300" cy="141300"/>
            </a:xfrm>
            <a:prstGeom prst="rect">
              <a:avLst/>
            </a:prstGeom>
            <a:noFill/>
            <a:ln>
              <a:noFill/>
            </a:ln>
          </p:spPr>
          <p:txBody>
            <a:bodyPr spcFirstLastPara="1" wrap="square" lIns="25400" tIns="25400" rIns="25400" bIns="25400" anchor="ctr" anchorCtr="0">
              <a:noAutofit/>
            </a:bodyPr>
            <a:lstStyle/>
            <a:p>
              <a:pPr marL="0" marR="0" lvl="0" indent="0" algn="ctr" rtl="0">
                <a:lnSpc>
                  <a:spcPct val="120000"/>
                </a:lnSpc>
                <a:spcBef>
                  <a:spcPts val="0"/>
                </a:spcBef>
                <a:spcAft>
                  <a:spcPts val="0"/>
                </a:spcAft>
                <a:buNone/>
              </a:pPr>
              <a:r>
                <a:rPr lang="fr" sz="800" u="sng" dirty="0">
                  <a:solidFill>
                    <a:schemeClr val="hlink"/>
                  </a:solidFill>
                  <a:hlinkClick r:id="rId6"/>
                </a:rPr>
                <a:t>Explorer les compétences</a:t>
              </a:r>
              <a:endParaRPr sz="800" dirty="0"/>
            </a:p>
          </p:txBody>
        </p:sp>
      </p:grpSp>
      <p:sp>
        <p:nvSpPr>
          <p:cNvPr id="503" name="Google Shape;503;p34" descr="preencoded.png"/>
          <p:cNvSpPr/>
          <p:nvPr/>
        </p:nvSpPr>
        <p:spPr>
          <a:xfrm>
            <a:off x="476250" y="4752975"/>
            <a:ext cx="303026" cy="152400"/>
          </a:xfrm>
          <a:custGeom>
            <a:avLst/>
            <a:gdLst/>
            <a:ahLst/>
            <a:cxnLst/>
            <a:rect l="l" t="t" r="r" b="b"/>
            <a:pathLst>
              <a:path w="606051" h="304800" extrusionOk="0">
                <a:moveTo>
                  <a:pt x="0" y="0"/>
                </a:moveTo>
                <a:lnTo>
                  <a:pt x="606051" y="0"/>
                </a:lnTo>
                <a:lnTo>
                  <a:pt x="606051" y="304800"/>
                </a:lnTo>
                <a:lnTo>
                  <a:pt x="0" y="304800"/>
                </a:lnTo>
                <a:lnTo>
                  <a:pt x="0" y="0"/>
                </a:lnTo>
                <a:close/>
              </a:path>
            </a:pathLst>
          </a:custGeom>
          <a:blipFill rotWithShape="1">
            <a:blip r:embed="rId7">
              <a:alphaModFix/>
            </a:blip>
            <a:stretch>
              <a:fillRect r="-584"/>
            </a:stretch>
          </a:blip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nvGrpSpPr>
          <p:cNvPr id="504" name="Google Shape;504;p34"/>
          <p:cNvGrpSpPr/>
          <p:nvPr/>
        </p:nvGrpSpPr>
        <p:grpSpPr>
          <a:xfrm>
            <a:off x="5248764" y="2122997"/>
            <a:ext cx="3507321" cy="2506153"/>
            <a:chOff x="0" y="-19050"/>
            <a:chExt cx="1727376" cy="1234295"/>
          </a:xfrm>
        </p:grpSpPr>
        <p:sp>
          <p:nvSpPr>
            <p:cNvPr id="505" name="Google Shape;505;p34"/>
            <p:cNvSpPr/>
            <p:nvPr/>
          </p:nvSpPr>
          <p:spPr>
            <a:xfrm>
              <a:off x="0" y="0"/>
              <a:ext cx="1727376" cy="1215245"/>
            </a:xfrm>
            <a:custGeom>
              <a:avLst/>
              <a:gdLst/>
              <a:ahLst/>
              <a:cxnLst/>
              <a:rect l="l" t="t" r="r" b="b"/>
              <a:pathLst>
                <a:path w="1727376" h="1215245" extrusionOk="0">
                  <a:moveTo>
                    <a:pt x="8829" y="0"/>
                  </a:moveTo>
                  <a:lnTo>
                    <a:pt x="1718547" y="0"/>
                  </a:lnTo>
                  <a:cubicBezTo>
                    <a:pt x="1723423" y="0"/>
                    <a:pt x="1727376" y="3953"/>
                    <a:pt x="1727376" y="8829"/>
                  </a:cubicBezTo>
                  <a:lnTo>
                    <a:pt x="1727376" y="1206416"/>
                  </a:lnTo>
                  <a:cubicBezTo>
                    <a:pt x="1727376" y="1211292"/>
                    <a:pt x="1723423" y="1215245"/>
                    <a:pt x="1718547" y="1215245"/>
                  </a:cubicBezTo>
                  <a:lnTo>
                    <a:pt x="8829" y="1215245"/>
                  </a:lnTo>
                  <a:cubicBezTo>
                    <a:pt x="3953" y="1215245"/>
                    <a:pt x="0" y="1211292"/>
                    <a:pt x="0" y="1206416"/>
                  </a:cubicBezTo>
                  <a:lnTo>
                    <a:pt x="0" y="8829"/>
                  </a:lnTo>
                  <a:cubicBezTo>
                    <a:pt x="0" y="3953"/>
                    <a:pt x="3953" y="0"/>
                    <a:pt x="8829" y="0"/>
                  </a:cubicBezTo>
                  <a:close/>
                </a:path>
              </a:pathLst>
            </a:custGeom>
            <a:solidFill>
              <a:srgbClr val="FFFFFF"/>
            </a:solid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506" name="Google Shape;506;p34"/>
            <p:cNvSpPr txBox="1"/>
            <p:nvPr/>
          </p:nvSpPr>
          <p:spPr>
            <a:xfrm>
              <a:off x="0" y="-19050"/>
              <a:ext cx="1727376" cy="1234295"/>
            </a:xfrm>
            <a:prstGeom prst="rect">
              <a:avLst/>
            </a:prstGeom>
            <a:noFill/>
            <a:ln>
              <a:noFill/>
            </a:ln>
          </p:spPr>
          <p:txBody>
            <a:bodyPr spcFirstLastPara="1" wrap="square" lIns="25400" tIns="25400" rIns="25400" bIns="25400" anchor="ctr" anchorCtr="0">
              <a:noAutofit/>
            </a:bodyPr>
            <a:lstStyle/>
            <a:p>
              <a:pPr marL="0" marR="0" lvl="0" indent="0" algn="ctr" rtl="0">
                <a:lnSpc>
                  <a:spcPct val="166388"/>
                </a:lnSpc>
                <a:spcBef>
                  <a:spcPts val="0"/>
                </a:spcBef>
                <a:spcAft>
                  <a:spcPts val="0"/>
                </a:spcAft>
                <a:buNone/>
              </a:pPr>
              <a:endParaRPr sz="900">
                <a:solidFill>
                  <a:schemeClr val="dk1"/>
                </a:solidFill>
                <a:latin typeface="Calibri"/>
                <a:ea typeface="Calibri"/>
                <a:cs typeface="Calibri"/>
                <a:sym typeface="Calibri"/>
              </a:endParaRPr>
            </a:p>
          </p:txBody>
        </p:sp>
      </p:grpSp>
      <p:sp>
        <p:nvSpPr>
          <p:cNvPr id="507" name="Google Shape;507;p34"/>
          <p:cNvSpPr txBox="1"/>
          <p:nvPr/>
        </p:nvSpPr>
        <p:spPr>
          <a:xfrm>
            <a:off x="3287577" y="2927655"/>
            <a:ext cx="1978500" cy="123000"/>
          </a:xfrm>
          <a:prstGeom prst="rect">
            <a:avLst/>
          </a:prstGeom>
          <a:noFill/>
          <a:ln>
            <a:noFill/>
          </a:ln>
        </p:spPr>
        <p:txBody>
          <a:bodyPr spcFirstLastPara="1" wrap="square" lIns="0" tIns="0" rIns="0" bIns="0" anchor="t" anchorCtr="0">
            <a:spAutoFit/>
          </a:bodyPr>
          <a:lstStyle/>
          <a:p>
            <a:pPr marL="0" marR="0" lvl="0" indent="0" algn="l" rtl="0">
              <a:lnSpc>
                <a:spcPct val="124768"/>
              </a:lnSpc>
              <a:spcBef>
                <a:spcPts val="0"/>
              </a:spcBef>
              <a:spcAft>
                <a:spcPts val="0"/>
              </a:spcAft>
              <a:buNone/>
            </a:pPr>
            <a:r>
              <a:rPr lang="fr" sz="800">
                <a:solidFill>
                  <a:srgbClr val="242C2C"/>
                </a:solidFill>
              </a:rPr>
              <a:t>Posez des questions pertinentes </a:t>
            </a:r>
            <a:endParaRPr sz="700"/>
          </a:p>
        </p:txBody>
      </p:sp>
      <p:sp>
        <p:nvSpPr>
          <p:cNvPr id="508" name="Google Shape;508;p34"/>
          <p:cNvSpPr txBox="1"/>
          <p:nvPr/>
        </p:nvSpPr>
        <p:spPr>
          <a:xfrm>
            <a:off x="3287577" y="3258009"/>
            <a:ext cx="1978500" cy="123000"/>
          </a:xfrm>
          <a:prstGeom prst="rect">
            <a:avLst/>
          </a:prstGeom>
          <a:noFill/>
          <a:ln>
            <a:noFill/>
          </a:ln>
        </p:spPr>
        <p:txBody>
          <a:bodyPr spcFirstLastPara="1" wrap="square" lIns="0" tIns="0" rIns="0" bIns="0" anchor="t" anchorCtr="0">
            <a:spAutoFit/>
          </a:bodyPr>
          <a:lstStyle/>
          <a:p>
            <a:pPr marL="0" marR="0" lvl="0" indent="0" algn="l" rtl="0">
              <a:lnSpc>
                <a:spcPct val="124768"/>
              </a:lnSpc>
              <a:spcBef>
                <a:spcPts val="0"/>
              </a:spcBef>
              <a:spcAft>
                <a:spcPts val="0"/>
              </a:spcAft>
              <a:buNone/>
            </a:pPr>
            <a:r>
              <a:rPr lang="fr" sz="800">
                <a:solidFill>
                  <a:srgbClr val="242C2C"/>
                </a:solidFill>
              </a:rPr>
              <a:t>Soyez confiant et assertif</a:t>
            </a:r>
            <a:endParaRPr sz="700"/>
          </a:p>
        </p:txBody>
      </p:sp>
      <p:sp>
        <p:nvSpPr>
          <p:cNvPr id="509" name="Google Shape;509;p34"/>
          <p:cNvSpPr txBox="1"/>
          <p:nvPr/>
        </p:nvSpPr>
        <p:spPr>
          <a:xfrm>
            <a:off x="672648" y="2251872"/>
            <a:ext cx="73557" cy="149208"/>
          </a:xfrm>
          <a:prstGeom prst="rect">
            <a:avLst/>
          </a:prstGeom>
          <a:noFill/>
          <a:ln>
            <a:noFill/>
          </a:ln>
        </p:spPr>
        <p:txBody>
          <a:bodyPr spcFirstLastPara="1" wrap="square" lIns="0" tIns="0" rIns="0" bIns="0" anchor="t" anchorCtr="0">
            <a:spAutoFit/>
          </a:bodyPr>
          <a:lstStyle/>
          <a:p>
            <a:pPr marL="0" marR="0" lvl="0" indent="0" algn="ctr" rtl="0">
              <a:lnSpc>
                <a:spcPct val="124819"/>
              </a:lnSpc>
              <a:spcBef>
                <a:spcPts val="0"/>
              </a:spcBef>
              <a:spcAft>
                <a:spcPts val="0"/>
              </a:spcAft>
              <a:buNone/>
            </a:pPr>
            <a:r>
              <a:rPr lang="fr" sz="1000">
                <a:solidFill>
                  <a:srgbClr val="242C2C"/>
                </a:solidFill>
                <a:latin typeface="Arial"/>
                <a:ea typeface="Arial"/>
                <a:cs typeface="Arial"/>
                <a:sym typeface="Arial"/>
              </a:rPr>
              <a:t>1</a:t>
            </a:r>
            <a:endParaRPr sz="700"/>
          </a:p>
        </p:txBody>
      </p:sp>
      <p:sp>
        <p:nvSpPr>
          <p:cNvPr id="510" name="Google Shape;510;p34"/>
          <p:cNvSpPr txBox="1"/>
          <p:nvPr/>
        </p:nvSpPr>
        <p:spPr>
          <a:xfrm>
            <a:off x="3055935" y="2251872"/>
            <a:ext cx="73558" cy="149208"/>
          </a:xfrm>
          <a:prstGeom prst="rect">
            <a:avLst/>
          </a:prstGeom>
          <a:noFill/>
          <a:ln>
            <a:noFill/>
          </a:ln>
        </p:spPr>
        <p:txBody>
          <a:bodyPr spcFirstLastPara="1" wrap="square" lIns="0" tIns="0" rIns="0" bIns="0" anchor="t" anchorCtr="0">
            <a:spAutoFit/>
          </a:bodyPr>
          <a:lstStyle/>
          <a:p>
            <a:pPr marL="0" marR="0" lvl="0" indent="0" algn="ctr" rtl="0">
              <a:lnSpc>
                <a:spcPct val="124819"/>
              </a:lnSpc>
              <a:spcBef>
                <a:spcPts val="0"/>
              </a:spcBef>
              <a:spcAft>
                <a:spcPts val="0"/>
              </a:spcAft>
              <a:buNone/>
            </a:pPr>
            <a:r>
              <a:rPr lang="fr" sz="1000">
                <a:solidFill>
                  <a:srgbClr val="242C2C"/>
                </a:solidFill>
                <a:latin typeface="Arial"/>
                <a:ea typeface="Arial"/>
                <a:cs typeface="Arial"/>
                <a:sym typeface="Arial"/>
              </a:rPr>
              <a:t>2</a:t>
            </a:r>
            <a:endParaRPr sz="700"/>
          </a:p>
        </p:txBody>
      </p:sp>
      <p:sp>
        <p:nvSpPr>
          <p:cNvPr id="511" name="Google Shape;511;p34"/>
          <p:cNvSpPr txBox="1"/>
          <p:nvPr/>
        </p:nvSpPr>
        <p:spPr>
          <a:xfrm>
            <a:off x="619738" y="2575749"/>
            <a:ext cx="1882200" cy="123000"/>
          </a:xfrm>
          <a:prstGeom prst="rect">
            <a:avLst/>
          </a:prstGeom>
          <a:noFill/>
          <a:ln>
            <a:noFill/>
          </a:ln>
        </p:spPr>
        <p:txBody>
          <a:bodyPr spcFirstLastPara="1" wrap="square" lIns="0" tIns="0" rIns="0" bIns="0" anchor="t" anchorCtr="0">
            <a:spAutoFit/>
          </a:bodyPr>
          <a:lstStyle/>
          <a:p>
            <a:pPr marL="0" marR="0" lvl="0" indent="0" algn="l" rtl="0">
              <a:lnSpc>
                <a:spcPct val="127578"/>
              </a:lnSpc>
              <a:spcBef>
                <a:spcPts val="0"/>
              </a:spcBef>
              <a:spcAft>
                <a:spcPts val="0"/>
              </a:spcAft>
              <a:buNone/>
            </a:pPr>
            <a:r>
              <a:rPr lang="fr" sz="800" b="1">
                <a:solidFill>
                  <a:srgbClr val="242C2C"/>
                </a:solidFill>
              </a:rPr>
              <a:t>Attirer, recruter et fidéliser les talents</a:t>
            </a:r>
            <a:endParaRPr sz="800" b="1">
              <a:solidFill>
                <a:srgbClr val="242C2C"/>
              </a:solidFill>
              <a:latin typeface="Arial"/>
              <a:ea typeface="Arial"/>
              <a:cs typeface="Arial"/>
              <a:sym typeface="Arial"/>
            </a:endParaRPr>
          </a:p>
        </p:txBody>
      </p:sp>
      <p:sp>
        <p:nvSpPr>
          <p:cNvPr id="512" name="Google Shape;512;p34"/>
          <p:cNvSpPr txBox="1"/>
          <p:nvPr/>
        </p:nvSpPr>
        <p:spPr>
          <a:xfrm>
            <a:off x="3003026" y="2570906"/>
            <a:ext cx="1669200" cy="123000"/>
          </a:xfrm>
          <a:prstGeom prst="rect">
            <a:avLst/>
          </a:prstGeom>
          <a:noFill/>
          <a:ln>
            <a:noFill/>
          </a:ln>
        </p:spPr>
        <p:txBody>
          <a:bodyPr spcFirstLastPara="1" wrap="square" lIns="0" tIns="0" rIns="0" bIns="0" anchor="t" anchorCtr="0">
            <a:spAutoFit/>
          </a:bodyPr>
          <a:lstStyle/>
          <a:p>
            <a:pPr marL="0" marR="0" lvl="0" indent="0" algn="l" rtl="0">
              <a:lnSpc>
                <a:spcPct val="127578"/>
              </a:lnSpc>
              <a:spcBef>
                <a:spcPts val="0"/>
              </a:spcBef>
              <a:spcAft>
                <a:spcPts val="0"/>
              </a:spcAft>
              <a:buNone/>
            </a:pPr>
            <a:r>
              <a:rPr lang="fr" sz="800" b="1">
                <a:solidFill>
                  <a:srgbClr val="242C2C"/>
                </a:solidFill>
              </a:rPr>
              <a:t>Communiquer efficacement</a:t>
            </a:r>
            <a:endParaRPr sz="800" b="1">
              <a:solidFill>
                <a:srgbClr val="242C2C"/>
              </a:solidFill>
              <a:latin typeface="Arial"/>
              <a:ea typeface="Arial"/>
              <a:cs typeface="Arial"/>
              <a:sym typeface="Arial"/>
            </a:endParaRPr>
          </a:p>
        </p:txBody>
      </p:sp>
      <p:sp>
        <p:nvSpPr>
          <p:cNvPr id="513" name="Google Shape;513;p34"/>
          <p:cNvSpPr txBox="1"/>
          <p:nvPr/>
        </p:nvSpPr>
        <p:spPr>
          <a:xfrm>
            <a:off x="904290" y="2941459"/>
            <a:ext cx="1978500" cy="107700"/>
          </a:xfrm>
          <a:prstGeom prst="rect">
            <a:avLst/>
          </a:prstGeom>
          <a:noFill/>
          <a:ln>
            <a:noFill/>
          </a:ln>
        </p:spPr>
        <p:txBody>
          <a:bodyPr spcFirstLastPara="1" wrap="square" lIns="0" tIns="0" rIns="0" bIns="0" anchor="t" anchorCtr="0">
            <a:spAutoFit/>
          </a:bodyPr>
          <a:lstStyle/>
          <a:p>
            <a:pPr marL="0" marR="0" lvl="0" indent="0" algn="l" rtl="0">
              <a:lnSpc>
                <a:spcPct val="124768"/>
              </a:lnSpc>
              <a:spcBef>
                <a:spcPts val="0"/>
              </a:spcBef>
              <a:spcAft>
                <a:spcPts val="0"/>
              </a:spcAft>
              <a:buNone/>
            </a:pPr>
            <a:r>
              <a:rPr lang="fr" sz="700">
                <a:solidFill>
                  <a:srgbClr val="242C2C"/>
                </a:solidFill>
              </a:rPr>
              <a:t>Mettre en œuvre des stratégies de fidélisation</a:t>
            </a:r>
            <a:endParaRPr sz="700"/>
          </a:p>
        </p:txBody>
      </p:sp>
      <p:sp>
        <p:nvSpPr>
          <p:cNvPr id="514" name="Google Shape;514;p34"/>
          <p:cNvSpPr txBox="1"/>
          <p:nvPr/>
        </p:nvSpPr>
        <p:spPr>
          <a:xfrm>
            <a:off x="904290" y="3271813"/>
            <a:ext cx="1978500" cy="107700"/>
          </a:xfrm>
          <a:prstGeom prst="rect">
            <a:avLst/>
          </a:prstGeom>
          <a:noFill/>
          <a:ln>
            <a:noFill/>
          </a:ln>
        </p:spPr>
        <p:txBody>
          <a:bodyPr spcFirstLastPara="1" wrap="square" lIns="0" tIns="0" rIns="0" bIns="0" anchor="t" anchorCtr="0">
            <a:spAutoFit/>
          </a:bodyPr>
          <a:lstStyle/>
          <a:p>
            <a:pPr marL="0" marR="0" lvl="0" indent="0" algn="l" rtl="0">
              <a:lnSpc>
                <a:spcPct val="124768"/>
              </a:lnSpc>
              <a:spcBef>
                <a:spcPts val="0"/>
              </a:spcBef>
              <a:spcAft>
                <a:spcPts val="0"/>
              </a:spcAft>
              <a:buNone/>
            </a:pPr>
            <a:r>
              <a:rPr lang="fr" sz="700">
                <a:solidFill>
                  <a:srgbClr val="242C2C"/>
                </a:solidFill>
              </a:rPr>
              <a:t>Encadrer les employés à tous les niveaux</a:t>
            </a:r>
            <a:endParaRPr sz="700"/>
          </a:p>
        </p:txBody>
      </p:sp>
      <p:sp>
        <p:nvSpPr>
          <p:cNvPr id="515" name="Google Shape;515;p34"/>
          <p:cNvSpPr txBox="1"/>
          <p:nvPr/>
        </p:nvSpPr>
        <p:spPr>
          <a:xfrm>
            <a:off x="904290" y="3602167"/>
            <a:ext cx="1978500" cy="107700"/>
          </a:xfrm>
          <a:prstGeom prst="rect">
            <a:avLst/>
          </a:prstGeom>
          <a:noFill/>
          <a:ln>
            <a:noFill/>
          </a:ln>
        </p:spPr>
        <p:txBody>
          <a:bodyPr spcFirstLastPara="1" wrap="square" lIns="0" tIns="0" rIns="0" bIns="0" anchor="t" anchorCtr="0">
            <a:spAutoFit/>
          </a:bodyPr>
          <a:lstStyle/>
          <a:p>
            <a:pPr marL="0" marR="0" lvl="0" indent="0" algn="l" rtl="0">
              <a:lnSpc>
                <a:spcPct val="124768"/>
              </a:lnSpc>
              <a:spcBef>
                <a:spcPts val="0"/>
              </a:spcBef>
              <a:spcAft>
                <a:spcPts val="0"/>
              </a:spcAft>
              <a:buNone/>
            </a:pPr>
            <a:r>
              <a:rPr lang="fr" sz="700">
                <a:solidFill>
                  <a:srgbClr val="242C2C"/>
                </a:solidFill>
              </a:rPr>
              <a:t>Formation continue et perfectionnement</a:t>
            </a:r>
            <a:endParaRPr sz="700"/>
          </a:p>
        </p:txBody>
      </p:sp>
      <p:sp>
        <p:nvSpPr>
          <p:cNvPr id="516" name="Google Shape;516;p34"/>
          <p:cNvSpPr txBox="1"/>
          <p:nvPr/>
        </p:nvSpPr>
        <p:spPr>
          <a:xfrm>
            <a:off x="3287577" y="3588363"/>
            <a:ext cx="1060800" cy="276900"/>
          </a:xfrm>
          <a:prstGeom prst="rect">
            <a:avLst/>
          </a:prstGeom>
          <a:noFill/>
          <a:ln>
            <a:noFill/>
          </a:ln>
        </p:spPr>
        <p:txBody>
          <a:bodyPr spcFirstLastPara="1" wrap="square" lIns="0" tIns="0" rIns="0" bIns="0" anchor="t" anchorCtr="0">
            <a:spAutoFit/>
          </a:bodyPr>
          <a:lstStyle/>
          <a:p>
            <a:pPr marL="0" lvl="0" indent="0" algn="l" rtl="0">
              <a:lnSpc>
                <a:spcPct val="124768"/>
              </a:lnSpc>
              <a:spcBef>
                <a:spcPts val="0"/>
              </a:spcBef>
              <a:spcAft>
                <a:spcPts val="0"/>
              </a:spcAft>
              <a:buClr>
                <a:schemeClr val="dk1"/>
              </a:buClr>
              <a:buSzPts val="1100"/>
              <a:buFont typeface="Arial"/>
              <a:buNone/>
            </a:pPr>
            <a:r>
              <a:rPr lang="fr" sz="800">
                <a:solidFill>
                  <a:srgbClr val="242C2C"/>
                </a:solidFill>
              </a:rPr>
              <a:t>Influencer et persuader </a:t>
            </a:r>
            <a:endParaRPr sz="800">
              <a:solidFill>
                <a:srgbClr val="242C2C"/>
              </a:solidFill>
            </a:endParaRPr>
          </a:p>
          <a:p>
            <a:pPr marL="0" marR="0" lvl="0" indent="0" algn="l" rtl="0">
              <a:lnSpc>
                <a:spcPct val="124768"/>
              </a:lnSpc>
              <a:spcBef>
                <a:spcPts val="0"/>
              </a:spcBef>
              <a:spcAft>
                <a:spcPts val="0"/>
              </a:spcAft>
              <a:buNone/>
            </a:pPr>
            <a:endParaRPr sz="800">
              <a:solidFill>
                <a:srgbClr val="242C2C"/>
              </a:solidFill>
            </a:endParaRPr>
          </a:p>
        </p:txBody>
      </p:sp>
      <p:sp>
        <p:nvSpPr>
          <p:cNvPr id="517" name="Google Shape;517;p34"/>
          <p:cNvSpPr txBox="1"/>
          <p:nvPr/>
        </p:nvSpPr>
        <p:spPr>
          <a:xfrm>
            <a:off x="904290" y="3932521"/>
            <a:ext cx="1978500" cy="107700"/>
          </a:xfrm>
          <a:prstGeom prst="rect">
            <a:avLst/>
          </a:prstGeom>
          <a:noFill/>
          <a:ln>
            <a:noFill/>
          </a:ln>
        </p:spPr>
        <p:txBody>
          <a:bodyPr spcFirstLastPara="1" wrap="square" lIns="0" tIns="0" rIns="0" bIns="0" anchor="t" anchorCtr="0">
            <a:spAutoFit/>
          </a:bodyPr>
          <a:lstStyle/>
          <a:p>
            <a:pPr marL="0" marR="0" lvl="0" indent="0" algn="l" rtl="0">
              <a:lnSpc>
                <a:spcPct val="124768"/>
              </a:lnSpc>
              <a:spcBef>
                <a:spcPts val="0"/>
              </a:spcBef>
              <a:spcAft>
                <a:spcPts val="0"/>
              </a:spcAft>
              <a:buNone/>
            </a:pPr>
            <a:r>
              <a:rPr lang="fr" sz="700">
                <a:solidFill>
                  <a:srgbClr val="242C2C"/>
                </a:solidFill>
              </a:rPr>
              <a:t>Recruter et embaucher les bonnes personnes</a:t>
            </a:r>
            <a:endParaRPr sz="700"/>
          </a:p>
        </p:txBody>
      </p:sp>
      <p:sp>
        <p:nvSpPr>
          <p:cNvPr id="518" name="Google Shape;518;p34"/>
          <p:cNvSpPr txBox="1"/>
          <p:nvPr/>
        </p:nvSpPr>
        <p:spPr>
          <a:xfrm>
            <a:off x="3287573" y="3918724"/>
            <a:ext cx="1384500" cy="123000"/>
          </a:xfrm>
          <a:prstGeom prst="rect">
            <a:avLst/>
          </a:prstGeom>
          <a:noFill/>
          <a:ln>
            <a:noFill/>
          </a:ln>
        </p:spPr>
        <p:txBody>
          <a:bodyPr spcFirstLastPara="1" wrap="square" lIns="0" tIns="0" rIns="0" bIns="0" anchor="t" anchorCtr="0">
            <a:spAutoFit/>
          </a:bodyPr>
          <a:lstStyle/>
          <a:p>
            <a:pPr marL="0" marR="0" lvl="0" indent="0" algn="l" rtl="0">
              <a:lnSpc>
                <a:spcPct val="124768"/>
              </a:lnSpc>
              <a:spcBef>
                <a:spcPts val="0"/>
              </a:spcBef>
              <a:spcAft>
                <a:spcPts val="0"/>
              </a:spcAft>
              <a:buNone/>
            </a:pPr>
            <a:r>
              <a:rPr lang="fr" sz="800">
                <a:solidFill>
                  <a:srgbClr val="242C2C"/>
                </a:solidFill>
              </a:rPr>
              <a:t>Écouter activement</a:t>
            </a:r>
            <a:endParaRPr sz="700"/>
          </a:p>
        </p:txBody>
      </p:sp>
      <p:sp>
        <p:nvSpPr>
          <p:cNvPr id="519" name="Google Shape;519;p34"/>
          <p:cNvSpPr txBox="1"/>
          <p:nvPr/>
        </p:nvSpPr>
        <p:spPr>
          <a:xfrm>
            <a:off x="904290" y="4263770"/>
            <a:ext cx="1978500" cy="107700"/>
          </a:xfrm>
          <a:prstGeom prst="rect">
            <a:avLst/>
          </a:prstGeom>
          <a:noFill/>
          <a:ln>
            <a:noFill/>
          </a:ln>
        </p:spPr>
        <p:txBody>
          <a:bodyPr spcFirstLastPara="1" wrap="square" lIns="0" tIns="0" rIns="0" bIns="0" anchor="t" anchorCtr="0">
            <a:spAutoFit/>
          </a:bodyPr>
          <a:lstStyle/>
          <a:p>
            <a:pPr marL="0" marR="0" lvl="0" indent="0" algn="l" rtl="0">
              <a:lnSpc>
                <a:spcPct val="124768"/>
              </a:lnSpc>
              <a:spcBef>
                <a:spcPts val="0"/>
              </a:spcBef>
              <a:spcAft>
                <a:spcPts val="0"/>
              </a:spcAft>
              <a:buNone/>
            </a:pPr>
            <a:r>
              <a:rPr lang="fr" sz="700">
                <a:solidFill>
                  <a:srgbClr val="242C2C"/>
                </a:solidFill>
              </a:rPr>
              <a:t>... et plus encore</a:t>
            </a:r>
            <a:endParaRPr sz="700"/>
          </a:p>
        </p:txBody>
      </p:sp>
      <p:sp>
        <p:nvSpPr>
          <p:cNvPr id="520" name="Google Shape;520;p34"/>
          <p:cNvSpPr txBox="1"/>
          <p:nvPr/>
        </p:nvSpPr>
        <p:spPr>
          <a:xfrm>
            <a:off x="5549172" y="2498629"/>
            <a:ext cx="2906700" cy="471000"/>
          </a:xfrm>
          <a:prstGeom prst="rect">
            <a:avLst/>
          </a:prstGeom>
          <a:noFill/>
          <a:ln>
            <a:noFill/>
          </a:ln>
        </p:spPr>
        <p:txBody>
          <a:bodyPr spcFirstLastPara="1" wrap="square" lIns="0" tIns="0" rIns="0" bIns="0" anchor="t" anchorCtr="0">
            <a:spAutoFit/>
          </a:bodyPr>
          <a:lstStyle/>
          <a:p>
            <a:pPr marL="0" marR="0" lvl="0" indent="0" algn="l" rtl="0">
              <a:lnSpc>
                <a:spcPct val="120009"/>
              </a:lnSpc>
              <a:spcBef>
                <a:spcPts val="0"/>
              </a:spcBef>
              <a:spcAft>
                <a:spcPts val="0"/>
              </a:spcAft>
              <a:buNone/>
            </a:pPr>
            <a:r>
              <a:rPr lang="fr" sz="900" b="1">
                <a:solidFill>
                  <a:srgbClr val="394646"/>
                </a:solidFill>
              </a:rPr>
              <a:t>Commencez par consulter nos recommandations en matière de fournisseurs de contenu et de cours par région</a:t>
            </a:r>
            <a:endParaRPr sz="900"/>
          </a:p>
        </p:txBody>
      </p:sp>
      <p:sp>
        <p:nvSpPr>
          <p:cNvPr id="521" name="Google Shape;521;p34"/>
          <p:cNvSpPr txBox="1"/>
          <p:nvPr/>
        </p:nvSpPr>
        <p:spPr>
          <a:xfrm>
            <a:off x="5990833" y="3112835"/>
            <a:ext cx="2530800" cy="304800"/>
          </a:xfrm>
          <a:prstGeom prst="rect">
            <a:avLst/>
          </a:prstGeom>
          <a:noFill/>
          <a:ln>
            <a:noFill/>
          </a:ln>
        </p:spPr>
        <p:txBody>
          <a:bodyPr spcFirstLastPara="1" wrap="square" lIns="0" tIns="0" rIns="0" bIns="0" anchor="t" anchorCtr="0">
            <a:spAutoFit/>
          </a:bodyPr>
          <a:lstStyle/>
          <a:p>
            <a:pPr marL="0" marR="0" lvl="0" indent="0" algn="l" rtl="0">
              <a:lnSpc>
                <a:spcPct val="120009"/>
              </a:lnSpc>
              <a:spcBef>
                <a:spcPts val="0"/>
              </a:spcBef>
              <a:spcAft>
                <a:spcPts val="0"/>
              </a:spcAft>
              <a:buNone/>
            </a:pPr>
            <a:r>
              <a:rPr lang="fr" sz="900">
                <a:solidFill>
                  <a:srgbClr val="394646"/>
                </a:solidFill>
              </a:rPr>
              <a:t>Amérique du Nord, Amérique centrale et Amérique du Sud</a:t>
            </a:r>
            <a:endParaRPr sz="900"/>
          </a:p>
        </p:txBody>
      </p:sp>
      <p:sp>
        <p:nvSpPr>
          <p:cNvPr id="522" name="Google Shape;522;p34"/>
          <p:cNvSpPr txBox="1"/>
          <p:nvPr/>
        </p:nvSpPr>
        <p:spPr>
          <a:xfrm>
            <a:off x="5990833" y="3600773"/>
            <a:ext cx="2638800" cy="304800"/>
          </a:xfrm>
          <a:prstGeom prst="rect">
            <a:avLst/>
          </a:prstGeom>
          <a:noFill/>
          <a:ln>
            <a:noFill/>
          </a:ln>
        </p:spPr>
        <p:txBody>
          <a:bodyPr spcFirstLastPara="1" wrap="square" lIns="0" tIns="0" rIns="0" bIns="0" anchor="t" anchorCtr="0">
            <a:spAutoFit/>
          </a:bodyPr>
          <a:lstStyle/>
          <a:p>
            <a:pPr marL="0" lvl="0" indent="0" algn="l" rtl="0">
              <a:lnSpc>
                <a:spcPct val="120009"/>
              </a:lnSpc>
              <a:spcBef>
                <a:spcPts val="0"/>
              </a:spcBef>
              <a:spcAft>
                <a:spcPts val="0"/>
              </a:spcAft>
              <a:buClr>
                <a:schemeClr val="dk1"/>
              </a:buClr>
              <a:buSzPts val="1100"/>
              <a:buFont typeface="Arial"/>
              <a:buNone/>
            </a:pPr>
            <a:r>
              <a:rPr lang="fr" sz="900">
                <a:solidFill>
                  <a:srgbClr val="394646"/>
                </a:solidFill>
              </a:rPr>
              <a:t>Europe, Moyen-Orient et Afrique</a:t>
            </a:r>
            <a:endParaRPr sz="900">
              <a:solidFill>
                <a:srgbClr val="394646"/>
              </a:solidFill>
            </a:endParaRPr>
          </a:p>
          <a:p>
            <a:pPr marL="0" marR="0" lvl="0" indent="0" algn="l" rtl="0">
              <a:lnSpc>
                <a:spcPct val="120009"/>
              </a:lnSpc>
              <a:spcBef>
                <a:spcPts val="0"/>
              </a:spcBef>
              <a:spcAft>
                <a:spcPts val="0"/>
              </a:spcAft>
              <a:buNone/>
            </a:pPr>
            <a:endParaRPr sz="900">
              <a:solidFill>
                <a:srgbClr val="394646"/>
              </a:solidFill>
            </a:endParaRPr>
          </a:p>
        </p:txBody>
      </p:sp>
      <p:sp>
        <p:nvSpPr>
          <p:cNvPr id="523" name="Google Shape;523;p34"/>
          <p:cNvSpPr txBox="1"/>
          <p:nvPr/>
        </p:nvSpPr>
        <p:spPr>
          <a:xfrm>
            <a:off x="5990833" y="4014471"/>
            <a:ext cx="2118300" cy="138600"/>
          </a:xfrm>
          <a:prstGeom prst="rect">
            <a:avLst/>
          </a:prstGeom>
          <a:noFill/>
          <a:ln>
            <a:noFill/>
          </a:ln>
        </p:spPr>
        <p:txBody>
          <a:bodyPr spcFirstLastPara="1" wrap="square" lIns="0" tIns="0" rIns="0" bIns="0" anchor="t" anchorCtr="0">
            <a:spAutoFit/>
          </a:bodyPr>
          <a:lstStyle/>
          <a:p>
            <a:pPr marL="0" marR="0" lvl="0" indent="0" algn="l" rtl="0">
              <a:lnSpc>
                <a:spcPct val="120009"/>
              </a:lnSpc>
              <a:spcBef>
                <a:spcPts val="0"/>
              </a:spcBef>
              <a:spcAft>
                <a:spcPts val="0"/>
              </a:spcAft>
              <a:buNone/>
            </a:pPr>
            <a:r>
              <a:rPr lang="fr" sz="900">
                <a:solidFill>
                  <a:srgbClr val="394646"/>
                </a:solidFill>
              </a:rPr>
              <a:t>Asie et Pacifique</a:t>
            </a:r>
            <a:endParaRPr sz="900"/>
          </a:p>
        </p:txBody>
      </p:sp>
      <p:grpSp>
        <p:nvGrpSpPr>
          <p:cNvPr id="524" name="Google Shape;524;p34"/>
          <p:cNvGrpSpPr/>
          <p:nvPr/>
        </p:nvGrpSpPr>
        <p:grpSpPr>
          <a:xfrm>
            <a:off x="5549172" y="3048467"/>
            <a:ext cx="298183" cy="365088"/>
            <a:chOff x="0" y="-38100"/>
            <a:chExt cx="180037" cy="220433"/>
          </a:xfrm>
        </p:grpSpPr>
        <p:sp>
          <p:nvSpPr>
            <p:cNvPr id="525" name="Google Shape;525;p34"/>
            <p:cNvSpPr/>
            <p:nvPr/>
          </p:nvSpPr>
          <p:spPr>
            <a:xfrm>
              <a:off x="0" y="0"/>
              <a:ext cx="180037" cy="182333"/>
            </a:xfrm>
            <a:custGeom>
              <a:avLst/>
              <a:gdLst/>
              <a:ahLst/>
              <a:cxnLst/>
              <a:rect l="l" t="t" r="r" b="b"/>
              <a:pathLst>
                <a:path w="180037" h="182333" extrusionOk="0">
                  <a:moveTo>
                    <a:pt x="90018" y="0"/>
                  </a:moveTo>
                  <a:lnTo>
                    <a:pt x="90018" y="0"/>
                  </a:lnTo>
                  <a:cubicBezTo>
                    <a:pt x="139734" y="0"/>
                    <a:pt x="180037" y="40303"/>
                    <a:pt x="180037" y="90018"/>
                  </a:cubicBezTo>
                  <a:lnTo>
                    <a:pt x="180037" y="92314"/>
                  </a:lnTo>
                  <a:cubicBezTo>
                    <a:pt x="180037" y="142030"/>
                    <a:pt x="139734" y="182333"/>
                    <a:pt x="90018" y="182333"/>
                  </a:cubicBezTo>
                  <a:lnTo>
                    <a:pt x="90018" y="182333"/>
                  </a:lnTo>
                  <a:cubicBezTo>
                    <a:pt x="40303" y="182333"/>
                    <a:pt x="0" y="142030"/>
                    <a:pt x="0" y="92314"/>
                  </a:cubicBezTo>
                  <a:lnTo>
                    <a:pt x="0" y="90018"/>
                  </a:lnTo>
                  <a:cubicBezTo>
                    <a:pt x="0" y="40303"/>
                    <a:pt x="40303" y="0"/>
                    <a:pt x="90018" y="0"/>
                  </a:cubicBezTo>
                  <a:close/>
                </a:path>
              </a:pathLst>
            </a:custGeom>
            <a:solidFill>
              <a:srgbClr val="FEE19A"/>
            </a:solid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526" name="Google Shape;526;p34"/>
            <p:cNvSpPr txBox="1"/>
            <p:nvPr/>
          </p:nvSpPr>
          <p:spPr>
            <a:xfrm>
              <a:off x="0" y="-38100"/>
              <a:ext cx="180037" cy="220433"/>
            </a:xfrm>
            <a:prstGeom prst="rect">
              <a:avLst/>
            </a:prstGeom>
            <a:noFill/>
            <a:ln>
              <a:noFill/>
            </a:ln>
          </p:spPr>
          <p:txBody>
            <a:bodyPr spcFirstLastPara="1" wrap="square" lIns="25400" tIns="25400" rIns="25400" bIns="25400" anchor="ctr" anchorCtr="0">
              <a:noAutofit/>
            </a:bodyPr>
            <a:lstStyle/>
            <a:p>
              <a:pPr marL="0" marR="0" lvl="0" indent="0" algn="ctr" rtl="0">
                <a:lnSpc>
                  <a:spcPct val="147722"/>
                </a:lnSpc>
                <a:spcBef>
                  <a:spcPts val="0"/>
                </a:spcBef>
                <a:spcAft>
                  <a:spcPts val="0"/>
                </a:spcAft>
                <a:buNone/>
              </a:pPr>
              <a:endParaRPr sz="900">
                <a:solidFill>
                  <a:schemeClr val="dk1"/>
                </a:solidFill>
                <a:latin typeface="Calibri"/>
                <a:ea typeface="Calibri"/>
                <a:cs typeface="Calibri"/>
                <a:sym typeface="Calibri"/>
              </a:endParaRPr>
            </a:p>
          </p:txBody>
        </p:sp>
      </p:grpSp>
      <p:grpSp>
        <p:nvGrpSpPr>
          <p:cNvPr id="527" name="Google Shape;527;p34"/>
          <p:cNvGrpSpPr/>
          <p:nvPr/>
        </p:nvGrpSpPr>
        <p:grpSpPr>
          <a:xfrm>
            <a:off x="5549172" y="3466042"/>
            <a:ext cx="298183" cy="361285"/>
            <a:chOff x="0" y="-38100"/>
            <a:chExt cx="180037" cy="218137"/>
          </a:xfrm>
        </p:grpSpPr>
        <p:sp>
          <p:nvSpPr>
            <p:cNvPr id="528" name="Google Shape;528;p34"/>
            <p:cNvSpPr/>
            <p:nvPr/>
          </p:nvSpPr>
          <p:spPr>
            <a:xfrm>
              <a:off x="0" y="0"/>
              <a:ext cx="180037" cy="180037"/>
            </a:xfrm>
            <a:custGeom>
              <a:avLst/>
              <a:gdLst/>
              <a:ahLst/>
              <a:cxnLst/>
              <a:rect l="l" t="t" r="r" b="b"/>
              <a:pathLst>
                <a:path w="180037" h="180037" extrusionOk="0">
                  <a:moveTo>
                    <a:pt x="90018" y="0"/>
                  </a:moveTo>
                  <a:lnTo>
                    <a:pt x="90018" y="0"/>
                  </a:lnTo>
                  <a:cubicBezTo>
                    <a:pt x="139734" y="0"/>
                    <a:pt x="180037" y="40303"/>
                    <a:pt x="180037" y="90018"/>
                  </a:cubicBezTo>
                  <a:lnTo>
                    <a:pt x="180037" y="90018"/>
                  </a:lnTo>
                  <a:cubicBezTo>
                    <a:pt x="180037" y="139734"/>
                    <a:pt x="139734" y="180037"/>
                    <a:pt x="90018" y="180037"/>
                  </a:cubicBezTo>
                  <a:lnTo>
                    <a:pt x="90018" y="180037"/>
                  </a:lnTo>
                  <a:cubicBezTo>
                    <a:pt x="40303" y="180037"/>
                    <a:pt x="0" y="139734"/>
                    <a:pt x="0" y="90018"/>
                  </a:cubicBezTo>
                  <a:lnTo>
                    <a:pt x="0" y="90018"/>
                  </a:lnTo>
                  <a:cubicBezTo>
                    <a:pt x="0" y="40303"/>
                    <a:pt x="40303" y="0"/>
                    <a:pt x="90018" y="0"/>
                  </a:cubicBezTo>
                  <a:close/>
                </a:path>
              </a:pathLst>
            </a:custGeom>
            <a:solidFill>
              <a:srgbClr val="FEE19A"/>
            </a:solid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529" name="Google Shape;529;p34"/>
            <p:cNvSpPr txBox="1"/>
            <p:nvPr/>
          </p:nvSpPr>
          <p:spPr>
            <a:xfrm>
              <a:off x="0" y="-38100"/>
              <a:ext cx="180037" cy="218137"/>
            </a:xfrm>
            <a:prstGeom prst="rect">
              <a:avLst/>
            </a:prstGeom>
            <a:noFill/>
            <a:ln>
              <a:noFill/>
            </a:ln>
          </p:spPr>
          <p:txBody>
            <a:bodyPr spcFirstLastPara="1" wrap="square" lIns="25400" tIns="25400" rIns="25400" bIns="25400" anchor="ctr" anchorCtr="0">
              <a:noAutofit/>
            </a:bodyPr>
            <a:lstStyle/>
            <a:p>
              <a:pPr marL="0" marR="0" lvl="0" indent="0" algn="ctr" rtl="0">
                <a:lnSpc>
                  <a:spcPct val="147722"/>
                </a:lnSpc>
                <a:spcBef>
                  <a:spcPts val="0"/>
                </a:spcBef>
                <a:spcAft>
                  <a:spcPts val="0"/>
                </a:spcAft>
                <a:buNone/>
              </a:pPr>
              <a:endParaRPr sz="900">
                <a:solidFill>
                  <a:schemeClr val="dk1"/>
                </a:solidFill>
                <a:latin typeface="Calibri"/>
                <a:ea typeface="Calibri"/>
                <a:cs typeface="Calibri"/>
                <a:sym typeface="Calibri"/>
              </a:endParaRPr>
            </a:p>
          </p:txBody>
        </p:sp>
      </p:grpSp>
      <p:grpSp>
        <p:nvGrpSpPr>
          <p:cNvPr id="530" name="Google Shape;530;p34"/>
          <p:cNvGrpSpPr/>
          <p:nvPr/>
        </p:nvGrpSpPr>
        <p:grpSpPr>
          <a:xfrm>
            <a:off x="5549172" y="3878526"/>
            <a:ext cx="298183" cy="361285"/>
            <a:chOff x="0" y="-38100"/>
            <a:chExt cx="180037" cy="218137"/>
          </a:xfrm>
        </p:grpSpPr>
        <p:sp>
          <p:nvSpPr>
            <p:cNvPr id="531" name="Google Shape;531;p34"/>
            <p:cNvSpPr/>
            <p:nvPr/>
          </p:nvSpPr>
          <p:spPr>
            <a:xfrm>
              <a:off x="0" y="0"/>
              <a:ext cx="180037" cy="180037"/>
            </a:xfrm>
            <a:custGeom>
              <a:avLst/>
              <a:gdLst/>
              <a:ahLst/>
              <a:cxnLst/>
              <a:rect l="l" t="t" r="r" b="b"/>
              <a:pathLst>
                <a:path w="180037" h="180037" extrusionOk="0">
                  <a:moveTo>
                    <a:pt x="90018" y="0"/>
                  </a:moveTo>
                  <a:lnTo>
                    <a:pt x="90018" y="0"/>
                  </a:lnTo>
                  <a:cubicBezTo>
                    <a:pt x="139734" y="0"/>
                    <a:pt x="180037" y="40303"/>
                    <a:pt x="180037" y="90018"/>
                  </a:cubicBezTo>
                  <a:lnTo>
                    <a:pt x="180037" y="90018"/>
                  </a:lnTo>
                  <a:cubicBezTo>
                    <a:pt x="180037" y="139734"/>
                    <a:pt x="139734" y="180037"/>
                    <a:pt x="90018" y="180037"/>
                  </a:cubicBezTo>
                  <a:lnTo>
                    <a:pt x="90018" y="180037"/>
                  </a:lnTo>
                  <a:cubicBezTo>
                    <a:pt x="40303" y="180037"/>
                    <a:pt x="0" y="139734"/>
                    <a:pt x="0" y="90018"/>
                  </a:cubicBezTo>
                  <a:lnTo>
                    <a:pt x="0" y="90018"/>
                  </a:lnTo>
                  <a:cubicBezTo>
                    <a:pt x="0" y="40303"/>
                    <a:pt x="40303" y="0"/>
                    <a:pt x="90018" y="0"/>
                  </a:cubicBezTo>
                  <a:close/>
                </a:path>
              </a:pathLst>
            </a:custGeom>
            <a:solidFill>
              <a:srgbClr val="FEE19A"/>
            </a:solid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532" name="Google Shape;532;p34"/>
            <p:cNvSpPr txBox="1"/>
            <p:nvPr/>
          </p:nvSpPr>
          <p:spPr>
            <a:xfrm>
              <a:off x="0" y="-38100"/>
              <a:ext cx="180037" cy="218137"/>
            </a:xfrm>
            <a:prstGeom prst="rect">
              <a:avLst/>
            </a:prstGeom>
            <a:noFill/>
            <a:ln>
              <a:noFill/>
            </a:ln>
          </p:spPr>
          <p:txBody>
            <a:bodyPr spcFirstLastPara="1" wrap="square" lIns="25400" tIns="25400" rIns="25400" bIns="25400" anchor="ctr" anchorCtr="0">
              <a:noAutofit/>
            </a:bodyPr>
            <a:lstStyle/>
            <a:p>
              <a:pPr marL="0" marR="0" lvl="0" indent="0" algn="ctr" rtl="0">
                <a:lnSpc>
                  <a:spcPct val="147722"/>
                </a:lnSpc>
                <a:spcBef>
                  <a:spcPts val="0"/>
                </a:spcBef>
                <a:spcAft>
                  <a:spcPts val="0"/>
                </a:spcAft>
                <a:buNone/>
              </a:pPr>
              <a:endParaRPr sz="900">
                <a:solidFill>
                  <a:schemeClr val="dk1"/>
                </a:solidFill>
                <a:latin typeface="Calibri"/>
                <a:ea typeface="Calibri"/>
                <a:cs typeface="Calibri"/>
                <a:sym typeface="Calibri"/>
              </a:endParaRPr>
            </a:p>
          </p:txBody>
        </p:sp>
      </p:grpSp>
      <p:sp>
        <p:nvSpPr>
          <p:cNvPr id="533" name="Google Shape;533;p34">
            <a:hlinkClick r:id="rId8"/>
          </p:cNvPr>
          <p:cNvSpPr/>
          <p:nvPr/>
        </p:nvSpPr>
        <p:spPr>
          <a:xfrm>
            <a:off x="5613379" y="3179579"/>
            <a:ext cx="169769" cy="169769"/>
          </a:xfrm>
          <a:custGeom>
            <a:avLst/>
            <a:gdLst/>
            <a:ahLst/>
            <a:cxnLst/>
            <a:rect l="l" t="t" r="r" b="b"/>
            <a:pathLst>
              <a:path w="339539" h="339539" extrusionOk="0">
                <a:moveTo>
                  <a:pt x="0" y="0"/>
                </a:moveTo>
                <a:lnTo>
                  <a:pt x="339539" y="0"/>
                </a:lnTo>
                <a:lnTo>
                  <a:pt x="339539" y="339539"/>
                </a:lnTo>
                <a:lnTo>
                  <a:pt x="0" y="339539"/>
                </a:lnTo>
                <a:lnTo>
                  <a:pt x="0" y="0"/>
                </a:lnTo>
                <a:close/>
              </a:path>
            </a:pathLst>
          </a:custGeom>
          <a:blipFill rotWithShape="1">
            <a:blip r:embed="rId9">
              <a:alphaModFix/>
            </a:blip>
            <a:stretch>
              <a:fillRect/>
            </a:stretch>
          </a:blip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534" name="Google Shape;534;p34">
            <a:hlinkClick r:id="rId10"/>
          </p:cNvPr>
          <p:cNvSpPr/>
          <p:nvPr/>
        </p:nvSpPr>
        <p:spPr>
          <a:xfrm>
            <a:off x="5613379" y="3593352"/>
            <a:ext cx="169769" cy="169769"/>
          </a:xfrm>
          <a:custGeom>
            <a:avLst/>
            <a:gdLst/>
            <a:ahLst/>
            <a:cxnLst/>
            <a:rect l="l" t="t" r="r" b="b"/>
            <a:pathLst>
              <a:path w="339539" h="339539" extrusionOk="0">
                <a:moveTo>
                  <a:pt x="0" y="0"/>
                </a:moveTo>
                <a:lnTo>
                  <a:pt x="339539" y="0"/>
                </a:lnTo>
                <a:lnTo>
                  <a:pt x="339539" y="339539"/>
                </a:lnTo>
                <a:lnTo>
                  <a:pt x="0" y="339539"/>
                </a:lnTo>
                <a:lnTo>
                  <a:pt x="0" y="0"/>
                </a:lnTo>
                <a:close/>
              </a:path>
            </a:pathLst>
          </a:custGeom>
          <a:blipFill rotWithShape="1">
            <a:blip r:embed="rId9">
              <a:alphaModFix/>
            </a:blip>
            <a:stretch>
              <a:fillRect/>
            </a:stretch>
          </a:blip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535" name="Google Shape;535;p34">
            <a:hlinkClick r:id="rId11"/>
          </p:cNvPr>
          <p:cNvSpPr/>
          <p:nvPr/>
        </p:nvSpPr>
        <p:spPr>
          <a:xfrm>
            <a:off x="5613379" y="4005835"/>
            <a:ext cx="169769" cy="169769"/>
          </a:xfrm>
          <a:custGeom>
            <a:avLst/>
            <a:gdLst/>
            <a:ahLst/>
            <a:cxnLst/>
            <a:rect l="l" t="t" r="r" b="b"/>
            <a:pathLst>
              <a:path w="339539" h="339539" extrusionOk="0">
                <a:moveTo>
                  <a:pt x="0" y="0"/>
                </a:moveTo>
                <a:lnTo>
                  <a:pt x="339539" y="0"/>
                </a:lnTo>
                <a:lnTo>
                  <a:pt x="339539" y="339538"/>
                </a:lnTo>
                <a:lnTo>
                  <a:pt x="0" y="339538"/>
                </a:lnTo>
                <a:lnTo>
                  <a:pt x="0" y="0"/>
                </a:lnTo>
                <a:close/>
              </a:path>
            </a:pathLst>
          </a:custGeom>
          <a:blipFill rotWithShape="1">
            <a:blip r:embed="rId9">
              <a:alphaModFix/>
            </a:blip>
            <a:stretch>
              <a:fillRect/>
            </a:stretch>
          </a:blip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536" name="Google Shape;536;p34"/>
          <p:cNvSpPr txBox="1"/>
          <p:nvPr/>
        </p:nvSpPr>
        <p:spPr>
          <a:xfrm>
            <a:off x="508663" y="954196"/>
            <a:ext cx="6366000" cy="492600"/>
          </a:xfrm>
          <a:prstGeom prst="rect">
            <a:avLst/>
          </a:prstGeom>
          <a:noFill/>
          <a:ln>
            <a:noFill/>
          </a:ln>
        </p:spPr>
        <p:txBody>
          <a:bodyPr spcFirstLastPara="1" wrap="square" lIns="0" tIns="0" rIns="0" bIns="0" anchor="t" anchorCtr="0">
            <a:spAutoFit/>
          </a:bodyPr>
          <a:lstStyle/>
          <a:p>
            <a:pPr marL="0" marR="0" lvl="0" indent="0" algn="l" rtl="0">
              <a:lnSpc>
                <a:spcPct val="110053"/>
              </a:lnSpc>
              <a:spcBef>
                <a:spcPts val="0"/>
              </a:spcBef>
              <a:spcAft>
                <a:spcPts val="0"/>
              </a:spcAft>
              <a:buNone/>
            </a:pPr>
            <a:r>
              <a:rPr lang="fr" sz="1000">
                <a:solidFill>
                  <a:srgbClr val="FFFFFF"/>
                </a:solidFill>
              </a:rPr>
              <a:t>Notre équipe Learning Services a compilé une liste de  111 compétences essentielles pour réussir en affaires, réparties en 10 domaines, toutes alignées sur les besoins d'apprentissage les plus courants et associées aux cours recommandés dans Go1.</a:t>
            </a:r>
            <a:endParaRPr sz="700"/>
          </a:p>
        </p:txBody>
      </p:sp>
      <p:sp>
        <p:nvSpPr>
          <p:cNvPr id="537" name="Google Shape;537;p34"/>
          <p:cNvSpPr txBox="1"/>
          <p:nvPr/>
        </p:nvSpPr>
        <p:spPr>
          <a:xfrm>
            <a:off x="476250" y="416025"/>
            <a:ext cx="6808200" cy="415500"/>
          </a:xfrm>
          <a:prstGeom prst="rect">
            <a:avLst/>
          </a:prstGeom>
          <a:noFill/>
          <a:ln>
            <a:noFill/>
          </a:ln>
        </p:spPr>
        <p:txBody>
          <a:bodyPr spcFirstLastPara="1" wrap="square" lIns="0" tIns="0" rIns="0" bIns="0" anchor="t" anchorCtr="0">
            <a:spAutoFit/>
          </a:bodyPr>
          <a:lstStyle/>
          <a:p>
            <a:pPr marL="0" marR="0" lvl="0" indent="0" algn="l" rtl="0">
              <a:lnSpc>
                <a:spcPct val="109994"/>
              </a:lnSpc>
              <a:spcBef>
                <a:spcPts val="0"/>
              </a:spcBef>
              <a:spcAft>
                <a:spcPts val="0"/>
              </a:spcAft>
              <a:buNone/>
            </a:pPr>
            <a:r>
              <a:rPr lang="fr" sz="2700">
                <a:solidFill>
                  <a:srgbClr val="FFFFFF"/>
                </a:solidFill>
              </a:rPr>
              <a:t>Compétences professionnelles essentielles </a:t>
            </a:r>
            <a:endParaRPr sz="700"/>
          </a:p>
        </p:txBody>
      </p:sp>
      <p:sp>
        <p:nvSpPr>
          <p:cNvPr id="538" name="Google Shape;538;p34"/>
          <p:cNvSpPr txBox="1"/>
          <p:nvPr/>
        </p:nvSpPr>
        <p:spPr>
          <a:xfrm>
            <a:off x="3262078" y="4277574"/>
            <a:ext cx="1978500" cy="107700"/>
          </a:xfrm>
          <a:prstGeom prst="rect">
            <a:avLst/>
          </a:prstGeom>
          <a:noFill/>
          <a:ln>
            <a:noFill/>
          </a:ln>
        </p:spPr>
        <p:txBody>
          <a:bodyPr spcFirstLastPara="1" wrap="square" lIns="0" tIns="0" rIns="0" bIns="0" anchor="t" anchorCtr="0">
            <a:spAutoFit/>
          </a:bodyPr>
          <a:lstStyle/>
          <a:p>
            <a:pPr marL="0" marR="0" lvl="0" indent="0" algn="l" rtl="0">
              <a:lnSpc>
                <a:spcPct val="124768"/>
              </a:lnSpc>
              <a:spcBef>
                <a:spcPts val="0"/>
              </a:spcBef>
              <a:spcAft>
                <a:spcPts val="0"/>
              </a:spcAft>
              <a:buNone/>
            </a:pPr>
            <a:r>
              <a:rPr lang="fr" sz="700">
                <a:solidFill>
                  <a:srgbClr val="242C2C"/>
                </a:solidFill>
              </a:rPr>
              <a:t>... et plus encore</a:t>
            </a:r>
            <a:endParaRPr sz="7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AF9F4"/>
        </a:solidFill>
        <a:effectLst/>
      </p:bgPr>
    </p:bg>
    <p:spTree>
      <p:nvGrpSpPr>
        <p:cNvPr id="1" name="Shape 542"/>
        <p:cNvGrpSpPr/>
        <p:nvPr/>
      </p:nvGrpSpPr>
      <p:grpSpPr>
        <a:xfrm>
          <a:off x="0" y="0"/>
          <a:ext cx="0" cy="0"/>
          <a:chOff x="0" y="0"/>
          <a:chExt cx="0" cy="0"/>
        </a:xfrm>
      </p:grpSpPr>
      <p:sp>
        <p:nvSpPr>
          <p:cNvPr id="543" name="Google Shape;543;p35" descr="preencoded.png"/>
          <p:cNvSpPr/>
          <p:nvPr/>
        </p:nvSpPr>
        <p:spPr>
          <a:xfrm rot="-675222">
            <a:off x="-556374" y="-1581364"/>
            <a:ext cx="12115880" cy="6815183"/>
          </a:xfrm>
          <a:custGeom>
            <a:avLst/>
            <a:gdLst/>
            <a:ahLst/>
            <a:cxnLst/>
            <a:rect l="l" t="t" r="r" b="b"/>
            <a:pathLst>
              <a:path w="24250865" h="13641112" extrusionOk="0">
                <a:moveTo>
                  <a:pt x="0" y="0"/>
                </a:moveTo>
                <a:lnTo>
                  <a:pt x="24250865" y="0"/>
                </a:lnTo>
                <a:lnTo>
                  <a:pt x="24250865" y="13641112"/>
                </a:lnTo>
                <a:lnTo>
                  <a:pt x="0" y="13641112"/>
                </a:lnTo>
                <a:lnTo>
                  <a:pt x="0" y="0"/>
                </a:lnTo>
                <a:close/>
              </a:path>
            </a:pathLst>
          </a:custGeom>
          <a:blipFill rotWithShape="1">
            <a:blip r:embed="rId3">
              <a:alphaModFix/>
            </a:blip>
            <a:stretch>
              <a:fillRect/>
            </a:stretch>
          </a:blip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nvGrpSpPr>
          <p:cNvPr id="544" name="Google Shape;544;p35"/>
          <p:cNvGrpSpPr/>
          <p:nvPr/>
        </p:nvGrpSpPr>
        <p:grpSpPr>
          <a:xfrm>
            <a:off x="514350" y="366705"/>
            <a:ext cx="6560444" cy="664247"/>
            <a:chOff x="0" y="-501325"/>
            <a:chExt cx="17494517" cy="1771325"/>
          </a:xfrm>
        </p:grpSpPr>
        <p:sp>
          <p:nvSpPr>
            <p:cNvPr id="545" name="Google Shape;545;p35"/>
            <p:cNvSpPr/>
            <p:nvPr/>
          </p:nvSpPr>
          <p:spPr>
            <a:xfrm>
              <a:off x="0" y="0"/>
              <a:ext cx="17494517" cy="1270000"/>
            </a:xfrm>
            <a:custGeom>
              <a:avLst/>
              <a:gdLst/>
              <a:ahLst/>
              <a:cxnLst/>
              <a:rect l="l" t="t" r="r" b="b"/>
              <a:pathLst>
                <a:path w="17494517" h="1270000" extrusionOk="0">
                  <a:moveTo>
                    <a:pt x="0" y="0"/>
                  </a:moveTo>
                  <a:lnTo>
                    <a:pt x="17494517" y="0"/>
                  </a:lnTo>
                  <a:lnTo>
                    <a:pt x="17494517" y="1270000"/>
                  </a:lnTo>
                  <a:lnTo>
                    <a:pt x="0" y="1270000"/>
                  </a:lnTo>
                  <a:close/>
                </a:path>
              </a:pathLst>
            </a:custGeom>
            <a:solidFill>
              <a:srgbClr val="FAF9F4">
                <a:alpha val="0"/>
              </a:srgbClr>
            </a:solid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546" name="Google Shape;546;p35"/>
            <p:cNvSpPr txBox="1"/>
            <p:nvPr/>
          </p:nvSpPr>
          <p:spPr>
            <a:xfrm>
              <a:off x="0" y="-501325"/>
              <a:ext cx="17494500" cy="1279500"/>
            </a:xfrm>
            <a:prstGeom prst="rect">
              <a:avLst/>
            </a:prstGeom>
            <a:noFill/>
            <a:ln>
              <a:noFill/>
            </a:ln>
          </p:spPr>
          <p:txBody>
            <a:bodyPr spcFirstLastPara="1" wrap="square" lIns="0" tIns="0" rIns="0" bIns="0" anchor="t" anchorCtr="0">
              <a:noAutofit/>
            </a:bodyPr>
            <a:lstStyle/>
            <a:p>
              <a:pPr marL="0" marR="0" lvl="0" indent="0" algn="l" rtl="0">
                <a:lnSpc>
                  <a:spcPct val="120000"/>
                </a:lnSpc>
                <a:spcBef>
                  <a:spcPts val="0"/>
                </a:spcBef>
                <a:spcAft>
                  <a:spcPts val="0"/>
                </a:spcAft>
                <a:buNone/>
              </a:pPr>
              <a:r>
                <a:rPr lang="fr" sz="2500">
                  <a:solidFill>
                    <a:srgbClr val="394646"/>
                  </a:solidFill>
                </a:rPr>
                <a:t>Recommandations de communication avant le lancement de Go1</a:t>
              </a:r>
              <a:endParaRPr sz="700"/>
            </a:p>
          </p:txBody>
        </p:sp>
      </p:grpSp>
      <p:grpSp>
        <p:nvGrpSpPr>
          <p:cNvPr id="547" name="Google Shape;547;p35"/>
          <p:cNvGrpSpPr/>
          <p:nvPr/>
        </p:nvGrpSpPr>
        <p:grpSpPr>
          <a:xfrm>
            <a:off x="670650" y="2698249"/>
            <a:ext cx="2269125" cy="2009514"/>
            <a:chOff x="-12" y="-361170"/>
            <a:chExt cx="6051000" cy="5358705"/>
          </a:xfrm>
        </p:grpSpPr>
        <p:sp>
          <p:nvSpPr>
            <p:cNvPr id="548" name="Google Shape;548;p35"/>
            <p:cNvSpPr/>
            <p:nvPr/>
          </p:nvSpPr>
          <p:spPr>
            <a:xfrm>
              <a:off x="0" y="0"/>
              <a:ext cx="6050928" cy="4997535"/>
            </a:xfrm>
            <a:custGeom>
              <a:avLst/>
              <a:gdLst/>
              <a:ahLst/>
              <a:cxnLst/>
              <a:rect l="l" t="t" r="r" b="b"/>
              <a:pathLst>
                <a:path w="6050928" h="4997535" extrusionOk="0">
                  <a:moveTo>
                    <a:pt x="0" y="0"/>
                  </a:moveTo>
                  <a:lnTo>
                    <a:pt x="6050928" y="0"/>
                  </a:lnTo>
                  <a:lnTo>
                    <a:pt x="6050928" y="4997535"/>
                  </a:lnTo>
                  <a:lnTo>
                    <a:pt x="0" y="4997535"/>
                  </a:lnTo>
                  <a:close/>
                </a:path>
              </a:pathLst>
            </a:custGeom>
            <a:solidFill>
              <a:srgbClr val="000000">
                <a:alpha val="0"/>
              </a:srgbClr>
            </a:solid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549" name="Google Shape;549;p35"/>
            <p:cNvSpPr txBox="1"/>
            <p:nvPr/>
          </p:nvSpPr>
          <p:spPr>
            <a:xfrm>
              <a:off x="-12" y="-361170"/>
              <a:ext cx="6051000" cy="5358600"/>
            </a:xfrm>
            <a:prstGeom prst="rect">
              <a:avLst/>
            </a:prstGeom>
            <a:noFill/>
            <a:ln>
              <a:noFill/>
            </a:ln>
          </p:spPr>
          <p:txBody>
            <a:bodyPr spcFirstLastPara="1" wrap="square" lIns="0" tIns="0" rIns="0" bIns="0" anchor="t" anchorCtr="0">
              <a:noAutofit/>
            </a:bodyPr>
            <a:lstStyle/>
            <a:p>
              <a:pPr marL="0" marR="0" lvl="0" indent="0" algn="l" rtl="0">
                <a:lnSpc>
                  <a:spcPct val="120000"/>
                </a:lnSpc>
                <a:spcBef>
                  <a:spcPts val="0"/>
                </a:spcBef>
                <a:spcAft>
                  <a:spcPts val="0"/>
                </a:spcAft>
                <a:buNone/>
              </a:pPr>
              <a:r>
                <a:rPr lang="fr" sz="900" b="1">
                  <a:solidFill>
                    <a:srgbClr val="394646"/>
                  </a:solidFill>
                </a:rPr>
                <a:t>Demandez à un cadre supérieur d'expliquer</a:t>
              </a:r>
              <a:r>
                <a:rPr lang="fr" sz="900">
                  <a:solidFill>
                    <a:srgbClr val="394646"/>
                  </a:solidFill>
                </a:rPr>
                <a:t> pourquoi l'apprentissage est important et comment Go1 soutient votre engagement en faveur de la croissance. Un message personnel de la part de la direction montre aux employés que leur développement est une véritable priorité.</a:t>
              </a:r>
              <a:endParaRPr sz="900"/>
            </a:p>
            <a:p>
              <a:pPr marL="0" marR="0" lvl="0" indent="0" algn="l" rtl="0">
                <a:lnSpc>
                  <a:spcPct val="120000"/>
                </a:lnSpc>
                <a:spcBef>
                  <a:spcPts val="0"/>
                </a:spcBef>
                <a:spcAft>
                  <a:spcPts val="0"/>
                </a:spcAft>
                <a:buNone/>
              </a:pPr>
              <a:endParaRPr sz="900">
                <a:solidFill>
                  <a:srgbClr val="394646"/>
                </a:solidFill>
                <a:latin typeface="Arial"/>
                <a:ea typeface="Arial"/>
                <a:cs typeface="Arial"/>
                <a:sym typeface="Arial"/>
              </a:endParaRPr>
            </a:p>
            <a:p>
              <a:pPr marL="0" marR="0" lvl="0" indent="0" algn="l" rtl="0">
                <a:lnSpc>
                  <a:spcPct val="120000"/>
                </a:lnSpc>
                <a:spcBef>
                  <a:spcPts val="0"/>
                </a:spcBef>
                <a:spcAft>
                  <a:spcPts val="0"/>
                </a:spcAft>
                <a:buNone/>
              </a:pPr>
              <a:r>
                <a:rPr lang="fr" sz="900" b="1">
                  <a:solidFill>
                    <a:srgbClr val="394646"/>
                  </a:solidFill>
                </a:rPr>
                <a:t>Faites la promotion par le biais de canaux </a:t>
              </a:r>
              <a:r>
                <a:rPr lang="fr" sz="900">
                  <a:solidFill>
                    <a:srgbClr val="394646"/>
                  </a:solidFill>
                </a:rPr>
                <a:t>à l'échelle de l'organisation, tels que les bulletins d'information, les assemblées publiques, etc.</a:t>
              </a:r>
              <a:endParaRPr sz="900">
                <a:solidFill>
                  <a:srgbClr val="394646"/>
                </a:solidFill>
                <a:latin typeface="Arial"/>
                <a:ea typeface="Arial"/>
                <a:cs typeface="Arial"/>
                <a:sym typeface="Arial"/>
              </a:endParaRPr>
            </a:p>
          </p:txBody>
        </p:sp>
      </p:grpSp>
      <p:grpSp>
        <p:nvGrpSpPr>
          <p:cNvPr id="550" name="Google Shape;550;p35"/>
          <p:cNvGrpSpPr/>
          <p:nvPr/>
        </p:nvGrpSpPr>
        <p:grpSpPr>
          <a:xfrm>
            <a:off x="3499150" y="2697775"/>
            <a:ext cx="2704387" cy="1847026"/>
            <a:chOff x="-10" y="-9527"/>
            <a:chExt cx="7211700" cy="4925403"/>
          </a:xfrm>
        </p:grpSpPr>
        <p:sp>
          <p:nvSpPr>
            <p:cNvPr id="551" name="Google Shape;551;p35"/>
            <p:cNvSpPr/>
            <p:nvPr/>
          </p:nvSpPr>
          <p:spPr>
            <a:xfrm>
              <a:off x="0" y="0"/>
              <a:ext cx="6640275" cy="4915876"/>
            </a:xfrm>
            <a:custGeom>
              <a:avLst/>
              <a:gdLst/>
              <a:ahLst/>
              <a:cxnLst/>
              <a:rect l="l" t="t" r="r" b="b"/>
              <a:pathLst>
                <a:path w="6640275" h="4915876" extrusionOk="0">
                  <a:moveTo>
                    <a:pt x="0" y="0"/>
                  </a:moveTo>
                  <a:lnTo>
                    <a:pt x="6640275" y="0"/>
                  </a:lnTo>
                  <a:lnTo>
                    <a:pt x="6640275" y="4915876"/>
                  </a:lnTo>
                  <a:lnTo>
                    <a:pt x="0" y="4915876"/>
                  </a:lnTo>
                  <a:close/>
                </a:path>
              </a:pathLst>
            </a:custGeom>
            <a:solidFill>
              <a:srgbClr val="000000">
                <a:alpha val="0"/>
              </a:srgbClr>
            </a:solid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552" name="Google Shape;552;p35"/>
            <p:cNvSpPr txBox="1"/>
            <p:nvPr/>
          </p:nvSpPr>
          <p:spPr>
            <a:xfrm>
              <a:off x="-10" y="-9527"/>
              <a:ext cx="7211700" cy="4925400"/>
            </a:xfrm>
            <a:prstGeom prst="rect">
              <a:avLst/>
            </a:prstGeom>
            <a:noFill/>
            <a:ln>
              <a:noFill/>
            </a:ln>
          </p:spPr>
          <p:txBody>
            <a:bodyPr spcFirstLastPara="1" wrap="square" lIns="0" tIns="0" rIns="0" bIns="0" anchor="t" anchorCtr="0">
              <a:noAutofit/>
            </a:bodyPr>
            <a:lstStyle/>
            <a:p>
              <a:pPr marL="0" marR="0" lvl="0" indent="0" algn="l" rtl="0">
                <a:lnSpc>
                  <a:spcPct val="120000"/>
                </a:lnSpc>
                <a:spcBef>
                  <a:spcPts val="0"/>
                </a:spcBef>
                <a:spcAft>
                  <a:spcPts val="0"/>
                </a:spcAft>
                <a:buNone/>
              </a:pPr>
              <a:r>
                <a:rPr lang="fr" sz="900" b="1">
                  <a:solidFill>
                    <a:srgbClr val="394646"/>
                  </a:solidFill>
                </a:rPr>
                <a:t>Assurez-vous que les managers se sentent soutenus </a:t>
              </a:r>
              <a:r>
                <a:rPr lang="fr" sz="900">
                  <a:solidFill>
                    <a:srgbClr val="394646"/>
                  </a:solidFill>
                </a:rPr>
                <a:t>pour intégrer Go1 dans le rythme d'apprentissage de leur équipe. Encouragez-les à créer une liste de lecture sélectionnée avec soin à mettre en avant le jour du lancement. C'est un moyen simple de montrer l'exemple et d'accroître la visibilité.</a:t>
              </a:r>
              <a:endParaRPr sz="900"/>
            </a:p>
            <a:p>
              <a:pPr marL="0" marR="0" lvl="0" indent="0" algn="l" rtl="0">
                <a:lnSpc>
                  <a:spcPct val="120000"/>
                </a:lnSpc>
                <a:spcBef>
                  <a:spcPts val="0"/>
                </a:spcBef>
                <a:spcAft>
                  <a:spcPts val="0"/>
                </a:spcAft>
                <a:buNone/>
              </a:pPr>
              <a:endParaRPr sz="900">
                <a:solidFill>
                  <a:srgbClr val="394646"/>
                </a:solidFill>
                <a:latin typeface="Arial"/>
                <a:ea typeface="Arial"/>
                <a:cs typeface="Arial"/>
                <a:sym typeface="Arial"/>
              </a:endParaRPr>
            </a:p>
            <a:p>
              <a:pPr marL="0" marR="0" lvl="0" indent="0" algn="l" rtl="0">
                <a:lnSpc>
                  <a:spcPct val="120000"/>
                </a:lnSpc>
                <a:spcBef>
                  <a:spcPts val="0"/>
                </a:spcBef>
                <a:spcAft>
                  <a:spcPts val="0"/>
                </a:spcAft>
                <a:buNone/>
              </a:pPr>
              <a:r>
                <a:rPr lang="fr" sz="900" b="1">
                  <a:solidFill>
                    <a:srgbClr val="394646"/>
                  </a:solidFill>
                </a:rPr>
                <a:t>Suscitez l'enthousiasme </a:t>
              </a:r>
              <a:r>
                <a:rPr lang="fr" sz="900">
                  <a:solidFill>
                    <a:srgbClr val="394646"/>
                  </a:solidFill>
                </a:rPr>
                <a:t>des apprenants en leur montrant ce qu'ils ont à y gagner. Rappelez-leur que Go1 leur donne facilement accès à du contenu qui soutient leurs objectifs de carrière et intègre le développement personnel à leur parcours.</a:t>
              </a:r>
              <a:endParaRPr sz="900"/>
            </a:p>
          </p:txBody>
        </p:sp>
      </p:grpSp>
      <p:grpSp>
        <p:nvGrpSpPr>
          <p:cNvPr id="553" name="Google Shape;553;p35"/>
          <p:cNvGrpSpPr/>
          <p:nvPr/>
        </p:nvGrpSpPr>
        <p:grpSpPr>
          <a:xfrm>
            <a:off x="6584745" y="2762350"/>
            <a:ext cx="2269131" cy="1782450"/>
            <a:chOff x="0" y="-9548"/>
            <a:chExt cx="6051015" cy="4753200"/>
          </a:xfrm>
        </p:grpSpPr>
        <p:sp>
          <p:nvSpPr>
            <p:cNvPr id="554" name="Google Shape;554;p35"/>
            <p:cNvSpPr/>
            <p:nvPr/>
          </p:nvSpPr>
          <p:spPr>
            <a:xfrm>
              <a:off x="0" y="0"/>
              <a:ext cx="5513596" cy="2940223"/>
            </a:xfrm>
            <a:custGeom>
              <a:avLst/>
              <a:gdLst/>
              <a:ahLst/>
              <a:cxnLst/>
              <a:rect l="l" t="t" r="r" b="b"/>
              <a:pathLst>
                <a:path w="5513596" h="2940223" extrusionOk="0">
                  <a:moveTo>
                    <a:pt x="0" y="0"/>
                  </a:moveTo>
                  <a:lnTo>
                    <a:pt x="5513596" y="0"/>
                  </a:lnTo>
                  <a:lnTo>
                    <a:pt x="5513596" y="2940223"/>
                  </a:lnTo>
                  <a:lnTo>
                    <a:pt x="0" y="2940223"/>
                  </a:lnTo>
                  <a:close/>
                </a:path>
              </a:pathLst>
            </a:custGeom>
            <a:solidFill>
              <a:srgbClr val="000000">
                <a:alpha val="0"/>
              </a:srgbClr>
            </a:solid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555" name="Google Shape;555;p35"/>
            <p:cNvSpPr txBox="1"/>
            <p:nvPr/>
          </p:nvSpPr>
          <p:spPr>
            <a:xfrm>
              <a:off x="15" y="-9548"/>
              <a:ext cx="6051000" cy="4753200"/>
            </a:xfrm>
            <a:prstGeom prst="rect">
              <a:avLst/>
            </a:prstGeom>
            <a:noFill/>
            <a:ln>
              <a:noFill/>
            </a:ln>
          </p:spPr>
          <p:txBody>
            <a:bodyPr spcFirstLastPara="1" wrap="square" lIns="0" tIns="0" rIns="0" bIns="0" anchor="t" anchorCtr="0">
              <a:noAutofit/>
            </a:bodyPr>
            <a:lstStyle/>
            <a:p>
              <a:pPr marL="0" marR="0" lvl="0" indent="0" algn="l" rtl="0">
                <a:lnSpc>
                  <a:spcPct val="120000"/>
                </a:lnSpc>
                <a:spcBef>
                  <a:spcPts val="0"/>
                </a:spcBef>
                <a:spcAft>
                  <a:spcPts val="0"/>
                </a:spcAft>
                <a:buNone/>
              </a:pPr>
              <a:r>
                <a:rPr lang="fr" sz="900" b="1">
                  <a:solidFill>
                    <a:srgbClr val="394646"/>
                  </a:solidFill>
                </a:rPr>
                <a:t>Rappelez à votre public cible de réserver cette date dans leur agenda </a:t>
              </a:r>
              <a:r>
                <a:rPr lang="fr" sz="900">
                  <a:solidFill>
                    <a:srgbClr val="394646"/>
                  </a:solidFill>
                </a:rPr>
                <a:t>afin de commencer à explorer le produit ou d'assister à l'événement de lancement.</a:t>
              </a:r>
              <a:endParaRPr sz="600"/>
            </a:p>
            <a:p>
              <a:pPr marL="0" marR="0" lvl="0" indent="0" algn="l" rtl="0">
                <a:lnSpc>
                  <a:spcPct val="120000"/>
                </a:lnSpc>
                <a:spcBef>
                  <a:spcPts val="0"/>
                </a:spcBef>
                <a:spcAft>
                  <a:spcPts val="0"/>
                </a:spcAft>
                <a:buNone/>
              </a:pPr>
              <a:endParaRPr sz="1000">
                <a:solidFill>
                  <a:srgbClr val="394646"/>
                </a:solidFill>
                <a:latin typeface="Arial"/>
                <a:ea typeface="Arial"/>
                <a:cs typeface="Arial"/>
                <a:sym typeface="Arial"/>
              </a:endParaRPr>
            </a:p>
            <a:p>
              <a:pPr marL="0" marR="0" lvl="0" indent="0" algn="l" rtl="0">
                <a:lnSpc>
                  <a:spcPct val="120000"/>
                </a:lnSpc>
                <a:spcBef>
                  <a:spcPts val="0"/>
                </a:spcBef>
                <a:spcAft>
                  <a:spcPts val="0"/>
                </a:spcAft>
                <a:buNone/>
              </a:pPr>
              <a:r>
                <a:rPr lang="fr" sz="1000" i="1">
                  <a:solidFill>
                    <a:srgbClr val="394646"/>
                  </a:solidFill>
                </a:rPr>
                <a:t>(</a:t>
              </a:r>
              <a:r>
                <a:rPr lang="fr" sz="800" i="1">
                  <a:solidFill>
                    <a:srgbClr val="394646"/>
                  </a:solidFill>
                </a:rPr>
                <a:t>Consultez la section « Un lancement percutant » pour obtenir davantage de conseils et de modèles personnalisables pour le jour du lancement.)</a:t>
              </a:r>
              <a:endParaRPr sz="800"/>
            </a:p>
          </p:txBody>
        </p:sp>
      </p:grpSp>
      <p:grpSp>
        <p:nvGrpSpPr>
          <p:cNvPr id="556" name="Google Shape;556;p35"/>
          <p:cNvGrpSpPr/>
          <p:nvPr/>
        </p:nvGrpSpPr>
        <p:grpSpPr>
          <a:xfrm>
            <a:off x="670638" y="2445038"/>
            <a:ext cx="2132100" cy="322612"/>
            <a:chOff x="-12" y="0"/>
            <a:chExt cx="5685600" cy="860300"/>
          </a:xfrm>
        </p:grpSpPr>
        <p:sp>
          <p:nvSpPr>
            <p:cNvPr id="557" name="Google Shape;557;p35"/>
            <p:cNvSpPr/>
            <p:nvPr/>
          </p:nvSpPr>
          <p:spPr>
            <a:xfrm>
              <a:off x="0" y="0"/>
              <a:ext cx="4671676" cy="698500"/>
            </a:xfrm>
            <a:custGeom>
              <a:avLst/>
              <a:gdLst/>
              <a:ahLst/>
              <a:cxnLst/>
              <a:rect l="l" t="t" r="r" b="b"/>
              <a:pathLst>
                <a:path w="4671676" h="698500" extrusionOk="0">
                  <a:moveTo>
                    <a:pt x="0" y="0"/>
                  </a:moveTo>
                  <a:lnTo>
                    <a:pt x="4671676" y="0"/>
                  </a:lnTo>
                  <a:lnTo>
                    <a:pt x="4671676" y="698500"/>
                  </a:lnTo>
                  <a:lnTo>
                    <a:pt x="0" y="698500"/>
                  </a:lnTo>
                  <a:close/>
                </a:path>
              </a:pathLst>
            </a:custGeom>
            <a:solidFill>
              <a:srgbClr val="000000">
                <a:alpha val="0"/>
              </a:srgbClr>
            </a:solid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558" name="Google Shape;558;p35"/>
            <p:cNvSpPr txBox="1"/>
            <p:nvPr/>
          </p:nvSpPr>
          <p:spPr>
            <a:xfrm>
              <a:off x="-12" y="47600"/>
              <a:ext cx="5685600" cy="812700"/>
            </a:xfrm>
            <a:prstGeom prst="rect">
              <a:avLst/>
            </a:prstGeom>
            <a:noFill/>
            <a:ln>
              <a:noFill/>
            </a:ln>
          </p:spPr>
          <p:txBody>
            <a:bodyPr spcFirstLastPara="1" wrap="square" lIns="0" tIns="0" rIns="0" bIns="0" anchor="t" anchorCtr="0">
              <a:noAutofit/>
            </a:bodyPr>
            <a:lstStyle/>
            <a:p>
              <a:pPr marL="0" marR="0" lvl="0" indent="0" algn="l" rtl="0">
                <a:lnSpc>
                  <a:spcPct val="93750"/>
                </a:lnSpc>
                <a:spcBef>
                  <a:spcPts val="0"/>
                </a:spcBef>
                <a:spcAft>
                  <a:spcPts val="0"/>
                </a:spcAft>
                <a:buNone/>
              </a:pPr>
              <a:r>
                <a:rPr lang="fr" sz="1000">
                  <a:solidFill>
                    <a:srgbClr val="242C2C"/>
                  </a:solidFill>
                </a:rPr>
                <a:t>3 à 4 semaines avant le lancement</a:t>
              </a:r>
              <a:endParaRPr sz="1000"/>
            </a:p>
          </p:txBody>
        </p:sp>
      </p:grpSp>
      <p:grpSp>
        <p:nvGrpSpPr>
          <p:cNvPr id="559" name="Google Shape;559;p35"/>
          <p:cNvGrpSpPr/>
          <p:nvPr/>
        </p:nvGrpSpPr>
        <p:grpSpPr>
          <a:xfrm>
            <a:off x="6584745" y="2430178"/>
            <a:ext cx="1418181" cy="404430"/>
            <a:chOff x="0" y="0"/>
            <a:chExt cx="3781815" cy="1078479"/>
          </a:xfrm>
        </p:grpSpPr>
        <p:sp>
          <p:nvSpPr>
            <p:cNvPr id="560" name="Google Shape;560;p35"/>
            <p:cNvSpPr/>
            <p:nvPr/>
          </p:nvSpPr>
          <p:spPr>
            <a:xfrm>
              <a:off x="0" y="0"/>
              <a:ext cx="3781694" cy="1078479"/>
            </a:xfrm>
            <a:custGeom>
              <a:avLst/>
              <a:gdLst/>
              <a:ahLst/>
              <a:cxnLst/>
              <a:rect l="l" t="t" r="r" b="b"/>
              <a:pathLst>
                <a:path w="3781694" h="1078479" extrusionOk="0">
                  <a:moveTo>
                    <a:pt x="0" y="0"/>
                  </a:moveTo>
                  <a:lnTo>
                    <a:pt x="3781694" y="0"/>
                  </a:lnTo>
                  <a:lnTo>
                    <a:pt x="3781694" y="1078479"/>
                  </a:lnTo>
                  <a:lnTo>
                    <a:pt x="0" y="1078479"/>
                  </a:lnTo>
                  <a:close/>
                </a:path>
              </a:pathLst>
            </a:custGeom>
            <a:solidFill>
              <a:srgbClr val="000000">
                <a:alpha val="0"/>
              </a:srgbClr>
            </a:solid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561" name="Google Shape;561;p35"/>
            <p:cNvSpPr txBox="1"/>
            <p:nvPr/>
          </p:nvSpPr>
          <p:spPr>
            <a:xfrm>
              <a:off x="15" y="28584"/>
              <a:ext cx="3781800" cy="5808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r>
                <a:rPr lang="fr" sz="1000">
                  <a:solidFill>
                    <a:srgbClr val="242C2C"/>
                  </a:solidFill>
                </a:rPr>
                <a:t>Veille du lancement</a:t>
              </a:r>
              <a:endParaRPr sz="1000">
                <a:solidFill>
                  <a:srgbClr val="242C2C"/>
                </a:solidFill>
                <a:latin typeface="Arial"/>
                <a:ea typeface="Arial"/>
                <a:cs typeface="Arial"/>
                <a:sym typeface="Arial"/>
              </a:endParaRPr>
            </a:p>
          </p:txBody>
        </p:sp>
      </p:grpSp>
      <p:sp>
        <p:nvSpPr>
          <p:cNvPr id="562" name="Google Shape;562;p35"/>
          <p:cNvSpPr txBox="1"/>
          <p:nvPr/>
        </p:nvSpPr>
        <p:spPr>
          <a:xfrm>
            <a:off x="514350" y="1241889"/>
            <a:ext cx="7600200" cy="369300"/>
          </a:xfrm>
          <a:prstGeom prst="rect">
            <a:avLst/>
          </a:prstGeom>
          <a:noFill/>
          <a:ln>
            <a:noFill/>
          </a:ln>
        </p:spPr>
        <p:txBody>
          <a:bodyPr spcFirstLastPara="1" wrap="square" lIns="0" tIns="0" rIns="0" bIns="0" anchor="t" anchorCtr="0">
            <a:spAutoFit/>
          </a:bodyPr>
          <a:lstStyle/>
          <a:p>
            <a:pPr marL="0" lvl="0" indent="0" algn="l" rtl="0">
              <a:lnSpc>
                <a:spcPct val="140019"/>
              </a:lnSpc>
              <a:spcBef>
                <a:spcPts val="0"/>
              </a:spcBef>
              <a:spcAft>
                <a:spcPts val="0"/>
              </a:spcAft>
              <a:buSzPts val="1100"/>
              <a:buNone/>
            </a:pPr>
            <a:r>
              <a:rPr lang="fr" sz="1000">
                <a:solidFill>
                  <a:srgbClr val="394646"/>
                </a:solidFill>
              </a:rPr>
              <a:t>Une communication claire et précoce aide toutes les parties prenantes à comprendre la valeur de Go1 avant même le jour du lancement. Utilisez plusieurs canaux pour atteindre différents publics et leur faire comprendre ce qu'ils ont à y gagner.</a:t>
            </a:r>
            <a:endParaRPr sz="1000">
              <a:solidFill>
                <a:srgbClr val="394646"/>
              </a:solidFill>
            </a:endParaRPr>
          </a:p>
        </p:txBody>
      </p:sp>
      <p:sp>
        <p:nvSpPr>
          <p:cNvPr id="565" name="Google Shape;565;p35" descr="preencoded.png"/>
          <p:cNvSpPr/>
          <p:nvPr/>
        </p:nvSpPr>
        <p:spPr>
          <a:xfrm>
            <a:off x="670655" y="2077754"/>
            <a:ext cx="304800" cy="304800"/>
          </a:xfrm>
          <a:custGeom>
            <a:avLst/>
            <a:gdLst/>
            <a:ahLst/>
            <a:cxnLst/>
            <a:rect l="l" t="t" r="r" b="b"/>
            <a:pathLst>
              <a:path w="609600" h="609600" extrusionOk="0">
                <a:moveTo>
                  <a:pt x="0" y="0"/>
                </a:moveTo>
                <a:lnTo>
                  <a:pt x="609600" y="0"/>
                </a:lnTo>
                <a:lnTo>
                  <a:pt x="609600" y="609600"/>
                </a:lnTo>
                <a:lnTo>
                  <a:pt x="0" y="609600"/>
                </a:lnTo>
                <a:lnTo>
                  <a:pt x="0" y="0"/>
                </a:lnTo>
                <a:close/>
              </a:path>
            </a:pathLst>
          </a:custGeom>
          <a:blipFill rotWithShape="1">
            <a:blip r:embed="rId4">
              <a:alphaModFix/>
            </a:blip>
            <a:stretch>
              <a:fillRect/>
            </a:stretch>
          </a:blip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566" name="Google Shape;566;p35" descr="preencoded.png"/>
          <p:cNvSpPr/>
          <p:nvPr/>
        </p:nvSpPr>
        <p:spPr>
          <a:xfrm>
            <a:off x="3499154" y="1949547"/>
            <a:ext cx="304800" cy="304800"/>
          </a:xfrm>
          <a:custGeom>
            <a:avLst/>
            <a:gdLst/>
            <a:ahLst/>
            <a:cxnLst/>
            <a:rect l="l" t="t" r="r" b="b"/>
            <a:pathLst>
              <a:path w="609600" h="609600" extrusionOk="0">
                <a:moveTo>
                  <a:pt x="0" y="0"/>
                </a:moveTo>
                <a:lnTo>
                  <a:pt x="609600" y="0"/>
                </a:lnTo>
                <a:lnTo>
                  <a:pt x="609600" y="609600"/>
                </a:lnTo>
                <a:lnTo>
                  <a:pt x="0" y="609600"/>
                </a:lnTo>
                <a:lnTo>
                  <a:pt x="0" y="0"/>
                </a:lnTo>
                <a:close/>
              </a:path>
            </a:pathLst>
          </a:custGeom>
          <a:blipFill rotWithShape="1">
            <a:blip r:embed="rId4">
              <a:alphaModFix/>
            </a:blip>
            <a:stretch>
              <a:fillRect/>
            </a:stretch>
          </a:blip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567" name="Google Shape;567;p35" descr="preencoded.png"/>
          <p:cNvSpPr/>
          <p:nvPr/>
        </p:nvSpPr>
        <p:spPr>
          <a:xfrm>
            <a:off x="6584745" y="1925354"/>
            <a:ext cx="304800" cy="304800"/>
          </a:xfrm>
          <a:custGeom>
            <a:avLst/>
            <a:gdLst/>
            <a:ahLst/>
            <a:cxnLst/>
            <a:rect l="l" t="t" r="r" b="b"/>
            <a:pathLst>
              <a:path w="609600" h="609600" extrusionOk="0">
                <a:moveTo>
                  <a:pt x="0" y="0"/>
                </a:moveTo>
                <a:lnTo>
                  <a:pt x="609600" y="0"/>
                </a:lnTo>
                <a:lnTo>
                  <a:pt x="609600" y="609600"/>
                </a:lnTo>
                <a:lnTo>
                  <a:pt x="0" y="609600"/>
                </a:lnTo>
                <a:lnTo>
                  <a:pt x="0" y="0"/>
                </a:lnTo>
                <a:close/>
              </a:path>
            </a:pathLst>
          </a:custGeom>
          <a:blipFill rotWithShape="1">
            <a:blip r:embed="rId4">
              <a:alphaModFix/>
            </a:blip>
            <a:stretch>
              <a:fillRect/>
            </a:stretch>
          </a:blip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568" name="Google Shape;568;p35" descr="preencoded.png"/>
          <p:cNvSpPr/>
          <p:nvPr/>
        </p:nvSpPr>
        <p:spPr>
          <a:xfrm>
            <a:off x="329712" y="4855552"/>
            <a:ext cx="303026" cy="152400"/>
          </a:xfrm>
          <a:custGeom>
            <a:avLst/>
            <a:gdLst/>
            <a:ahLst/>
            <a:cxnLst/>
            <a:rect l="l" t="t" r="r" b="b"/>
            <a:pathLst>
              <a:path w="606051" h="304800" extrusionOk="0">
                <a:moveTo>
                  <a:pt x="0" y="0"/>
                </a:moveTo>
                <a:lnTo>
                  <a:pt x="606051" y="0"/>
                </a:lnTo>
                <a:lnTo>
                  <a:pt x="606051" y="304800"/>
                </a:lnTo>
                <a:lnTo>
                  <a:pt x="0" y="304800"/>
                </a:lnTo>
                <a:lnTo>
                  <a:pt x="0" y="0"/>
                </a:lnTo>
                <a:close/>
              </a:path>
            </a:pathLst>
          </a:custGeom>
          <a:blipFill rotWithShape="1">
            <a:blip r:embed="rId5">
              <a:alphaModFix/>
            </a:blip>
            <a:stretch>
              <a:fillRect r="-584"/>
            </a:stretch>
          </a:blip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nvGrpSpPr>
          <p:cNvPr id="569" name="Google Shape;569;p35"/>
          <p:cNvGrpSpPr/>
          <p:nvPr/>
        </p:nvGrpSpPr>
        <p:grpSpPr>
          <a:xfrm>
            <a:off x="7516906" y="366707"/>
            <a:ext cx="1905002" cy="277203"/>
            <a:chOff x="0" y="-9525"/>
            <a:chExt cx="1003458" cy="146016"/>
          </a:xfrm>
        </p:grpSpPr>
        <p:sp>
          <p:nvSpPr>
            <p:cNvPr id="570" name="Google Shape;570;p35"/>
            <p:cNvSpPr/>
            <p:nvPr/>
          </p:nvSpPr>
          <p:spPr>
            <a:xfrm>
              <a:off x="0" y="0"/>
              <a:ext cx="1003458" cy="136491"/>
            </a:xfrm>
            <a:custGeom>
              <a:avLst/>
              <a:gdLst/>
              <a:ahLst/>
              <a:cxnLst/>
              <a:rect l="l" t="t" r="r" b="b"/>
              <a:pathLst>
                <a:path w="1003458" h="136491" extrusionOk="0">
                  <a:moveTo>
                    <a:pt x="12192" y="0"/>
                  </a:moveTo>
                  <a:lnTo>
                    <a:pt x="991266" y="0"/>
                  </a:lnTo>
                  <a:cubicBezTo>
                    <a:pt x="998000" y="0"/>
                    <a:pt x="1003458" y="5459"/>
                    <a:pt x="1003458" y="12192"/>
                  </a:cubicBezTo>
                  <a:lnTo>
                    <a:pt x="1003458" y="124299"/>
                  </a:lnTo>
                  <a:cubicBezTo>
                    <a:pt x="1003458" y="131033"/>
                    <a:pt x="998000" y="136491"/>
                    <a:pt x="991266" y="136491"/>
                  </a:cubicBezTo>
                  <a:lnTo>
                    <a:pt x="12192" y="136491"/>
                  </a:lnTo>
                  <a:cubicBezTo>
                    <a:pt x="8958" y="136491"/>
                    <a:pt x="5857" y="135207"/>
                    <a:pt x="3571" y="132920"/>
                  </a:cubicBezTo>
                  <a:cubicBezTo>
                    <a:pt x="1285" y="130634"/>
                    <a:pt x="0" y="127533"/>
                    <a:pt x="0" y="124299"/>
                  </a:cubicBezTo>
                  <a:lnTo>
                    <a:pt x="0" y="12192"/>
                  </a:lnTo>
                  <a:cubicBezTo>
                    <a:pt x="0" y="8958"/>
                    <a:pt x="1285" y="5857"/>
                    <a:pt x="3571" y="3571"/>
                  </a:cubicBezTo>
                  <a:cubicBezTo>
                    <a:pt x="5857" y="1285"/>
                    <a:pt x="8958" y="0"/>
                    <a:pt x="12192" y="0"/>
                  </a:cubicBezTo>
                  <a:close/>
                </a:path>
              </a:pathLst>
            </a:custGeom>
            <a:solidFill>
              <a:srgbClr val="9B4623"/>
            </a:solid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571" name="Google Shape;571;p35"/>
            <p:cNvSpPr txBox="1"/>
            <p:nvPr/>
          </p:nvSpPr>
          <p:spPr>
            <a:xfrm>
              <a:off x="0" y="-9525"/>
              <a:ext cx="1003458" cy="146016"/>
            </a:xfrm>
            <a:prstGeom prst="rect">
              <a:avLst/>
            </a:prstGeom>
            <a:noFill/>
            <a:ln>
              <a:noFill/>
            </a:ln>
          </p:spPr>
          <p:txBody>
            <a:bodyPr spcFirstLastPara="1" wrap="square" lIns="25400" tIns="25400" rIns="25400" bIns="25400" anchor="ctr" anchorCtr="0">
              <a:noAutofit/>
            </a:bodyPr>
            <a:lstStyle/>
            <a:p>
              <a:pPr marL="0" marR="0" lvl="0" indent="0" algn="r" rtl="0">
                <a:lnSpc>
                  <a:spcPct val="133333"/>
                </a:lnSpc>
                <a:spcBef>
                  <a:spcPts val="0"/>
                </a:spcBef>
                <a:spcAft>
                  <a:spcPts val="0"/>
                </a:spcAft>
                <a:buNone/>
              </a:pPr>
              <a:endParaRPr sz="900">
                <a:solidFill>
                  <a:schemeClr val="dk1"/>
                </a:solidFill>
                <a:latin typeface="Calibri"/>
                <a:ea typeface="Calibri"/>
                <a:cs typeface="Calibri"/>
                <a:sym typeface="Calibri"/>
              </a:endParaRPr>
            </a:p>
          </p:txBody>
        </p:sp>
      </p:grpSp>
      <p:sp>
        <p:nvSpPr>
          <p:cNvPr id="572" name="Google Shape;572;p35"/>
          <p:cNvSpPr txBox="1"/>
          <p:nvPr/>
        </p:nvSpPr>
        <p:spPr>
          <a:xfrm>
            <a:off x="7696200" y="433398"/>
            <a:ext cx="1541700" cy="153900"/>
          </a:xfrm>
          <a:prstGeom prst="rect">
            <a:avLst/>
          </a:prstGeom>
          <a:noFill/>
          <a:ln>
            <a:noFill/>
          </a:ln>
        </p:spPr>
        <p:txBody>
          <a:bodyPr spcFirstLastPara="1" wrap="square" lIns="0" tIns="0" rIns="0" bIns="0" anchor="t" anchorCtr="0">
            <a:spAutoFit/>
          </a:bodyPr>
          <a:lstStyle/>
          <a:p>
            <a:pPr marL="0" marR="0" lvl="0" indent="0" algn="ctr" rtl="0">
              <a:lnSpc>
                <a:spcPct val="120000"/>
              </a:lnSpc>
              <a:spcBef>
                <a:spcPts val="0"/>
              </a:spcBef>
              <a:spcAft>
                <a:spcPts val="0"/>
              </a:spcAft>
              <a:buNone/>
            </a:pPr>
            <a:r>
              <a:rPr lang="fr" sz="1000">
                <a:solidFill>
                  <a:srgbClr val="FFFFFF"/>
                </a:solidFill>
              </a:rPr>
              <a:t>Planifiez votre lancement</a:t>
            </a:r>
            <a:endParaRPr sz="700"/>
          </a:p>
        </p:txBody>
      </p:sp>
      <p:sp>
        <p:nvSpPr>
          <p:cNvPr id="574" name="Google Shape;574;p35"/>
          <p:cNvSpPr txBox="1"/>
          <p:nvPr/>
        </p:nvSpPr>
        <p:spPr>
          <a:xfrm>
            <a:off x="3425025" y="2480000"/>
            <a:ext cx="2132100" cy="217800"/>
          </a:xfrm>
          <a:prstGeom prst="rect">
            <a:avLst/>
          </a:prstGeom>
          <a:noFill/>
          <a:ln>
            <a:noFill/>
          </a:ln>
        </p:spPr>
        <p:txBody>
          <a:bodyPr spcFirstLastPara="1" wrap="square" lIns="0" tIns="0" rIns="0" bIns="0" anchor="t" anchorCtr="0">
            <a:noAutofit/>
          </a:bodyPr>
          <a:lstStyle/>
          <a:p>
            <a:pPr marL="0" marR="0" lvl="0" indent="0" algn="l" rtl="0">
              <a:lnSpc>
                <a:spcPct val="93750"/>
              </a:lnSpc>
              <a:spcBef>
                <a:spcPts val="0"/>
              </a:spcBef>
              <a:spcAft>
                <a:spcPts val="0"/>
              </a:spcAft>
              <a:buNone/>
            </a:pPr>
            <a:r>
              <a:rPr lang="fr" sz="1000">
                <a:solidFill>
                  <a:srgbClr val="242C2C"/>
                </a:solidFill>
              </a:rPr>
              <a:t>1 à 2 semaines avant le lancement</a:t>
            </a:r>
            <a:endParaRPr sz="1000"/>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5393</Words>
  <Application>Microsoft Macintosh PowerPoint</Application>
  <PresentationFormat>Affichage à l'écran (16:9)</PresentationFormat>
  <Paragraphs>469</Paragraphs>
  <Slides>27</Slides>
  <Notes>27</Notes>
  <HiddenSlides>0</HiddenSlides>
  <MMClips>0</MMClips>
  <ScaleCrop>false</ScaleCrop>
  <HeadingPairs>
    <vt:vector size="6" baseType="variant">
      <vt:variant>
        <vt:lpstr>Polices utilisées</vt:lpstr>
      </vt:variant>
      <vt:variant>
        <vt:i4>3</vt:i4>
      </vt:variant>
      <vt:variant>
        <vt:lpstr>Thème</vt:lpstr>
      </vt:variant>
      <vt:variant>
        <vt:i4>2</vt:i4>
      </vt:variant>
      <vt:variant>
        <vt:lpstr>Titres des diapositives</vt:lpstr>
      </vt:variant>
      <vt:variant>
        <vt:i4>27</vt:i4>
      </vt:variant>
    </vt:vector>
  </HeadingPairs>
  <TitlesOfParts>
    <vt:vector size="32" baseType="lpstr">
      <vt:lpstr>Calibri</vt:lpstr>
      <vt:lpstr>Oi</vt:lpstr>
      <vt:lpstr>Arial</vt:lpstr>
      <vt:lpstr>Simple Light</vt:lpstr>
      <vt:lpstr>Office Theme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Elena Morana</cp:lastModifiedBy>
  <cp:revision>1</cp:revision>
  <dcterms:modified xsi:type="dcterms:W3CDTF">2025-09-22T12:44:17Z</dcterms:modified>
</cp:coreProperties>
</file>