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B6177-12BC-0E48-9A76-B05F1539E171}" v="3" dt="2025-09-22T12:46:35.915"/>
  </p1510:revLst>
</p1510:revInfo>
</file>

<file path=ppt/tableStyles.xml><?xml version="1.0" encoding="utf-8"?>
<a:tblStyleLst xmlns:a="http://schemas.openxmlformats.org/drawingml/2006/main" def="{87510514-7E93-484D-A115-0C1FFD0FFA3F}">
  <a:tblStyle styleId="{87510514-7E93-484D-A115-0C1FFD0FFA3F}"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2"/>
    <p:restoredTop sz="94654"/>
  </p:normalViewPr>
  <p:slideViewPr>
    <p:cSldViewPr snapToGrid="0">
      <p:cViewPr varScale="1">
        <p:scale>
          <a:sx n="153" d="100"/>
          <a:sy n="153" d="100"/>
        </p:scale>
        <p:origin x="-8" y="7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Morana" userId="881b4505-f9aa-4f41-bf5e-82c16b3a994f" providerId="ADAL" clId="{71AA6586-88BA-5FB5-B49C-384F1095AED4}"/>
    <pc:docChg chg="custSel modSld">
      <pc:chgData name="Elena Morana" userId="881b4505-f9aa-4f41-bf5e-82c16b3a994f" providerId="ADAL" clId="{71AA6586-88BA-5FB5-B49C-384F1095AED4}" dt="2025-09-22T12:46:35.915" v="5"/>
      <pc:docMkLst>
        <pc:docMk/>
      </pc:docMkLst>
      <pc:sldChg chg="delSp modSp mod">
        <pc:chgData name="Elena Morana" userId="881b4505-f9aa-4f41-bf5e-82c16b3a994f" providerId="ADAL" clId="{71AA6586-88BA-5FB5-B49C-384F1095AED4}" dt="2025-09-22T12:44:54.151" v="2" actId="478"/>
        <pc:sldMkLst>
          <pc:docMk/>
          <pc:sldMk cId="0" sldId="257"/>
        </pc:sldMkLst>
        <pc:spChg chg="del mod">
          <ac:chgData name="Elena Morana" userId="881b4505-f9aa-4f41-bf5e-82c16b3a994f" providerId="ADAL" clId="{71AA6586-88BA-5FB5-B49C-384F1095AED4}" dt="2025-09-22T12:44:54.151" v="2" actId="478"/>
          <ac:spMkLst>
            <pc:docMk/>
            <pc:sldMk cId="0" sldId="257"/>
            <ac:spMk id="191" creationId="{00000000-0000-0000-0000-000000000000}"/>
          </ac:spMkLst>
        </pc:spChg>
        <pc:picChg chg="del">
          <ac:chgData name="Elena Morana" userId="881b4505-f9aa-4f41-bf5e-82c16b3a994f" providerId="ADAL" clId="{71AA6586-88BA-5FB5-B49C-384F1095AED4}" dt="2025-09-22T12:44:51.226" v="0" actId="478"/>
          <ac:picMkLst>
            <pc:docMk/>
            <pc:sldMk cId="0" sldId="257"/>
            <ac:picMk id="192" creationId="{00000000-0000-0000-0000-000000000000}"/>
          </ac:picMkLst>
        </pc:picChg>
      </pc:sldChg>
      <pc:sldChg chg="modSp">
        <pc:chgData name="Elena Morana" userId="881b4505-f9aa-4f41-bf5e-82c16b3a994f" providerId="ADAL" clId="{71AA6586-88BA-5FB5-B49C-384F1095AED4}" dt="2025-09-22T12:45:57.960" v="3"/>
        <pc:sldMkLst>
          <pc:docMk/>
          <pc:sldMk cId="0" sldId="258"/>
        </pc:sldMkLst>
        <pc:spChg chg="mod">
          <ac:chgData name="Elena Morana" userId="881b4505-f9aa-4f41-bf5e-82c16b3a994f" providerId="ADAL" clId="{71AA6586-88BA-5FB5-B49C-384F1095AED4}" dt="2025-09-22T12:45:57.960" v="3"/>
          <ac:spMkLst>
            <pc:docMk/>
            <pc:sldMk cId="0" sldId="258"/>
            <ac:spMk id="242" creationId="{00000000-0000-0000-0000-000000000000}"/>
          </ac:spMkLst>
        </pc:spChg>
      </pc:sldChg>
      <pc:sldChg chg="modSp">
        <pc:chgData name="Elena Morana" userId="881b4505-f9aa-4f41-bf5e-82c16b3a994f" providerId="ADAL" clId="{71AA6586-88BA-5FB5-B49C-384F1095AED4}" dt="2025-09-22T12:46:23.651" v="4"/>
        <pc:sldMkLst>
          <pc:docMk/>
          <pc:sldMk cId="0" sldId="259"/>
        </pc:sldMkLst>
        <pc:spChg chg="mod">
          <ac:chgData name="Elena Morana" userId="881b4505-f9aa-4f41-bf5e-82c16b3a994f" providerId="ADAL" clId="{71AA6586-88BA-5FB5-B49C-384F1095AED4}" dt="2025-09-22T12:46:23.651" v="4"/>
          <ac:spMkLst>
            <pc:docMk/>
            <pc:sldMk cId="0" sldId="259"/>
            <ac:spMk id="300" creationId="{00000000-0000-0000-0000-000000000000}"/>
          </ac:spMkLst>
        </pc:spChg>
      </pc:sldChg>
      <pc:sldChg chg="modSp">
        <pc:chgData name="Elena Morana" userId="881b4505-f9aa-4f41-bf5e-82c16b3a994f" providerId="ADAL" clId="{71AA6586-88BA-5FB5-B49C-384F1095AED4}" dt="2025-09-22T12:46:35.915" v="5"/>
        <pc:sldMkLst>
          <pc:docMk/>
          <pc:sldMk cId="0" sldId="260"/>
        </pc:sldMkLst>
        <pc:spChg chg="mod">
          <ac:chgData name="Elena Morana" userId="881b4505-f9aa-4f41-bf5e-82c16b3a994f" providerId="ADAL" clId="{71AA6586-88BA-5FB5-B49C-384F1095AED4}" dt="2025-09-22T12:46:35.915" v="5"/>
          <ac:spMkLst>
            <pc:docMk/>
            <pc:sldMk cId="0" sldId="260"/>
            <ac:spMk id="35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7fc289e7ce_2_75: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g37fc289e7ce_2_75:notes"/>
          <p:cNvSpPr>
            <a:spLocks noGrp="1" noRot="1" noChangeAspect="1"/>
          </p:cNvSpPr>
          <p:nvPr>
            <p:ph type="sldImg" idx="2"/>
          </p:nvPr>
        </p:nvSpPr>
        <p:spPr>
          <a:xfrm>
            <a:off x="2857500" y="512763"/>
            <a:ext cx="3429000"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7fc289e7ce_2_86: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g37fc289e7ce_2_86: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7fc289e7ce_2_145: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g37fc289e7ce_2_145: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7fc289e7ce_2_202: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g37fc289e7ce_2_202: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g37fc289e7ce_2_114: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3" name="Google Shape;313;g37fc289e7ce_2_114: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37fc289e7ce_2_124: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2" name="Google Shape;362;g37fc289e7ce_2_124:notes"/>
          <p:cNvSpPr>
            <a:spLocks noGrp="1" noRot="1" noChangeAspect="1"/>
          </p:cNvSpPr>
          <p:nvPr>
            <p:ph type="sldImg" idx="2"/>
          </p:nvPr>
        </p:nvSpPr>
        <p:spPr>
          <a:xfrm>
            <a:off x="2857500" y="512763"/>
            <a:ext cx="3429000"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g37fc289e7ce_2_370: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5" name="Google Shape;455;g37fc289e7ce_2_370:notes"/>
          <p:cNvSpPr>
            <a:spLocks noGrp="1" noRot="1" noChangeAspect="1"/>
          </p:cNvSpPr>
          <p:nvPr>
            <p:ph type="sldImg" idx="2"/>
          </p:nvPr>
        </p:nvSpPr>
        <p:spPr>
          <a:xfrm>
            <a:off x="2857500" y="512763"/>
            <a:ext cx="3429000"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Google Shape;504;g37fc289e7ce_2_128: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5" name="Google Shape;505;g37fc289e7ce_2_128:notes"/>
          <p:cNvSpPr>
            <a:spLocks noGrp="1" noRot="1" noChangeAspect="1"/>
          </p:cNvSpPr>
          <p:nvPr>
            <p:ph type="sldImg" idx="2"/>
          </p:nvPr>
        </p:nvSpPr>
        <p:spPr>
          <a:xfrm>
            <a:off x="2857500" y="512763"/>
            <a:ext cx="3429000"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6"/>
        <p:cNvGrpSpPr/>
        <p:nvPr/>
      </p:nvGrpSpPr>
      <p:grpSpPr>
        <a:xfrm>
          <a:off x="0" y="0"/>
          <a:ext cx="0" cy="0"/>
          <a:chOff x="0" y="0"/>
          <a:chExt cx="0" cy="0"/>
        </a:xfrm>
      </p:grpSpPr>
      <p:sp>
        <p:nvSpPr>
          <p:cNvPr id="527" name="Google Shape;527;g37fc289e7ce_2_440:notes"/>
          <p:cNvSpPr txBox="1">
            <a:spLocks noGrp="1"/>
          </p:cNvSpPr>
          <p:nvPr>
            <p:ph type="body" idx="1"/>
          </p:nvPr>
        </p:nvSpPr>
        <p:spPr>
          <a:xfrm>
            <a:off x="914400" y="3251200"/>
            <a:ext cx="7315200" cy="30813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8" name="Google Shape;528;g37fc289e7ce_2_440:notes"/>
          <p:cNvSpPr>
            <a:spLocks noGrp="1" noRot="1" noChangeAspect="1"/>
          </p:cNvSpPr>
          <p:nvPr>
            <p:ph type="sldImg" idx="2"/>
          </p:nvPr>
        </p:nvSpPr>
        <p:spPr>
          <a:xfrm>
            <a:off x="2857500" y="512763"/>
            <a:ext cx="3429000" cy="2566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4"/>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58" name="Google Shape;58;p14"/>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59" name="Google Shape;59;p14"/>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0"/>
        <p:cNvGrpSpPr/>
        <p:nvPr/>
      </p:nvGrpSpPr>
      <p:grpSpPr>
        <a:xfrm>
          <a:off x="0" y="0"/>
          <a:ext cx="0" cy="0"/>
          <a:chOff x="0" y="0"/>
          <a:chExt cx="0" cy="0"/>
        </a:xfrm>
      </p:grpSpPr>
      <p:sp>
        <p:nvSpPr>
          <p:cNvPr id="61" name="Google Shape;61;p15"/>
          <p:cNvSpPr txBox="1">
            <a:spLocks noGrp="1"/>
          </p:cNvSpPr>
          <p:nvPr>
            <p:ph type="ctrTitle"/>
          </p:nvPr>
        </p:nvSpPr>
        <p:spPr>
          <a:xfrm>
            <a:off x="342900" y="1065213"/>
            <a:ext cx="3886200" cy="735013"/>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62" name="Google Shape;62;p15"/>
          <p:cNvSpPr txBox="1">
            <a:spLocks noGrp="1"/>
          </p:cNvSpPr>
          <p:nvPr>
            <p:ph type="subTitle" idx="1"/>
          </p:nvPr>
        </p:nvSpPr>
        <p:spPr>
          <a:xfrm>
            <a:off x="685800" y="1943100"/>
            <a:ext cx="3200400" cy="876300"/>
          </a:xfrm>
          <a:prstGeom prst="rect">
            <a:avLst/>
          </a:prstGeom>
          <a:noFill/>
          <a:ln>
            <a:noFill/>
          </a:ln>
        </p:spPr>
        <p:txBody>
          <a:bodyPr spcFirstLastPara="1" wrap="square" lIns="45725" tIns="22850" rIns="45725" bIns="22850" anchor="t" anchorCtr="0">
            <a:normAutofit/>
          </a:bodyPr>
          <a:lstStyle>
            <a:lvl1pPr lvl="0" algn="ctr">
              <a:spcBef>
                <a:spcPts val="300"/>
              </a:spcBef>
              <a:spcAft>
                <a:spcPts val="0"/>
              </a:spcAft>
              <a:buClr>
                <a:srgbClr val="888888"/>
              </a:buClr>
              <a:buSzPts val="1600"/>
              <a:buNone/>
              <a:defRPr>
                <a:solidFill>
                  <a:srgbClr val="888888"/>
                </a:solidFill>
              </a:defRPr>
            </a:lvl1pPr>
            <a:lvl2pPr lvl="1" algn="ctr">
              <a:spcBef>
                <a:spcPts val="300"/>
              </a:spcBef>
              <a:spcAft>
                <a:spcPts val="0"/>
              </a:spcAft>
              <a:buClr>
                <a:srgbClr val="888888"/>
              </a:buClr>
              <a:buSzPts val="1400"/>
              <a:buNone/>
              <a:defRPr>
                <a:solidFill>
                  <a:srgbClr val="888888"/>
                </a:solidFill>
              </a:defRPr>
            </a:lvl2pPr>
            <a:lvl3pPr lvl="2" algn="ctr">
              <a:spcBef>
                <a:spcPts val="200"/>
              </a:spcBef>
              <a:spcAft>
                <a:spcPts val="0"/>
              </a:spcAft>
              <a:buClr>
                <a:srgbClr val="888888"/>
              </a:buClr>
              <a:buSzPts val="1200"/>
              <a:buNone/>
              <a:defRPr>
                <a:solidFill>
                  <a:srgbClr val="888888"/>
                </a:solidFill>
              </a:defRPr>
            </a:lvl3pPr>
            <a:lvl4pPr lvl="3" algn="ctr">
              <a:spcBef>
                <a:spcPts val="200"/>
              </a:spcBef>
              <a:spcAft>
                <a:spcPts val="0"/>
              </a:spcAft>
              <a:buClr>
                <a:srgbClr val="888888"/>
              </a:buClr>
              <a:buSzPts val="1000"/>
              <a:buNone/>
              <a:defRPr>
                <a:solidFill>
                  <a:srgbClr val="888888"/>
                </a:solidFill>
              </a:defRPr>
            </a:lvl4pPr>
            <a:lvl5pPr lvl="4" algn="ctr">
              <a:spcBef>
                <a:spcPts val="200"/>
              </a:spcBef>
              <a:spcAft>
                <a:spcPts val="0"/>
              </a:spcAft>
              <a:buClr>
                <a:srgbClr val="888888"/>
              </a:buClr>
              <a:buSzPts val="1000"/>
              <a:buNone/>
              <a:defRPr>
                <a:solidFill>
                  <a:srgbClr val="888888"/>
                </a:solidFill>
              </a:defRPr>
            </a:lvl5pPr>
            <a:lvl6pPr lvl="5" algn="ctr">
              <a:spcBef>
                <a:spcPts val="200"/>
              </a:spcBef>
              <a:spcAft>
                <a:spcPts val="0"/>
              </a:spcAft>
              <a:buClr>
                <a:srgbClr val="888888"/>
              </a:buClr>
              <a:buSzPts val="1000"/>
              <a:buNone/>
              <a:defRPr>
                <a:solidFill>
                  <a:srgbClr val="888888"/>
                </a:solidFill>
              </a:defRPr>
            </a:lvl6pPr>
            <a:lvl7pPr lvl="6" algn="ctr">
              <a:spcBef>
                <a:spcPts val="200"/>
              </a:spcBef>
              <a:spcAft>
                <a:spcPts val="0"/>
              </a:spcAft>
              <a:buClr>
                <a:srgbClr val="888888"/>
              </a:buClr>
              <a:buSzPts val="1000"/>
              <a:buNone/>
              <a:defRPr>
                <a:solidFill>
                  <a:srgbClr val="888888"/>
                </a:solidFill>
              </a:defRPr>
            </a:lvl7pPr>
            <a:lvl8pPr lvl="7" algn="ctr">
              <a:spcBef>
                <a:spcPts val="200"/>
              </a:spcBef>
              <a:spcAft>
                <a:spcPts val="0"/>
              </a:spcAft>
              <a:buClr>
                <a:srgbClr val="888888"/>
              </a:buClr>
              <a:buSzPts val="1000"/>
              <a:buNone/>
              <a:defRPr>
                <a:solidFill>
                  <a:srgbClr val="888888"/>
                </a:solidFill>
              </a:defRPr>
            </a:lvl8pPr>
            <a:lvl9pPr lvl="8" algn="ctr">
              <a:spcBef>
                <a:spcPts val="200"/>
              </a:spcBef>
              <a:spcAft>
                <a:spcPts val="0"/>
              </a:spcAft>
              <a:buClr>
                <a:srgbClr val="888888"/>
              </a:buClr>
              <a:buSzPts val="1000"/>
              <a:buNone/>
              <a:defRPr>
                <a:solidFill>
                  <a:srgbClr val="888888"/>
                </a:solidFill>
              </a:defRPr>
            </a:lvl9pPr>
          </a:lstStyle>
          <a:p>
            <a:endParaRPr/>
          </a:p>
        </p:txBody>
      </p:sp>
      <p:sp>
        <p:nvSpPr>
          <p:cNvPr id="63" name="Google Shape;63;p15"/>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64" name="Google Shape;64;p15"/>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65" name="Google Shape;65;p15"/>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6"/>
        <p:cNvGrpSpPr/>
        <p:nvPr/>
      </p:nvGrpSpPr>
      <p:grpSpPr>
        <a:xfrm>
          <a:off x="0" y="0"/>
          <a:ext cx="0" cy="0"/>
          <a:chOff x="0" y="0"/>
          <a:chExt cx="0" cy="0"/>
        </a:xfrm>
      </p:grpSpPr>
      <p:sp>
        <p:nvSpPr>
          <p:cNvPr id="67" name="Google Shape;67;p16"/>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68" name="Google Shape;68;p16"/>
          <p:cNvSpPr txBox="1">
            <a:spLocks noGrp="1"/>
          </p:cNvSpPr>
          <p:nvPr>
            <p:ph type="body" idx="1"/>
          </p:nvPr>
        </p:nvSpPr>
        <p:spPr>
          <a:xfrm>
            <a:off x="228600" y="800100"/>
            <a:ext cx="4114800" cy="2262982"/>
          </a:xfrm>
          <a:prstGeom prst="rect">
            <a:avLst/>
          </a:prstGeom>
          <a:noFill/>
          <a:ln>
            <a:noFill/>
          </a:ln>
        </p:spPr>
        <p:txBody>
          <a:bodyPr spcFirstLastPara="1" wrap="square" lIns="45725" tIns="22850" rIns="45725" bIns="22850" anchor="t" anchorCtr="0">
            <a:normAutofit/>
          </a:bodyPr>
          <a:lstStyle>
            <a:lvl1pPr marL="457200" lvl="0" indent="-285750" algn="l">
              <a:spcBef>
                <a:spcPts val="200"/>
              </a:spcBef>
              <a:spcAft>
                <a:spcPts val="0"/>
              </a:spcAft>
              <a:buClr>
                <a:schemeClr val="dk1"/>
              </a:buClr>
              <a:buSzPts val="900"/>
              <a:buChar char="•"/>
              <a:defRPr/>
            </a:lvl1pPr>
            <a:lvl2pPr marL="914400" lvl="1" indent="-285750" algn="l">
              <a:spcBef>
                <a:spcPts val="200"/>
              </a:spcBef>
              <a:spcAft>
                <a:spcPts val="0"/>
              </a:spcAft>
              <a:buClr>
                <a:schemeClr val="dk1"/>
              </a:buClr>
              <a:buSzPts val="900"/>
              <a:buChar char="–"/>
              <a:defRPr/>
            </a:lvl2pPr>
            <a:lvl3pPr marL="1371600" lvl="2" indent="-285750" algn="l">
              <a:spcBef>
                <a:spcPts val="200"/>
              </a:spcBef>
              <a:spcAft>
                <a:spcPts val="0"/>
              </a:spcAft>
              <a:buClr>
                <a:schemeClr val="dk1"/>
              </a:buClr>
              <a:buSzPts val="900"/>
              <a:buChar char="•"/>
              <a:defRPr/>
            </a:lvl3pPr>
            <a:lvl4pPr marL="1828800" lvl="3" indent="-285750" algn="l">
              <a:spcBef>
                <a:spcPts val="200"/>
              </a:spcBef>
              <a:spcAft>
                <a:spcPts val="0"/>
              </a:spcAft>
              <a:buClr>
                <a:schemeClr val="dk1"/>
              </a:buClr>
              <a:buSzPts val="900"/>
              <a:buChar char="–"/>
              <a:defRPr/>
            </a:lvl4pPr>
            <a:lvl5pPr marL="2286000" lvl="4" indent="-285750" algn="l">
              <a:spcBef>
                <a:spcPts val="200"/>
              </a:spcBef>
              <a:spcAft>
                <a:spcPts val="0"/>
              </a:spcAft>
              <a:buClr>
                <a:schemeClr val="dk1"/>
              </a:buClr>
              <a:buSzPts val="900"/>
              <a:buChar char="»"/>
              <a:defRPr/>
            </a:lvl5pPr>
            <a:lvl6pPr marL="2743200" lvl="5" indent="-285750" algn="l">
              <a:spcBef>
                <a:spcPts val="200"/>
              </a:spcBef>
              <a:spcAft>
                <a:spcPts val="0"/>
              </a:spcAft>
              <a:buClr>
                <a:schemeClr val="dk1"/>
              </a:buClr>
              <a:buSzPts val="900"/>
              <a:buChar char="•"/>
              <a:defRPr/>
            </a:lvl6pPr>
            <a:lvl7pPr marL="3200400" lvl="6" indent="-285750" algn="l">
              <a:spcBef>
                <a:spcPts val="200"/>
              </a:spcBef>
              <a:spcAft>
                <a:spcPts val="0"/>
              </a:spcAft>
              <a:buClr>
                <a:schemeClr val="dk1"/>
              </a:buClr>
              <a:buSzPts val="900"/>
              <a:buChar char="•"/>
              <a:defRPr/>
            </a:lvl7pPr>
            <a:lvl8pPr marL="3657600" lvl="7" indent="-285750" algn="l">
              <a:spcBef>
                <a:spcPts val="200"/>
              </a:spcBef>
              <a:spcAft>
                <a:spcPts val="0"/>
              </a:spcAft>
              <a:buClr>
                <a:schemeClr val="dk1"/>
              </a:buClr>
              <a:buSzPts val="900"/>
              <a:buChar char="•"/>
              <a:defRPr/>
            </a:lvl8pPr>
            <a:lvl9pPr marL="4114800" lvl="8" indent="-285750" algn="l">
              <a:spcBef>
                <a:spcPts val="200"/>
              </a:spcBef>
              <a:spcAft>
                <a:spcPts val="0"/>
              </a:spcAft>
              <a:buClr>
                <a:schemeClr val="dk1"/>
              </a:buClr>
              <a:buSzPts val="900"/>
              <a:buChar char="•"/>
              <a:defRPr/>
            </a:lvl9pPr>
          </a:lstStyle>
          <a:p>
            <a:endParaRPr/>
          </a:p>
        </p:txBody>
      </p:sp>
      <p:sp>
        <p:nvSpPr>
          <p:cNvPr id="69" name="Google Shape;69;p16"/>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70" name="Google Shape;70;p16"/>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71" name="Google Shape;71;p16"/>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361156" y="2203450"/>
            <a:ext cx="3886200" cy="681038"/>
          </a:xfrm>
          <a:prstGeom prst="rect">
            <a:avLst/>
          </a:prstGeom>
          <a:noFill/>
          <a:ln>
            <a:noFill/>
          </a:ln>
        </p:spPr>
        <p:txBody>
          <a:bodyPr spcFirstLastPara="1" wrap="square" lIns="45725" tIns="22850" rIns="45725" bIns="22850" anchor="t" anchorCtr="0">
            <a:normAutofit/>
          </a:bodyPr>
          <a:lstStyle>
            <a:lvl1pPr lvl="0" algn="l">
              <a:spcBef>
                <a:spcPts val="0"/>
              </a:spcBef>
              <a:spcAft>
                <a:spcPts val="0"/>
              </a:spcAft>
              <a:buClr>
                <a:schemeClr val="dk1"/>
              </a:buClr>
              <a:buSzPts val="2000"/>
              <a:buFont typeface="Calibri"/>
              <a:buNone/>
              <a:defRPr sz="2000" b="1" cap="none"/>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74" name="Google Shape;74;p17"/>
          <p:cNvSpPr txBox="1">
            <a:spLocks noGrp="1"/>
          </p:cNvSpPr>
          <p:nvPr>
            <p:ph type="body" idx="1"/>
          </p:nvPr>
        </p:nvSpPr>
        <p:spPr>
          <a:xfrm>
            <a:off x="361156" y="1453357"/>
            <a:ext cx="3886200" cy="750094"/>
          </a:xfrm>
          <a:prstGeom prst="rect">
            <a:avLst/>
          </a:prstGeom>
          <a:noFill/>
          <a:ln>
            <a:noFill/>
          </a:ln>
        </p:spPr>
        <p:txBody>
          <a:bodyPr spcFirstLastPara="1" wrap="square" lIns="45725" tIns="22850" rIns="45725" bIns="22850" anchor="b" anchorCtr="0">
            <a:normAutofit/>
          </a:bodyPr>
          <a:lstStyle>
            <a:lvl1pPr marL="457200" lvl="0" indent="-228600" algn="l">
              <a:spcBef>
                <a:spcPts val="200"/>
              </a:spcBef>
              <a:spcAft>
                <a:spcPts val="0"/>
              </a:spcAft>
              <a:buClr>
                <a:srgbClr val="888888"/>
              </a:buClr>
              <a:buSzPts val="1000"/>
              <a:buNone/>
              <a:defRPr sz="1000">
                <a:solidFill>
                  <a:srgbClr val="888888"/>
                </a:solidFill>
              </a:defRPr>
            </a:lvl1pPr>
            <a:lvl2pPr marL="914400" lvl="1" indent="-228600" algn="l">
              <a:spcBef>
                <a:spcPts val="200"/>
              </a:spcBef>
              <a:spcAft>
                <a:spcPts val="0"/>
              </a:spcAft>
              <a:buClr>
                <a:srgbClr val="888888"/>
              </a:buClr>
              <a:buSzPts val="900"/>
              <a:buNone/>
              <a:defRPr sz="900">
                <a:solidFill>
                  <a:srgbClr val="888888"/>
                </a:solidFill>
              </a:defRPr>
            </a:lvl2pPr>
            <a:lvl3pPr marL="1371600" lvl="2" indent="-228600" algn="l">
              <a:spcBef>
                <a:spcPts val="200"/>
              </a:spcBef>
              <a:spcAft>
                <a:spcPts val="0"/>
              </a:spcAft>
              <a:buClr>
                <a:srgbClr val="888888"/>
              </a:buClr>
              <a:buSzPts val="800"/>
              <a:buNone/>
              <a:defRPr sz="800">
                <a:solidFill>
                  <a:srgbClr val="888888"/>
                </a:solidFill>
              </a:defRPr>
            </a:lvl3pPr>
            <a:lvl4pPr marL="1828800" lvl="3" indent="-228600" algn="l">
              <a:spcBef>
                <a:spcPts val="100"/>
              </a:spcBef>
              <a:spcAft>
                <a:spcPts val="0"/>
              </a:spcAft>
              <a:buClr>
                <a:srgbClr val="888888"/>
              </a:buClr>
              <a:buSzPts val="700"/>
              <a:buNone/>
              <a:defRPr sz="700">
                <a:solidFill>
                  <a:srgbClr val="888888"/>
                </a:solidFill>
              </a:defRPr>
            </a:lvl4pPr>
            <a:lvl5pPr marL="2286000" lvl="4" indent="-228600" algn="l">
              <a:spcBef>
                <a:spcPts val="100"/>
              </a:spcBef>
              <a:spcAft>
                <a:spcPts val="0"/>
              </a:spcAft>
              <a:buClr>
                <a:srgbClr val="888888"/>
              </a:buClr>
              <a:buSzPts val="700"/>
              <a:buNone/>
              <a:defRPr sz="700">
                <a:solidFill>
                  <a:srgbClr val="888888"/>
                </a:solidFill>
              </a:defRPr>
            </a:lvl5pPr>
            <a:lvl6pPr marL="2743200" lvl="5" indent="-228600" algn="l">
              <a:spcBef>
                <a:spcPts val="100"/>
              </a:spcBef>
              <a:spcAft>
                <a:spcPts val="0"/>
              </a:spcAft>
              <a:buClr>
                <a:srgbClr val="888888"/>
              </a:buClr>
              <a:buSzPts val="700"/>
              <a:buNone/>
              <a:defRPr sz="700">
                <a:solidFill>
                  <a:srgbClr val="888888"/>
                </a:solidFill>
              </a:defRPr>
            </a:lvl6pPr>
            <a:lvl7pPr marL="3200400" lvl="6" indent="-228600" algn="l">
              <a:spcBef>
                <a:spcPts val="100"/>
              </a:spcBef>
              <a:spcAft>
                <a:spcPts val="0"/>
              </a:spcAft>
              <a:buClr>
                <a:srgbClr val="888888"/>
              </a:buClr>
              <a:buSzPts val="700"/>
              <a:buNone/>
              <a:defRPr sz="700">
                <a:solidFill>
                  <a:srgbClr val="888888"/>
                </a:solidFill>
              </a:defRPr>
            </a:lvl7pPr>
            <a:lvl8pPr marL="3657600" lvl="7" indent="-228600" algn="l">
              <a:spcBef>
                <a:spcPts val="100"/>
              </a:spcBef>
              <a:spcAft>
                <a:spcPts val="0"/>
              </a:spcAft>
              <a:buClr>
                <a:srgbClr val="888888"/>
              </a:buClr>
              <a:buSzPts val="700"/>
              <a:buNone/>
              <a:defRPr sz="700">
                <a:solidFill>
                  <a:srgbClr val="888888"/>
                </a:solidFill>
              </a:defRPr>
            </a:lvl8pPr>
            <a:lvl9pPr marL="4114800" lvl="8" indent="-228600" algn="l">
              <a:spcBef>
                <a:spcPts val="100"/>
              </a:spcBef>
              <a:spcAft>
                <a:spcPts val="0"/>
              </a:spcAft>
              <a:buClr>
                <a:srgbClr val="888888"/>
              </a:buClr>
              <a:buSzPts val="700"/>
              <a:buNone/>
              <a:defRPr sz="700">
                <a:solidFill>
                  <a:srgbClr val="888888"/>
                </a:solidFill>
              </a:defRPr>
            </a:lvl9pPr>
          </a:lstStyle>
          <a:p>
            <a:endParaRPr/>
          </a:p>
        </p:txBody>
      </p:sp>
      <p:sp>
        <p:nvSpPr>
          <p:cNvPr id="75" name="Google Shape;75;p17"/>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76" name="Google Shape;76;p17"/>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77" name="Google Shape;77;p17"/>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80" name="Google Shape;80;p18"/>
          <p:cNvSpPr txBox="1">
            <a:spLocks noGrp="1"/>
          </p:cNvSpPr>
          <p:nvPr>
            <p:ph type="body" idx="1"/>
          </p:nvPr>
        </p:nvSpPr>
        <p:spPr>
          <a:xfrm>
            <a:off x="228600" y="800100"/>
            <a:ext cx="2019300" cy="2262982"/>
          </a:xfrm>
          <a:prstGeom prst="rect">
            <a:avLst/>
          </a:prstGeom>
          <a:noFill/>
          <a:ln>
            <a:noFill/>
          </a:ln>
        </p:spPr>
        <p:txBody>
          <a:bodyPr spcFirstLastPara="1" wrap="square" lIns="45725" tIns="22850" rIns="45725" bIns="22850" anchor="t" anchorCtr="0">
            <a:normAutofit/>
          </a:bodyPr>
          <a:lstStyle>
            <a:lvl1pPr marL="457200" lvl="0" indent="-317500" algn="l">
              <a:spcBef>
                <a:spcPts val="300"/>
              </a:spcBef>
              <a:spcAft>
                <a:spcPts val="0"/>
              </a:spcAft>
              <a:buClr>
                <a:schemeClr val="dk1"/>
              </a:buClr>
              <a:buSzPts val="1400"/>
              <a:buChar char="•"/>
              <a:defRPr sz="1400"/>
            </a:lvl1pPr>
            <a:lvl2pPr marL="914400" lvl="1" indent="-304800" algn="l">
              <a:spcBef>
                <a:spcPts val="200"/>
              </a:spcBef>
              <a:spcAft>
                <a:spcPts val="0"/>
              </a:spcAft>
              <a:buClr>
                <a:schemeClr val="dk1"/>
              </a:buClr>
              <a:buSzPts val="1200"/>
              <a:buChar char="–"/>
              <a:defRPr sz="1200"/>
            </a:lvl2pPr>
            <a:lvl3pPr marL="1371600" lvl="2" indent="-292100" algn="l">
              <a:spcBef>
                <a:spcPts val="200"/>
              </a:spcBef>
              <a:spcAft>
                <a:spcPts val="0"/>
              </a:spcAft>
              <a:buClr>
                <a:schemeClr val="dk1"/>
              </a:buClr>
              <a:buSzPts val="1000"/>
              <a:buChar char="•"/>
              <a:defRPr sz="1000"/>
            </a:lvl3pPr>
            <a:lvl4pPr marL="1828800" lvl="3" indent="-285750" algn="l">
              <a:spcBef>
                <a:spcPts val="200"/>
              </a:spcBef>
              <a:spcAft>
                <a:spcPts val="0"/>
              </a:spcAft>
              <a:buClr>
                <a:schemeClr val="dk1"/>
              </a:buClr>
              <a:buSzPts val="900"/>
              <a:buChar char="–"/>
              <a:defRPr sz="900"/>
            </a:lvl4pPr>
            <a:lvl5pPr marL="2286000" lvl="4" indent="-285750" algn="l">
              <a:spcBef>
                <a:spcPts val="200"/>
              </a:spcBef>
              <a:spcAft>
                <a:spcPts val="0"/>
              </a:spcAft>
              <a:buClr>
                <a:schemeClr val="dk1"/>
              </a:buClr>
              <a:buSzPts val="900"/>
              <a:buChar char="»"/>
              <a:defRPr sz="900"/>
            </a:lvl5pPr>
            <a:lvl6pPr marL="2743200" lvl="5" indent="-285750" algn="l">
              <a:spcBef>
                <a:spcPts val="200"/>
              </a:spcBef>
              <a:spcAft>
                <a:spcPts val="0"/>
              </a:spcAft>
              <a:buClr>
                <a:schemeClr val="dk1"/>
              </a:buClr>
              <a:buSzPts val="900"/>
              <a:buChar char="•"/>
              <a:defRPr sz="900"/>
            </a:lvl6pPr>
            <a:lvl7pPr marL="3200400" lvl="6" indent="-285750" algn="l">
              <a:spcBef>
                <a:spcPts val="200"/>
              </a:spcBef>
              <a:spcAft>
                <a:spcPts val="0"/>
              </a:spcAft>
              <a:buClr>
                <a:schemeClr val="dk1"/>
              </a:buClr>
              <a:buSzPts val="900"/>
              <a:buChar char="•"/>
              <a:defRPr sz="900"/>
            </a:lvl7pPr>
            <a:lvl8pPr marL="3657600" lvl="7" indent="-285750" algn="l">
              <a:spcBef>
                <a:spcPts val="200"/>
              </a:spcBef>
              <a:spcAft>
                <a:spcPts val="0"/>
              </a:spcAft>
              <a:buClr>
                <a:schemeClr val="dk1"/>
              </a:buClr>
              <a:buSzPts val="900"/>
              <a:buChar char="•"/>
              <a:defRPr sz="900"/>
            </a:lvl8pPr>
            <a:lvl9pPr marL="4114800" lvl="8" indent="-285750" algn="l">
              <a:spcBef>
                <a:spcPts val="200"/>
              </a:spcBef>
              <a:spcAft>
                <a:spcPts val="0"/>
              </a:spcAft>
              <a:buClr>
                <a:schemeClr val="dk1"/>
              </a:buClr>
              <a:buSzPts val="900"/>
              <a:buChar char="•"/>
              <a:defRPr sz="900"/>
            </a:lvl9pPr>
          </a:lstStyle>
          <a:p>
            <a:endParaRPr/>
          </a:p>
        </p:txBody>
      </p:sp>
      <p:sp>
        <p:nvSpPr>
          <p:cNvPr id="81" name="Google Shape;81;p18"/>
          <p:cNvSpPr txBox="1">
            <a:spLocks noGrp="1"/>
          </p:cNvSpPr>
          <p:nvPr>
            <p:ph type="body" idx="2"/>
          </p:nvPr>
        </p:nvSpPr>
        <p:spPr>
          <a:xfrm>
            <a:off x="2324100" y="800100"/>
            <a:ext cx="2019300" cy="2262982"/>
          </a:xfrm>
          <a:prstGeom prst="rect">
            <a:avLst/>
          </a:prstGeom>
          <a:noFill/>
          <a:ln>
            <a:noFill/>
          </a:ln>
        </p:spPr>
        <p:txBody>
          <a:bodyPr spcFirstLastPara="1" wrap="square" lIns="45725" tIns="22850" rIns="45725" bIns="22850" anchor="t" anchorCtr="0">
            <a:normAutofit/>
          </a:bodyPr>
          <a:lstStyle>
            <a:lvl1pPr marL="457200" lvl="0" indent="-317500" algn="l">
              <a:spcBef>
                <a:spcPts val="300"/>
              </a:spcBef>
              <a:spcAft>
                <a:spcPts val="0"/>
              </a:spcAft>
              <a:buClr>
                <a:schemeClr val="dk1"/>
              </a:buClr>
              <a:buSzPts val="1400"/>
              <a:buChar char="•"/>
              <a:defRPr sz="1400"/>
            </a:lvl1pPr>
            <a:lvl2pPr marL="914400" lvl="1" indent="-304800" algn="l">
              <a:spcBef>
                <a:spcPts val="200"/>
              </a:spcBef>
              <a:spcAft>
                <a:spcPts val="0"/>
              </a:spcAft>
              <a:buClr>
                <a:schemeClr val="dk1"/>
              </a:buClr>
              <a:buSzPts val="1200"/>
              <a:buChar char="–"/>
              <a:defRPr sz="1200"/>
            </a:lvl2pPr>
            <a:lvl3pPr marL="1371600" lvl="2" indent="-292100" algn="l">
              <a:spcBef>
                <a:spcPts val="200"/>
              </a:spcBef>
              <a:spcAft>
                <a:spcPts val="0"/>
              </a:spcAft>
              <a:buClr>
                <a:schemeClr val="dk1"/>
              </a:buClr>
              <a:buSzPts val="1000"/>
              <a:buChar char="•"/>
              <a:defRPr sz="1000"/>
            </a:lvl3pPr>
            <a:lvl4pPr marL="1828800" lvl="3" indent="-285750" algn="l">
              <a:spcBef>
                <a:spcPts val="200"/>
              </a:spcBef>
              <a:spcAft>
                <a:spcPts val="0"/>
              </a:spcAft>
              <a:buClr>
                <a:schemeClr val="dk1"/>
              </a:buClr>
              <a:buSzPts val="900"/>
              <a:buChar char="–"/>
              <a:defRPr sz="900"/>
            </a:lvl4pPr>
            <a:lvl5pPr marL="2286000" lvl="4" indent="-285750" algn="l">
              <a:spcBef>
                <a:spcPts val="200"/>
              </a:spcBef>
              <a:spcAft>
                <a:spcPts val="0"/>
              </a:spcAft>
              <a:buClr>
                <a:schemeClr val="dk1"/>
              </a:buClr>
              <a:buSzPts val="900"/>
              <a:buChar char="»"/>
              <a:defRPr sz="900"/>
            </a:lvl5pPr>
            <a:lvl6pPr marL="2743200" lvl="5" indent="-285750" algn="l">
              <a:spcBef>
                <a:spcPts val="200"/>
              </a:spcBef>
              <a:spcAft>
                <a:spcPts val="0"/>
              </a:spcAft>
              <a:buClr>
                <a:schemeClr val="dk1"/>
              </a:buClr>
              <a:buSzPts val="900"/>
              <a:buChar char="•"/>
              <a:defRPr sz="900"/>
            </a:lvl6pPr>
            <a:lvl7pPr marL="3200400" lvl="6" indent="-285750" algn="l">
              <a:spcBef>
                <a:spcPts val="200"/>
              </a:spcBef>
              <a:spcAft>
                <a:spcPts val="0"/>
              </a:spcAft>
              <a:buClr>
                <a:schemeClr val="dk1"/>
              </a:buClr>
              <a:buSzPts val="900"/>
              <a:buChar char="•"/>
              <a:defRPr sz="900"/>
            </a:lvl7pPr>
            <a:lvl8pPr marL="3657600" lvl="7" indent="-285750" algn="l">
              <a:spcBef>
                <a:spcPts val="200"/>
              </a:spcBef>
              <a:spcAft>
                <a:spcPts val="0"/>
              </a:spcAft>
              <a:buClr>
                <a:schemeClr val="dk1"/>
              </a:buClr>
              <a:buSzPts val="900"/>
              <a:buChar char="•"/>
              <a:defRPr sz="900"/>
            </a:lvl8pPr>
            <a:lvl9pPr marL="4114800" lvl="8" indent="-285750" algn="l">
              <a:spcBef>
                <a:spcPts val="200"/>
              </a:spcBef>
              <a:spcAft>
                <a:spcPts val="0"/>
              </a:spcAft>
              <a:buClr>
                <a:schemeClr val="dk1"/>
              </a:buClr>
              <a:buSzPts val="900"/>
              <a:buChar char="•"/>
              <a:defRPr sz="900"/>
            </a:lvl9pPr>
          </a:lstStyle>
          <a:p>
            <a:endParaRPr/>
          </a:p>
        </p:txBody>
      </p:sp>
      <p:sp>
        <p:nvSpPr>
          <p:cNvPr id="82" name="Google Shape;82;p18"/>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83" name="Google Shape;83;p18"/>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84" name="Google Shape;84;p18"/>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2200"/>
              <a:buFont typeface="Calibri"/>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87" name="Google Shape;87;p19"/>
          <p:cNvSpPr txBox="1">
            <a:spLocks noGrp="1"/>
          </p:cNvSpPr>
          <p:nvPr>
            <p:ph type="body" idx="1"/>
          </p:nvPr>
        </p:nvSpPr>
        <p:spPr>
          <a:xfrm>
            <a:off x="228600" y="767556"/>
            <a:ext cx="2020094" cy="319881"/>
          </a:xfrm>
          <a:prstGeom prst="rect">
            <a:avLst/>
          </a:prstGeom>
          <a:noFill/>
          <a:ln>
            <a:noFill/>
          </a:ln>
        </p:spPr>
        <p:txBody>
          <a:bodyPr spcFirstLastPara="1" wrap="square" lIns="45725" tIns="22850" rIns="45725" bIns="22850" anchor="b" anchorCtr="0">
            <a:normAutofit/>
          </a:bodyPr>
          <a:lstStyle>
            <a:lvl1pPr marL="457200" lvl="0" indent="-228600" algn="l">
              <a:spcBef>
                <a:spcPts val="200"/>
              </a:spcBef>
              <a:spcAft>
                <a:spcPts val="0"/>
              </a:spcAft>
              <a:buClr>
                <a:schemeClr val="dk1"/>
              </a:buClr>
              <a:buSzPts val="1200"/>
              <a:buNone/>
              <a:defRPr sz="1200" b="1"/>
            </a:lvl1pPr>
            <a:lvl2pPr marL="914400" lvl="1" indent="-228600" algn="l">
              <a:spcBef>
                <a:spcPts val="200"/>
              </a:spcBef>
              <a:spcAft>
                <a:spcPts val="0"/>
              </a:spcAft>
              <a:buClr>
                <a:schemeClr val="dk1"/>
              </a:buClr>
              <a:buSzPts val="1000"/>
              <a:buNone/>
              <a:defRPr sz="1000" b="1"/>
            </a:lvl2pPr>
            <a:lvl3pPr marL="1371600" lvl="2" indent="-228600" algn="l">
              <a:spcBef>
                <a:spcPts val="200"/>
              </a:spcBef>
              <a:spcAft>
                <a:spcPts val="0"/>
              </a:spcAft>
              <a:buClr>
                <a:schemeClr val="dk1"/>
              </a:buClr>
              <a:buSzPts val="900"/>
              <a:buNone/>
              <a:defRPr sz="900" b="1"/>
            </a:lvl3pPr>
            <a:lvl4pPr marL="1828800" lvl="3" indent="-228600" algn="l">
              <a:spcBef>
                <a:spcPts val="200"/>
              </a:spcBef>
              <a:spcAft>
                <a:spcPts val="0"/>
              </a:spcAft>
              <a:buClr>
                <a:schemeClr val="dk1"/>
              </a:buClr>
              <a:buSzPts val="800"/>
              <a:buNone/>
              <a:defRPr sz="800" b="1"/>
            </a:lvl4pPr>
            <a:lvl5pPr marL="2286000" lvl="4" indent="-228600" algn="l">
              <a:spcBef>
                <a:spcPts val="200"/>
              </a:spcBef>
              <a:spcAft>
                <a:spcPts val="0"/>
              </a:spcAft>
              <a:buClr>
                <a:schemeClr val="dk1"/>
              </a:buClr>
              <a:buSzPts val="800"/>
              <a:buNone/>
              <a:defRPr sz="800" b="1"/>
            </a:lvl5pPr>
            <a:lvl6pPr marL="2743200" lvl="5" indent="-228600" algn="l">
              <a:spcBef>
                <a:spcPts val="200"/>
              </a:spcBef>
              <a:spcAft>
                <a:spcPts val="0"/>
              </a:spcAft>
              <a:buClr>
                <a:schemeClr val="dk1"/>
              </a:buClr>
              <a:buSzPts val="800"/>
              <a:buNone/>
              <a:defRPr sz="800" b="1"/>
            </a:lvl6pPr>
            <a:lvl7pPr marL="3200400" lvl="6" indent="-228600" algn="l">
              <a:spcBef>
                <a:spcPts val="200"/>
              </a:spcBef>
              <a:spcAft>
                <a:spcPts val="0"/>
              </a:spcAft>
              <a:buClr>
                <a:schemeClr val="dk1"/>
              </a:buClr>
              <a:buSzPts val="800"/>
              <a:buNone/>
              <a:defRPr sz="800" b="1"/>
            </a:lvl7pPr>
            <a:lvl8pPr marL="3657600" lvl="7" indent="-228600" algn="l">
              <a:spcBef>
                <a:spcPts val="200"/>
              </a:spcBef>
              <a:spcAft>
                <a:spcPts val="0"/>
              </a:spcAft>
              <a:buClr>
                <a:schemeClr val="dk1"/>
              </a:buClr>
              <a:buSzPts val="800"/>
              <a:buNone/>
              <a:defRPr sz="800" b="1"/>
            </a:lvl8pPr>
            <a:lvl9pPr marL="4114800" lvl="8" indent="-228600" algn="l">
              <a:spcBef>
                <a:spcPts val="200"/>
              </a:spcBef>
              <a:spcAft>
                <a:spcPts val="0"/>
              </a:spcAft>
              <a:buClr>
                <a:schemeClr val="dk1"/>
              </a:buClr>
              <a:buSzPts val="800"/>
              <a:buNone/>
              <a:defRPr sz="800" b="1"/>
            </a:lvl9pPr>
          </a:lstStyle>
          <a:p>
            <a:endParaRPr/>
          </a:p>
        </p:txBody>
      </p:sp>
      <p:sp>
        <p:nvSpPr>
          <p:cNvPr id="88" name="Google Shape;88;p19"/>
          <p:cNvSpPr txBox="1">
            <a:spLocks noGrp="1"/>
          </p:cNvSpPr>
          <p:nvPr>
            <p:ph type="body" idx="2"/>
          </p:nvPr>
        </p:nvSpPr>
        <p:spPr>
          <a:xfrm>
            <a:off x="228600" y="1087438"/>
            <a:ext cx="2020094" cy="1975644"/>
          </a:xfrm>
          <a:prstGeom prst="rect">
            <a:avLst/>
          </a:prstGeom>
          <a:noFill/>
          <a:ln>
            <a:noFill/>
          </a:ln>
        </p:spPr>
        <p:txBody>
          <a:bodyPr spcFirstLastPara="1" wrap="square" lIns="45725" tIns="22850" rIns="45725" bIns="22850" anchor="t" anchorCtr="0">
            <a:normAutofit/>
          </a:bodyPr>
          <a:lstStyle>
            <a:lvl1pPr marL="457200" lvl="0" indent="-304800" algn="l">
              <a:spcBef>
                <a:spcPts val="200"/>
              </a:spcBef>
              <a:spcAft>
                <a:spcPts val="0"/>
              </a:spcAft>
              <a:buClr>
                <a:schemeClr val="dk1"/>
              </a:buClr>
              <a:buSzPts val="1200"/>
              <a:buChar char="•"/>
              <a:defRPr sz="1200"/>
            </a:lvl1pPr>
            <a:lvl2pPr marL="914400" lvl="1" indent="-292100" algn="l">
              <a:spcBef>
                <a:spcPts val="200"/>
              </a:spcBef>
              <a:spcAft>
                <a:spcPts val="0"/>
              </a:spcAft>
              <a:buClr>
                <a:schemeClr val="dk1"/>
              </a:buClr>
              <a:buSzPts val="1000"/>
              <a:buChar char="–"/>
              <a:defRPr sz="1000"/>
            </a:lvl2pPr>
            <a:lvl3pPr marL="1371600" lvl="2" indent="-285750" algn="l">
              <a:spcBef>
                <a:spcPts val="200"/>
              </a:spcBef>
              <a:spcAft>
                <a:spcPts val="0"/>
              </a:spcAft>
              <a:buClr>
                <a:schemeClr val="dk1"/>
              </a:buClr>
              <a:buSzPts val="900"/>
              <a:buChar char="•"/>
              <a:defRPr sz="900"/>
            </a:lvl3pPr>
            <a:lvl4pPr marL="1828800" lvl="3" indent="-279400" algn="l">
              <a:spcBef>
                <a:spcPts val="200"/>
              </a:spcBef>
              <a:spcAft>
                <a:spcPts val="0"/>
              </a:spcAft>
              <a:buClr>
                <a:schemeClr val="dk1"/>
              </a:buClr>
              <a:buSzPts val="800"/>
              <a:buChar char="–"/>
              <a:defRPr sz="800"/>
            </a:lvl4pPr>
            <a:lvl5pPr marL="2286000" lvl="4" indent="-279400" algn="l">
              <a:spcBef>
                <a:spcPts val="200"/>
              </a:spcBef>
              <a:spcAft>
                <a:spcPts val="0"/>
              </a:spcAft>
              <a:buClr>
                <a:schemeClr val="dk1"/>
              </a:buClr>
              <a:buSzPts val="800"/>
              <a:buChar char="»"/>
              <a:defRPr sz="800"/>
            </a:lvl5pPr>
            <a:lvl6pPr marL="2743200" lvl="5" indent="-279400" algn="l">
              <a:spcBef>
                <a:spcPts val="200"/>
              </a:spcBef>
              <a:spcAft>
                <a:spcPts val="0"/>
              </a:spcAft>
              <a:buClr>
                <a:schemeClr val="dk1"/>
              </a:buClr>
              <a:buSzPts val="800"/>
              <a:buChar char="•"/>
              <a:defRPr sz="800"/>
            </a:lvl6pPr>
            <a:lvl7pPr marL="3200400" lvl="6" indent="-279400" algn="l">
              <a:spcBef>
                <a:spcPts val="200"/>
              </a:spcBef>
              <a:spcAft>
                <a:spcPts val="0"/>
              </a:spcAft>
              <a:buClr>
                <a:schemeClr val="dk1"/>
              </a:buClr>
              <a:buSzPts val="800"/>
              <a:buChar char="•"/>
              <a:defRPr sz="800"/>
            </a:lvl7pPr>
            <a:lvl8pPr marL="3657600" lvl="7" indent="-279400" algn="l">
              <a:spcBef>
                <a:spcPts val="200"/>
              </a:spcBef>
              <a:spcAft>
                <a:spcPts val="0"/>
              </a:spcAft>
              <a:buClr>
                <a:schemeClr val="dk1"/>
              </a:buClr>
              <a:buSzPts val="800"/>
              <a:buChar char="•"/>
              <a:defRPr sz="800"/>
            </a:lvl8pPr>
            <a:lvl9pPr marL="4114800" lvl="8" indent="-279400" algn="l">
              <a:spcBef>
                <a:spcPts val="200"/>
              </a:spcBef>
              <a:spcAft>
                <a:spcPts val="0"/>
              </a:spcAft>
              <a:buClr>
                <a:schemeClr val="dk1"/>
              </a:buClr>
              <a:buSzPts val="800"/>
              <a:buChar char="•"/>
              <a:defRPr sz="800"/>
            </a:lvl9pPr>
          </a:lstStyle>
          <a:p>
            <a:endParaRPr/>
          </a:p>
        </p:txBody>
      </p:sp>
      <p:sp>
        <p:nvSpPr>
          <p:cNvPr id="89" name="Google Shape;89;p19"/>
          <p:cNvSpPr txBox="1">
            <a:spLocks noGrp="1"/>
          </p:cNvSpPr>
          <p:nvPr>
            <p:ph type="body" idx="3"/>
          </p:nvPr>
        </p:nvSpPr>
        <p:spPr>
          <a:xfrm>
            <a:off x="2322513" y="767556"/>
            <a:ext cx="2020888" cy="319881"/>
          </a:xfrm>
          <a:prstGeom prst="rect">
            <a:avLst/>
          </a:prstGeom>
          <a:noFill/>
          <a:ln>
            <a:noFill/>
          </a:ln>
        </p:spPr>
        <p:txBody>
          <a:bodyPr spcFirstLastPara="1" wrap="square" lIns="45725" tIns="22850" rIns="45725" bIns="22850" anchor="b" anchorCtr="0">
            <a:normAutofit/>
          </a:bodyPr>
          <a:lstStyle>
            <a:lvl1pPr marL="457200" lvl="0" indent="-228600" algn="l">
              <a:spcBef>
                <a:spcPts val="200"/>
              </a:spcBef>
              <a:spcAft>
                <a:spcPts val="0"/>
              </a:spcAft>
              <a:buClr>
                <a:schemeClr val="dk1"/>
              </a:buClr>
              <a:buSzPts val="1200"/>
              <a:buNone/>
              <a:defRPr sz="1200" b="1"/>
            </a:lvl1pPr>
            <a:lvl2pPr marL="914400" lvl="1" indent="-228600" algn="l">
              <a:spcBef>
                <a:spcPts val="200"/>
              </a:spcBef>
              <a:spcAft>
                <a:spcPts val="0"/>
              </a:spcAft>
              <a:buClr>
                <a:schemeClr val="dk1"/>
              </a:buClr>
              <a:buSzPts val="1000"/>
              <a:buNone/>
              <a:defRPr sz="1000" b="1"/>
            </a:lvl2pPr>
            <a:lvl3pPr marL="1371600" lvl="2" indent="-228600" algn="l">
              <a:spcBef>
                <a:spcPts val="200"/>
              </a:spcBef>
              <a:spcAft>
                <a:spcPts val="0"/>
              </a:spcAft>
              <a:buClr>
                <a:schemeClr val="dk1"/>
              </a:buClr>
              <a:buSzPts val="900"/>
              <a:buNone/>
              <a:defRPr sz="900" b="1"/>
            </a:lvl3pPr>
            <a:lvl4pPr marL="1828800" lvl="3" indent="-228600" algn="l">
              <a:spcBef>
                <a:spcPts val="200"/>
              </a:spcBef>
              <a:spcAft>
                <a:spcPts val="0"/>
              </a:spcAft>
              <a:buClr>
                <a:schemeClr val="dk1"/>
              </a:buClr>
              <a:buSzPts val="800"/>
              <a:buNone/>
              <a:defRPr sz="800" b="1"/>
            </a:lvl4pPr>
            <a:lvl5pPr marL="2286000" lvl="4" indent="-228600" algn="l">
              <a:spcBef>
                <a:spcPts val="200"/>
              </a:spcBef>
              <a:spcAft>
                <a:spcPts val="0"/>
              </a:spcAft>
              <a:buClr>
                <a:schemeClr val="dk1"/>
              </a:buClr>
              <a:buSzPts val="800"/>
              <a:buNone/>
              <a:defRPr sz="800" b="1"/>
            </a:lvl5pPr>
            <a:lvl6pPr marL="2743200" lvl="5" indent="-228600" algn="l">
              <a:spcBef>
                <a:spcPts val="200"/>
              </a:spcBef>
              <a:spcAft>
                <a:spcPts val="0"/>
              </a:spcAft>
              <a:buClr>
                <a:schemeClr val="dk1"/>
              </a:buClr>
              <a:buSzPts val="800"/>
              <a:buNone/>
              <a:defRPr sz="800" b="1"/>
            </a:lvl6pPr>
            <a:lvl7pPr marL="3200400" lvl="6" indent="-228600" algn="l">
              <a:spcBef>
                <a:spcPts val="200"/>
              </a:spcBef>
              <a:spcAft>
                <a:spcPts val="0"/>
              </a:spcAft>
              <a:buClr>
                <a:schemeClr val="dk1"/>
              </a:buClr>
              <a:buSzPts val="800"/>
              <a:buNone/>
              <a:defRPr sz="800" b="1"/>
            </a:lvl7pPr>
            <a:lvl8pPr marL="3657600" lvl="7" indent="-228600" algn="l">
              <a:spcBef>
                <a:spcPts val="200"/>
              </a:spcBef>
              <a:spcAft>
                <a:spcPts val="0"/>
              </a:spcAft>
              <a:buClr>
                <a:schemeClr val="dk1"/>
              </a:buClr>
              <a:buSzPts val="800"/>
              <a:buNone/>
              <a:defRPr sz="800" b="1"/>
            </a:lvl8pPr>
            <a:lvl9pPr marL="4114800" lvl="8" indent="-228600" algn="l">
              <a:spcBef>
                <a:spcPts val="200"/>
              </a:spcBef>
              <a:spcAft>
                <a:spcPts val="0"/>
              </a:spcAft>
              <a:buClr>
                <a:schemeClr val="dk1"/>
              </a:buClr>
              <a:buSzPts val="800"/>
              <a:buNone/>
              <a:defRPr sz="800" b="1"/>
            </a:lvl9pPr>
          </a:lstStyle>
          <a:p>
            <a:endParaRPr/>
          </a:p>
        </p:txBody>
      </p:sp>
      <p:sp>
        <p:nvSpPr>
          <p:cNvPr id="90" name="Google Shape;90;p19"/>
          <p:cNvSpPr txBox="1">
            <a:spLocks noGrp="1"/>
          </p:cNvSpPr>
          <p:nvPr>
            <p:ph type="body" idx="4"/>
          </p:nvPr>
        </p:nvSpPr>
        <p:spPr>
          <a:xfrm>
            <a:off x="2322513" y="1087438"/>
            <a:ext cx="2020888" cy="1975644"/>
          </a:xfrm>
          <a:prstGeom prst="rect">
            <a:avLst/>
          </a:prstGeom>
          <a:noFill/>
          <a:ln>
            <a:noFill/>
          </a:ln>
        </p:spPr>
        <p:txBody>
          <a:bodyPr spcFirstLastPara="1" wrap="square" lIns="45725" tIns="22850" rIns="45725" bIns="22850" anchor="t" anchorCtr="0">
            <a:normAutofit/>
          </a:bodyPr>
          <a:lstStyle>
            <a:lvl1pPr marL="457200" lvl="0" indent="-304800" algn="l">
              <a:spcBef>
                <a:spcPts val="200"/>
              </a:spcBef>
              <a:spcAft>
                <a:spcPts val="0"/>
              </a:spcAft>
              <a:buClr>
                <a:schemeClr val="dk1"/>
              </a:buClr>
              <a:buSzPts val="1200"/>
              <a:buChar char="•"/>
              <a:defRPr sz="1200"/>
            </a:lvl1pPr>
            <a:lvl2pPr marL="914400" lvl="1" indent="-292100" algn="l">
              <a:spcBef>
                <a:spcPts val="200"/>
              </a:spcBef>
              <a:spcAft>
                <a:spcPts val="0"/>
              </a:spcAft>
              <a:buClr>
                <a:schemeClr val="dk1"/>
              </a:buClr>
              <a:buSzPts val="1000"/>
              <a:buChar char="–"/>
              <a:defRPr sz="1000"/>
            </a:lvl2pPr>
            <a:lvl3pPr marL="1371600" lvl="2" indent="-285750" algn="l">
              <a:spcBef>
                <a:spcPts val="200"/>
              </a:spcBef>
              <a:spcAft>
                <a:spcPts val="0"/>
              </a:spcAft>
              <a:buClr>
                <a:schemeClr val="dk1"/>
              </a:buClr>
              <a:buSzPts val="900"/>
              <a:buChar char="•"/>
              <a:defRPr sz="900"/>
            </a:lvl3pPr>
            <a:lvl4pPr marL="1828800" lvl="3" indent="-279400" algn="l">
              <a:spcBef>
                <a:spcPts val="200"/>
              </a:spcBef>
              <a:spcAft>
                <a:spcPts val="0"/>
              </a:spcAft>
              <a:buClr>
                <a:schemeClr val="dk1"/>
              </a:buClr>
              <a:buSzPts val="800"/>
              <a:buChar char="–"/>
              <a:defRPr sz="800"/>
            </a:lvl4pPr>
            <a:lvl5pPr marL="2286000" lvl="4" indent="-279400" algn="l">
              <a:spcBef>
                <a:spcPts val="200"/>
              </a:spcBef>
              <a:spcAft>
                <a:spcPts val="0"/>
              </a:spcAft>
              <a:buClr>
                <a:schemeClr val="dk1"/>
              </a:buClr>
              <a:buSzPts val="800"/>
              <a:buChar char="»"/>
              <a:defRPr sz="800"/>
            </a:lvl5pPr>
            <a:lvl6pPr marL="2743200" lvl="5" indent="-279400" algn="l">
              <a:spcBef>
                <a:spcPts val="200"/>
              </a:spcBef>
              <a:spcAft>
                <a:spcPts val="0"/>
              </a:spcAft>
              <a:buClr>
                <a:schemeClr val="dk1"/>
              </a:buClr>
              <a:buSzPts val="800"/>
              <a:buChar char="•"/>
              <a:defRPr sz="800"/>
            </a:lvl6pPr>
            <a:lvl7pPr marL="3200400" lvl="6" indent="-279400" algn="l">
              <a:spcBef>
                <a:spcPts val="200"/>
              </a:spcBef>
              <a:spcAft>
                <a:spcPts val="0"/>
              </a:spcAft>
              <a:buClr>
                <a:schemeClr val="dk1"/>
              </a:buClr>
              <a:buSzPts val="800"/>
              <a:buChar char="•"/>
              <a:defRPr sz="800"/>
            </a:lvl7pPr>
            <a:lvl8pPr marL="3657600" lvl="7" indent="-279400" algn="l">
              <a:spcBef>
                <a:spcPts val="200"/>
              </a:spcBef>
              <a:spcAft>
                <a:spcPts val="0"/>
              </a:spcAft>
              <a:buClr>
                <a:schemeClr val="dk1"/>
              </a:buClr>
              <a:buSzPts val="800"/>
              <a:buChar char="•"/>
              <a:defRPr sz="800"/>
            </a:lvl8pPr>
            <a:lvl9pPr marL="4114800" lvl="8" indent="-279400" algn="l">
              <a:spcBef>
                <a:spcPts val="200"/>
              </a:spcBef>
              <a:spcAft>
                <a:spcPts val="0"/>
              </a:spcAft>
              <a:buClr>
                <a:schemeClr val="dk1"/>
              </a:buClr>
              <a:buSzPts val="800"/>
              <a:buChar char="•"/>
              <a:defRPr sz="800"/>
            </a:lvl9pPr>
          </a:lstStyle>
          <a:p>
            <a:endParaRPr/>
          </a:p>
        </p:txBody>
      </p:sp>
      <p:sp>
        <p:nvSpPr>
          <p:cNvPr id="91" name="Google Shape;91;p19"/>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92" name="Google Shape;92;p19"/>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93" name="Google Shape;93;p19"/>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96" name="Google Shape;96;p20"/>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97" name="Google Shape;97;p20"/>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98" name="Google Shape;98;p20"/>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228600" y="136525"/>
            <a:ext cx="1504157" cy="581025"/>
          </a:xfrm>
          <a:prstGeom prst="rect">
            <a:avLst/>
          </a:prstGeom>
          <a:noFill/>
          <a:ln>
            <a:noFill/>
          </a:ln>
        </p:spPr>
        <p:txBody>
          <a:bodyPr spcFirstLastPara="1" wrap="square" lIns="45725" tIns="22850" rIns="45725" bIns="22850" anchor="b" anchorCtr="0">
            <a:normAutofit/>
          </a:bodyPr>
          <a:lstStyle>
            <a:lvl1pPr lvl="0" algn="l">
              <a:spcBef>
                <a:spcPts val="0"/>
              </a:spcBef>
              <a:spcAft>
                <a:spcPts val="0"/>
              </a:spcAft>
              <a:buClr>
                <a:schemeClr val="dk1"/>
              </a:buClr>
              <a:buSzPts val="1000"/>
              <a:buFont typeface="Calibri"/>
              <a:buNone/>
              <a:defRPr sz="1000" b="1"/>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101" name="Google Shape;101;p21"/>
          <p:cNvSpPr txBox="1">
            <a:spLocks noGrp="1"/>
          </p:cNvSpPr>
          <p:nvPr>
            <p:ph type="body" idx="1"/>
          </p:nvPr>
        </p:nvSpPr>
        <p:spPr>
          <a:xfrm>
            <a:off x="1787525" y="136525"/>
            <a:ext cx="2555875" cy="2926557"/>
          </a:xfrm>
          <a:prstGeom prst="rect">
            <a:avLst/>
          </a:prstGeom>
          <a:noFill/>
          <a:ln>
            <a:noFill/>
          </a:ln>
        </p:spPr>
        <p:txBody>
          <a:bodyPr spcFirstLastPara="1" wrap="square" lIns="45725" tIns="22850" rIns="45725" bIns="22850" anchor="t" anchorCtr="0">
            <a:normAutofit/>
          </a:bodyPr>
          <a:lstStyle>
            <a:lvl1pPr marL="457200" lvl="0" indent="-330200" algn="l">
              <a:spcBef>
                <a:spcPts val="300"/>
              </a:spcBef>
              <a:spcAft>
                <a:spcPts val="0"/>
              </a:spcAft>
              <a:buClr>
                <a:schemeClr val="dk1"/>
              </a:buClr>
              <a:buSzPts val="1600"/>
              <a:buChar char="•"/>
              <a:defRPr sz="1600"/>
            </a:lvl1pPr>
            <a:lvl2pPr marL="914400" lvl="1" indent="-317500" algn="l">
              <a:spcBef>
                <a:spcPts val="300"/>
              </a:spcBef>
              <a:spcAft>
                <a:spcPts val="0"/>
              </a:spcAft>
              <a:buClr>
                <a:schemeClr val="dk1"/>
              </a:buClr>
              <a:buSzPts val="1400"/>
              <a:buChar char="–"/>
              <a:defRPr sz="1400"/>
            </a:lvl2pPr>
            <a:lvl3pPr marL="1371600" lvl="2" indent="-304800" algn="l">
              <a:spcBef>
                <a:spcPts val="200"/>
              </a:spcBef>
              <a:spcAft>
                <a:spcPts val="0"/>
              </a:spcAft>
              <a:buClr>
                <a:schemeClr val="dk1"/>
              </a:buClr>
              <a:buSzPts val="1200"/>
              <a:buChar char="•"/>
              <a:defRPr sz="1200"/>
            </a:lvl3pPr>
            <a:lvl4pPr marL="1828800" lvl="3" indent="-292100" algn="l">
              <a:spcBef>
                <a:spcPts val="200"/>
              </a:spcBef>
              <a:spcAft>
                <a:spcPts val="0"/>
              </a:spcAft>
              <a:buClr>
                <a:schemeClr val="dk1"/>
              </a:buClr>
              <a:buSzPts val="1000"/>
              <a:buChar char="–"/>
              <a:defRPr sz="1000"/>
            </a:lvl4pPr>
            <a:lvl5pPr marL="2286000" lvl="4" indent="-292100" algn="l">
              <a:spcBef>
                <a:spcPts val="200"/>
              </a:spcBef>
              <a:spcAft>
                <a:spcPts val="0"/>
              </a:spcAft>
              <a:buClr>
                <a:schemeClr val="dk1"/>
              </a:buClr>
              <a:buSzPts val="1000"/>
              <a:buChar char="»"/>
              <a:defRPr sz="1000"/>
            </a:lvl5pPr>
            <a:lvl6pPr marL="2743200" lvl="5" indent="-292100" algn="l">
              <a:spcBef>
                <a:spcPts val="200"/>
              </a:spcBef>
              <a:spcAft>
                <a:spcPts val="0"/>
              </a:spcAft>
              <a:buClr>
                <a:schemeClr val="dk1"/>
              </a:buClr>
              <a:buSzPts val="1000"/>
              <a:buChar char="•"/>
              <a:defRPr sz="1000"/>
            </a:lvl6pPr>
            <a:lvl7pPr marL="3200400" lvl="6" indent="-292100" algn="l">
              <a:spcBef>
                <a:spcPts val="200"/>
              </a:spcBef>
              <a:spcAft>
                <a:spcPts val="0"/>
              </a:spcAft>
              <a:buClr>
                <a:schemeClr val="dk1"/>
              </a:buClr>
              <a:buSzPts val="1000"/>
              <a:buChar char="•"/>
              <a:defRPr sz="1000"/>
            </a:lvl7pPr>
            <a:lvl8pPr marL="3657600" lvl="7" indent="-292100" algn="l">
              <a:spcBef>
                <a:spcPts val="200"/>
              </a:spcBef>
              <a:spcAft>
                <a:spcPts val="0"/>
              </a:spcAft>
              <a:buClr>
                <a:schemeClr val="dk1"/>
              </a:buClr>
              <a:buSzPts val="1000"/>
              <a:buChar char="•"/>
              <a:defRPr sz="1000"/>
            </a:lvl8pPr>
            <a:lvl9pPr marL="4114800" lvl="8" indent="-292100" algn="l">
              <a:spcBef>
                <a:spcPts val="200"/>
              </a:spcBef>
              <a:spcAft>
                <a:spcPts val="0"/>
              </a:spcAft>
              <a:buClr>
                <a:schemeClr val="dk1"/>
              </a:buClr>
              <a:buSzPts val="1000"/>
              <a:buChar char="•"/>
              <a:defRPr sz="1000"/>
            </a:lvl9pPr>
          </a:lstStyle>
          <a:p>
            <a:endParaRPr/>
          </a:p>
        </p:txBody>
      </p:sp>
      <p:sp>
        <p:nvSpPr>
          <p:cNvPr id="102" name="Google Shape;102;p21"/>
          <p:cNvSpPr txBox="1">
            <a:spLocks noGrp="1"/>
          </p:cNvSpPr>
          <p:nvPr>
            <p:ph type="body" idx="2"/>
          </p:nvPr>
        </p:nvSpPr>
        <p:spPr>
          <a:xfrm>
            <a:off x="228600" y="717550"/>
            <a:ext cx="1504157" cy="2345532"/>
          </a:xfrm>
          <a:prstGeom prst="rect">
            <a:avLst/>
          </a:prstGeom>
          <a:noFill/>
          <a:ln>
            <a:noFill/>
          </a:ln>
        </p:spPr>
        <p:txBody>
          <a:bodyPr spcFirstLastPara="1" wrap="square" lIns="45725" tIns="22850" rIns="45725" bIns="22850" anchor="t" anchorCtr="0">
            <a:normAutofit/>
          </a:bodyPr>
          <a:lstStyle>
            <a:lvl1pPr marL="457200" lvl="0" indent="-228600" algn="l">
              <a:spcBef>
                <a:spcPts val="100"/>
              </a:spcBef>
              <a:spcAft>
                <a:spcPts val="0"/>
              </a:spcAft>
              <a:buClr>
                <a:schemeClr val="dk1"/>
              </a:buClr>
              <a:buSzPts val="700"/>
              <a:buNone/>
              <a:defRPr sz="700"/>
            </a:lvl1pPr>
            <a:lvl2pPr marL="914400" lvl="1" indent="-228600" algn="l">
              <a:spcBef>
                <a:spcPts val="100"/>
              </a:spcBef>
              <a:spcAft>
                <a:spcPts val="0"/>
              </a:spcAft>
              <a:buClr>
                <a:schemeClr val="dk1"/>
              </a:buClr>
              <a:buSzPts val="600"/>
              <a:buNone/>
              <a:defRPr sz="600"/>
            </a:lvl2pPr>
            <a:lvl3pPr marL="1371600" lvl="2" indent="-228600" algn="l">
              <a:spcBef>
                <a:spcPts val="100"/>
              </a:spcBef>
              <a:spcAft>
                <a:spcPts val="0"/>
              </a:spcAft>
              <a:buClr>
                <a:schemeClr val="dk1"/>
              </a:buClr>
              <a:buSzPts val="500"/>
              <a:buNone/>
              <a:defRPr sz="5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103" name="Google Shape;103;p21"/>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04" name="Google Shape;104;p21"/>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05" name="Google Shape;105;p21"/>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896144" y="2400300"/>
            <a:ext cx="2743200" cy="283369"/>
          </a:xfrm>
          <a:prstGeom prst="rect">
            <a:avLst/>
          </a:prstGeom>
          <a:noFill/>
          <a:ln>
            <a:noFill/>
          </a:ln>
        </p:spPr>
        <p:txBody>
          <a:bodyPr spcFirstLastPara="1" wrap="square" lIns="45725" tIns="22850" rIns="45725" bIns="22850" anchor="b" anchorCtr="0">
            <a:normAutofit/>
          </a:bodyPr>
          <a:lstStyle>
            <a:lvl1pPr lvl="0" algn="l">
              <a:spcBef>
                <a:spcPts val="0"/>
              </a:spcBef>
              <a:spcAft>
                <a:spcPts val="0"/>
              </a:spcAft>
              <a:buClr>
                <a:schemeClr val="dk1"/>
              </a:buClr>
              <a:buSzPts val="1000"/>
              <a:buFont typeface="Calibri"/>
              <a:buNone/>
              <a:defRPr sz="1000" b="1"/>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108" name="Google Shape;108;p22"/>
          <p:cNvSpPr>
            <a:spLocks noGrp="1"/>
          </p:cNvSpPr>
          <p:nvPr>
            <p:ph type="pic" idx="2"/>
          </p:nvPr>
        </p:nvSpPr>
        <p:spPr>
          <a:xfrm>
            <a:off x="896144" y="306388"/>
            <a:ext cx="2743200" cy="2057400"/>
          </a:xfrm>
          <a:prstGeom prst="rect">
            <a:avLst/>
          </a:prstGeom>
          <a:noFill/>
          <a:ln>
            <a:noFill/>
          </a:ln>
        </p:spPr>
      </p:sp>
      <p:sp>
        <p:nvSpPr>
          <p:cNvPr id="109" name="Google Shape;109;p22"/>
          <p:cNvSpPr txBox="1">
            <a:spLocks noGrp="1"/>
          </p:cNvSpPr>
          <p:nvPr>
            <p:ph type="body" idx="1"/>
          </p:nvPr>
        </p:nvSpPr>
        <p:spPr>
          <a:xfrm>
            <a:off x="896144" y="2683669"/>
            <a:ext cx="2743200" cy="402431"/>
          </a:xfrm>
          <a:prstGeom prst="rect">
            <a:avLst/>
          </a:prstGeom>
          <a:noFill/>
          <a:ln>
            <a:noFill/>
          </a:ln>
        </p:spPr>
        <p:txBody>
          <a:bodyPr spcFirstLastPara="1" wrap="square" lIns="45725" tIns="22850" rIns="45725" bIns="22850" anchor="t" anchorCtr="0">
            <a:normAutofit/>
          </a:bodyPr>
          <a:lstStyle>
            <a:lvl1pPr marL="457200" lvl="0" indent="-228600" algn="l">
              <a:spcBef>
                <a:spcPts val="100"/>
              </a:spcBef>
              <a:spcAft>
                <a:spcPts val="0"/>
              </a:spcAft>
              <a:buClr>
                <a:schemeClr val="dk1"/>
              </a:buClr>
              <a:buSzPts val="700"/>
              <a:buNone/>
              <a:defRPr sz="700"/>
            </a:lvl1pPr>
            <a:lvl2pPr marL="914400" lvl="1" indent="-228600" algn="l">
              <a:spcBef>
                <a:spcPts val="100"/>
              </a:spcBef>
              <a:spcAft>
                <a:spcPts val="0"/>
              </a:spcAft>
              <a:buClr>
                <a:schemeClr val="dk1"/>
              </a:buClr>
              <a:buSzPts val="600"/>
              <a:buNone/>
              <a:defRPr sz="600"/>
            </a:lvl2pPr>
            <a:lvl3pPr marL="1371600" lvl="2" indent="-228600" algn="l">
              <a:spcBef>
                <a:spcPts val="100"/>
              </a:spcBef>
              <a:spcAft>
                <a:spcPts val="0"/>
              </a:spcAft>
              <a:buClr>
                <a:schemeClr val="dk1"/>
              </a:buClr>
              <a:buSzPts val="500"/>
              <a:buNone/>
              <a:defRPr sz="5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110" name="Google Shape;110;p22"/>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11" name="Google Shape;111;p22"/>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12" name="Google Shape;112;p22"/>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115" name="Google Shape;115;p23"/>
          <p:cNvSpPr txBox="1">
            <a:spLocks noGrp="1"/>
          </p:cNvSpPr>
          <p:nvPr>
            <p:ph type="body" idx="1"/>
          </p:nvPr>
        </p:nvSpPr>
        <p:spPr>
          <a:xfrm rot="5400000">
            <a:off x="1154509" y="-125809"/>
            <a:ext cx="2262982" cy="4114800"/>
          </a:xfrm>
          <a:prstGeom prst="rect">
            <a:avLst/>
          </a:prstGeom>
          <a:noFill/>
          <a:ln>
            <a:noFill/>
          </a:ln>
        </p:spPr>
        <p:txBody>
          <a:bodyPr spcFirstLastPara="1" wrap="square" lIns="45725" tIns="22850" rIns="45725" bIns="22850" anchor="t" anchorCtr="0">
            <a:normAutofit/>
          </a:bodyPr>
          <a:lstStyle>
            <a:lvl1pPr marL="457200" lvl="0" indent="-285750" algn="l">
              <a:spcBef>
                <a:spcPts val="200"/>
              </a:spcBef>
              <a:spcAft>
                <a:spcPts val="0"/>
              </a:spcAft>
              <a:buClr>
                <a:schemeClr val="dk1"/>
              </a:buClr>
              <a:buSzPts val="900"/>
              <a:buChar char="•"/>
              <a:defRPr/>
            </a:lvl1pPr>
            <a:lvl2pPr marL="914400" lvl="1" indent="-285750" algn="l">
              <a:spcBef>
                <a:spcPts val="200"/>
              </a:spcBef>
              <a:spcAft>
                <a:spcPts val="0"/>
              </a:spcAft>
              <a:buClr>
                <a:schemeClr val="dk1"/>
              </a:buClr>
              <a:buSzPts val="900"/>
              <a:buChar char="–"/>
              <a:defRPr/>
            </a:lvl2pPr>
            <a:lvl3pPr marL="1371600" lvl="2" indent="-285750" algn="l">
              <a:spcBef>
                <a:spcPts val="200"/>
              </a:spcBef>
              <a:spcAft>
                <a:spcPts val="0"/>
              </a:spcAft>
              <a:buClr>
                <a:schemeClr val="dk1"/>
              </a:buClr>
              <a:buSzPts val="900"/>
              <a:buChar char="•"/>
              <a:defRPr/>
            </a:lvl3pPr>
            <a:lvl4pPr marL="1828800" lvl="3" indent="-285750" algn="l">
              <a:spcBef>
                <a:spcPts val="200"/>
              </a:spcBef>
              <a:spcAft>
                <a:spcPts val="0"/>
              </a:spcAft>
              <a:buClr>
                <a:schemeClr val="dk1"/>
              </a:buClr>
              <a:buSzPts val="900"/>
              <a:buChar char="–"/>
              <a:defRPr/>
            </a:lvl4pPr>
            <a:lvl5pPr marL="2286000" lvl="4" indent="-285750" algn="l">
              <a:spcBef>
                <a:spcPts val="200"/>
              </a:spcBef>
              <a:spcAft>
                <a:spcPts val="0"/>
              </a:spcAft>
              <a:buClr>
                <a:schemeClr val="dk1"/>
              </a:buClr>
              <a:buSzPts val="900"/>
              <a:buChar char="»"/>
              <a:defRPr/>
            </a:lvl5pPr>
            <a:lvl6pPr marL="2743200" lvl="5" indent="-285750" algn="l">
              <a:spcBef>
                <a:spcPts val="200"/>
              </a:spcBef>
              <a:spcAft>
                <a:spcPts val="0"/>
              </a:spcAft>
              <a:buClr>
                <a:schemeClr val="dk1"/>
              </a:buClr>
              <a:buSzPts val="900"/>
              <a:buChar char="•"/>
              <a:defRPr/>
            </a:lvl6pPr>
            <a:lvl7pPr marL="3200400" lvl="6" indent="-285750" algn="l">
              <a:spcBef>
                <a:spcPts val="200"/>
              </a:spcBef>
              <a:spcAft>
                <a:spcPts val="0"/>
              </a:spcAft>
              <a:buClr>
                <a:schemeClr val="dk1"/>
              </a:buClr>
              <a:buSzPts val="900"/>
              <a:buChar char="•"/>
              <a:defRPr/>
            </a:lvl7pPr>
            <a:lvl8pPr marL="3657600" lvl="7" indent="-285750" algn="l">
              <a:spcBef>
                <a:spcPts val="200"/>
              </a:spcBef>
              <a:spcAft>
                <a:spcPts val="0"/>
              </a:spcAft>
              <a:buClr>
                <a:schemeClr val="dk1"/>
              </a:buClr>
              <a:buSzPts val="900"/>
              <a:buChar char="•"/>
              <a:defRPr/>
            </a:lvl8pPr>
            <a:lvl9pPr marL="4114800" lvl="8" indent="-285750" algn="l">
              <a:spcBef>
                <a:spcPts val="200"/>
              </a:spcBef>
              <a:spcAft>
                <a:spcPts val="0"/>
              </a:spcAft>
              <a:buClr>
                <a:schemeClr val="dk1"/>
              </a:buClr>
              <a:buSzPts val="900"/>
              <a:buChar char="•"/>
              <a:defRPr/>
            </a:lvl9pPr>
          </a:lstStyle>
          <a:p>
            <a:endParaRPr/>
          </a:p>
        </p:txBody>
      </p:sp>
      <p:sp>
        <p:nvSpPr>
          <p:cNvPr id="116" name="Google Shape;116;p23"/>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17" name="Google Shape;117;p23"/>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18" name="Google Shape;118;p23"/>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2366169" y="1085850"/>
            <a:ext cx="2925763" cy="1028700"/>
          </a:xfrm>
          <a:prstGeom prst="rect">
            <a:avLst/>
          </a:prstGeom>
          <a:noFill/>
          <a:ln>
            <a:noFill/>
          </a:ln>
        </p:spPr>
        <p:txBody>
          <a:bodyPr spcFirstLastPara="1" wrap="square" lIns="45725" tIns="22850" rIns="45725" bIns="22850" anchor="ctr" anchorCtr="0">
            <a:norm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a:endParaRPr/>
          </a:p>
        </p:txBody>
      </p:sp>
      <p:sp>
        <p:nvSpPr>
          <p:cNvPr id="121" name="Google Shape;121;p24"/>
          <p:cNvSpPr txBox="1">
            <a:spLocks noGrp="1"/>
          </p:cNvSpPr>
          <p:nvPr>
            <p:ph type="body" idx="1"/>
          </p:nvPr>
        </p:nvSpPr>
        <p:spPr>
          <a:xfrm rot="5400000">
            <a:off x="270669" y="95250"/>
            <a:ext cx="2925763" cy="3009900"/>
          </a:xfrm>
          <a:prstGeom prst="rect">
            <a:avLst/>
          </a:prstGeom>
          <a:noFill/>
          <a:ln>
            <a:noFill/>
          </a:ln>
        </p:spPr>
        <p:txBody>
          <a:bodyPr spcFirstLastPara="1" wrap="square" lIns="45725" tIns="22850" rIns="45725" bIns="22850" anchor="t" anchorCtr="0">
            <a:normAutofit/>
          </a:bodyPr>
          <a:lstStyle>
            <a:lvl1pPr marL="457200" lvl="0" indent="-285750" algn="l">
              <a:spcBef>
                <a:spcPts val="200"/>
              </a:spcBef>
              <a:spcAft>
                <a:spcPts val="0"/>
              </a:spcAft>
              <a:buClr>
                <a:schemeClr val="dk1"/>
              </a:buClr>
              <a:buSzPts val="900"/>
              <a:buChar char="•"/>
              <a:defRPr/>
            </a:lvl1pPr>
            <a:lvl2pPr marL="914400" lvl="1" indent="-285750" algn="l">
              <a:spcBef>
                <a:spcPts val="200"/>
              </a:spcBef>
              <a:spcAft>
                <a:spcPts val="0"/>
              </a:spcAft>
              <a:buClr>
                <a:schemeClr val="dk1"/>
              </a:buClr>
              <a:buSzPts val="900"/>
              <a:buChar char="–"/>
              <a:defRPr/>
            </a:lvl2pPr>
            <a:lvl3pPr marL="1371600" lvl="2" indent="-285750" algn="l">
              <a:spcBef>
                <a:spcPts val="200"/>
              </a:spcBef>
              <a:spcAft>
                <a:spcPts val="0"/>
              </a:spcAft>
              <a:buClr>
                <a:schemeClr val="dk1"/>
              </a:buClr>
              <a:buSzPts val="900"/>
              <a:buChar char="•"/>
              <a:defRPr/>
            </a:lvl3pPr>
            <a:lvl4pPr marL="1828800" lvl="3" indent="-285750" algn="l">
              <a:spcBef>
                <a:spcPts val="200"/>
              </a:spcBef>
              <a:spcAft>
                <a:spcPts val="0"/>
              </a:spcAft>
              <a:buClr>
                <a:schemeClr val="dk1"/>
              </a:buClr>
              <a:buSzPts val="900"/>
              <a:buChar char="–"/>
              <a:defRPr/>
            </a:lvl4pPr>
            <a:lvl5pPr marL="2286000" lvl="4" indent="-285750" algn="l">
              <a:spcBef>
                <a:spcPts val="200"/>
              </a:spcBef>
              <a:spcAft>
                <a:spcPts val="0"/>
              </a:spcAft>
              <a:buClr>
                <a:schemeClr val="dk1"/>
              </a:buClr>
              <a:buSzPts val="900"/>
              <a:buChar char="»"/>
              <a:defRPr/>
            </a:lvl5pPr>
            <a:lvl6pPr marL="2743200" lvl="5" indent="-285750" algn="l">
              <a:spcBef>
                <a:spcPts val="200"/>
              </a:spcBef>
              <a:spcAft>
                <a:spcPts val="0"/>
              </a:spcAft>
              <a:buClr>
                <a:schemeClr val="dk1"/>
              </a:buClr>
              <a:buSzPts val="900"/>
              <a:buChar char="•"/>
              <a:defRPr/>
            </a:lvl6pPr>
            <a:lvl7pPr marL="3200400" lvl="6" indent="-285750" algn="l">
              <a:spcBef>
                <a:spcPts val="200"/>
              </a:spcBef>
              <a:spcAft>
                <a:spcPts val="0"/>
              </a:spcAft>
              <a:buClr>
                <a:schemeClr val="dk1"/>
              </a:buClr>
              <a:buSzPts val="900"/>
              <a:buChar char="•"/>
              <a:defRPr/>
            </a:lvl7pPr>
            <a:lvl8pPr marL="3657600" lvl="7" indent="-285750" algn="l">
              <a:spcBef>
                <a:spcPts val="200"/>
              </a:spcBef>
              <a:spcAft>
                <a:spcPts val="0"/>
              </a:spcAft>
              <a:buClr>
                <a:schemeClr val="dk1"/>
              </a:buClr>
              <a:buSzPts val="900"/>
              <a:buChar char="•"/>
              <a:defRPr/>
            </a:lvl8pPr>
            <a:lvl9pPr marL="4114800" lvl="8" indent="-285750" algn="l">
              <a:spcBef>
                <a:spcPts val="200"/>
              </a:spcBef>
              <a:spcAft>
                <a:spcPts val="0"/>
              </a:spcAft>
              <a:buClr>
                <a:schemeClr val="dk1"/>
              </a:buClr>
              <a:buSzPts val="900"/>
              <a:buChar char="•"/>
              <a:defRPr/>
            </a:lvl9pPr>
          </a:lstStyle>
          <a:p>
            <a:endParaRPr/>
          </a:p>
        </p:txBody>
      </p:sp>
      <p:sp>
        <p:nvSpPr>
          <p:cNvPr id="122" name="Google Shape;122;p24"/>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23" name="Google Shape;123;p24"/>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a:endParaRPr/>
          </a:p>
        </p:txBody>
      </p:sp>
      <p:sp>
        <p:nvSpPr>
          <p:cNvPr id="124" name="Google Shape;124;p24"/>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228600" y="137319"/>
            <a:ext cx="4114800" cy="571500"/>
          </a:xfrm>
          <a:prstGeom prst="rect">
            <a:avLst/>
          </a:prstGeom>
          <a:noFill/>
          <a:ln>
            <a:noFill/>
          </a:ln>
        </p:spPr>
        <p:txBody>
          <a:bodyPr spcFirstLastPara="1" wrap="square" lIns="45725" tIns="22850" rIns="45725" bIns="22850" anchor="ctr" anchorCtr="0">
            <a:normAutofit/>
          </a:bodyPr>
          <a:lstStyle>
            <a:lvl1pPr marR="0" lvl="0" algn="ctr" rtl="0">
              <a:spcBef>
                <a:spcPts val="0"/>
              </a:spcBef>
              <a:spcAft>
                <a:spcPts val="0"/>
              </a:spcAft>
              <a:buClr>
                <a:schemeClr val="dk1"/>
              </a:buClr>
              <a:buSzPts val="2200"/>
              <a:buFont typeface="Calibri"/>
              <a:buNone/>
              <a:defRPr sz="2200" b="0" i="0" u="none" strike="noStrike" cap="none">
                <a:solidFill>
                  <a:schemeClr val="dk1"/>
                </a:solidFill>
                <a:latin typeface="Calibri"/>
                <a:ea typeface="Calibri"/>
                <a:cs typeface="Calibri"/>
                <a:sym typeface="Calibri"/>
              </a:defRPr>
            </a:lvl1pPr>
            <a:lvl2pPr lvl="1">
              <a:spcBef>
                <a:spcPts val="0"/>
              </a:spcBef>
              <a:spcAft>
                <a:spcPts val="0"/>
              </a:spcAft>
              <a:buSzPts val="700"/>
              <a:buNone/>
              <a:defRPr sz="900"/>
            </a:lvl2pPr>
            <a:lvl3pPr lvl="2">
              <a:spcBef>
                <a:spcPts val="0"/>
              </a:spcBef>
              <a:spcAft>
                <a:spcPts val="0"/>
              </a:spcAft>
              <a:buSzPts val="700"/>
              <a:buNone/>
              <a:defRPr sz="900"/>
            </a:lvl3pPr>
            <a:lvl4pPr lvl="3">
              <a:spcBef>
                <a:spcPts val="0"/>
              </a:spcBef>
              <a:spcAft>
                <a:spcPts val="0"/>
              </a:spcAft>
              <a:buSzPts val="700"/>
              <a:buNone/>
              <a:defRPr sz="900"/>
            </a:lvl4pPr>
            <a:lvl5pPr lvl="4">
              <a:spcBef>
                <a:spcPts val="0"/>
              </a:spcBef>
              <a:spcAft>
                <a:spcPts val="0"/>
              </a:spcAft>
              <a:buSzPts val="700"/>
              <a:buNone/>
              <a:defRPr sz="900"/>
            </a:lvl5pPr>
            <a:lvl6pPr lvl="5">
              <a:spcBef>
                <a:spcPts val="0"/>
              </a:spcBef>
              <a:spcAft>
                <a:spcPts val="0"/>
              </a:spcAft>
              <a:buSzPts val="700"/>
              <a:buNone/>
              <a:defRPr sz="900"/>
            </a:lvl6pPr>
            <a:lvl7pPr lvl="6">
              <a:spcBef>
                <a:spcPts val="0"/>
              </a:spcBef>
              <a:spcAft>
                <a:spcPts val="0"/>
              </a:spcAft>
              <a:buSzPts val="700"/>
              <a:buNone/>
              <a:defRPr sz="900"/>
            </a:lvl7pPr>
            <a:lvl8pPr lvl="7">
              <a:spcBef>
                <a:spcPts val="0"/>
              </a:spcBef>
              <a:spcAft>
                <a:spcPts val="0"/>
              </a:spcAft>
              <a:buSzPts val="700"/>
              <a:buNone/>
              <a:defRPr sz="900"/>
            </a:lvl8pPr>
            <a:lvl9pPr lvl="8">
              <a:spcBef>
                <a:spcPts val="0"/>
              </a:spcBef>
              <a:spcAft>
                <a:spcPts val="0"/>
              </a:spcAft>
              <a:buSzPts val="700"/>
              <a:buNone/>
              <a:defRPr sz="900"/>
            </a:lvl9pPr>
          </a:lstStyle>
          <a:p>
            <a:endParaRPr/>
          </a:p>
        </p:txBody>
      </p:sp>
      <p:sp>
        <p:nvSpPr>
          <p:cNvPr id="52" name="Google Shape;52;p13"/>
          <p:cNvSpPr txBox="1">
            <a:spLocks noGrp="1"/>
          </p:cNvSpPr>
          <p:nvPr>
            <p:ph type="body" idx="1"/>
          </p:nvPr>
        </p:nvSpPr>
        <p:spPr>
          <a:xfrm>
            <a:off x="228600" y="800100"/>
            <a:ext cx="4114800" cy="2262982"/>
          </a:xfrm>
          <a:prstGeom prst="rect">
            <a:avLst/>
          </a:prstGeom>
          <a:noFill/>
          <a:ln>
            <a:noFill/>
          </a:ln>
        </p:spPr>
        <p:txBody>
          <a:bodyPr spcFirstLastPara="1" wrap="square" lIns="45725" tIns="22850" rIns="45725" bIns="22850" anchor="t" anchorCtr="0">
            <a:normAutofit/>
          </a:bodyPr>
          <a:lstStyle>
            <a:lvl1pPr marL="457200" marR="0" lvl="0" indent="-330200" algn="l" rtl="0">
              <a:spcBef>
                <a:spcPts val="3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1pPr>
            <a:lvl2pPr marL="914400" marR="0" lvl="1" indent="-317500" algn="l" rtl="0">
              <a:spcBef>
                <a:spcPts val="3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2pPr>
            <a:lvl3pPr marL="1371600" marR="0" lvl="2" indent="-304800" algn="l" rtl="0">
              <a:spcBef>
                <a:spcPts val="200"/>
              </a:spcBef>
              <a:spcAft>
                <a:spcPts val="0"/>
              </a:spcAft>
              <a:buClr>
                <a:schemeClr val="dk1"/>
              </a:buClr>
              <a:buSzPts val="1200"/>
              <a:buFont typeface="Arial"/>
              <a:buChar char="•"/>
              <a:defRPr sz="1200" b="0" i="0" u="none" strike="noStrike" cap="none">
                <a:solidFill>
                  <a:schemeClr val="dk1"/>
                </a:solidFill>
                <a:latin typeface="Calibri"/>
                <a:ea typeface="Calibri"/>
                <a:cs typeface="Calibri"/>
                <a:sym typeface="Calibri"/>
              </a:defRPr>
            </a:lvl3pPr>
            <a:lvl4pPr marL="1828800" marR="0" lvl="3"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4pPr>
            <a:lvl5pPr marL="2286000" marR="0" lvl="4"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5pPr>
            <a:lvl6pPr marL="2743200" marR="0" lvl="5"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6pPr>
            <a:lvl7pPr marL="3200400" marR="0" lvl="6"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7pPr>
            <a:lvl8pPr marL="3657600" marR="0" lvl="7"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8pPr>
            <a:lvl9pPr marL="4114800" marR="0" lvl="8" indent="-292100" algn="l" rtl="0">
              <a:spcBef>
                <a:spcPts val="200"/>
              </a:spcBef>
              <a:spcAft>
                <a:spcPts val="0"/>
              </a:spcAft>
              <a:buClr>
                <a:schemeClr val="dk1"/>
              </a:buClr>
              <a:buSzPts val="1000"/>
              <a:buFont typeface="Arial"/>
              <a:buChar char="•"/>
              <a:defRPr sz="1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228600" y="3178175"/>
            <a:ext cx="1066800" cy="182563"/>
          </a:xfrm>
          <a:prstGeom prst="rect">
            <a:avLst/>
          </a:prstGeom>
          <a:noFill/>
          <a:ln>
            <a:noFill/>
          </a:ln>
        </p:spPr>
        <p:txBody>
          <a:bodyPr spcFirstLastPara="1" wrap="square" lIns="45725" tIns="22850" rIns="45725" bIns="22850" anchor="ctr" anchorCtr="0">
            <a:noAutofit/>
          </a:bodyPr>
          <a:lstStyle>
            <a:lvl1pPr marR="0" lvl="0" algn="l" rtl="0">
              <a:spcBef>
                <a:spcPts val="0"/>
              </a:spcBef>
              <a:spcAft>
                <a:spcPts val="0"/>
              </a:spcAft>
              <a:buSzPts val="700"/>
              <a:buNone/>
              <a:defRPr sz="6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700"/>
              <a:buNone/>
              <a:defRPr sz="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700"/>
              <a:buNone/>
              <a:defRPr sz="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700"/>
              <a:buNone/>
              <a:defRPr sz="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700"/>
              <a:buNone/>
              <a:defRPr sz="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700"/>
              <a:buNone/>
              <a:defRPr sz="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700"/>
              <a:buNone/>
              <a:defRPr sz="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700"/>
              <a:buNone/>
              <a:defRPr sz="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700"/>
              <a:buNone/>
              <a:defRPr sz="9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1562100" y="3178175"/>
            <a:ext cx="1447800" cy="182563"/>
          </a:xfrm>
          <a:prstGeom prst="rect">
            <a:avLst/>
          </a:prstGeom>
          <a:noFill/>
          <a:ln>
            <a:noFill/>
          </a:ln>
        </p:spPr>
        <p:txBody>
          <a:bodyPr spcFirstLastPara="1" wrap="square" lIns="45725" tIns="22850" rIns="45725" bIns="22850" anchor="ctr" anchorCtr="0">
            <a:noAutofit/>
          </a:bodyPr>
          <a:lstStyle>
            <a:lvl1pPr marR="0" lvl="0" algn="ctr" rtl="0">
              <a:spcBef>
                <a:spcPts val="0"/>
              </a:spcBef>
              <a:spcAft>
                <a:spcPts val="0"/>
              </a:spcAft>
              <a:buSzPts val="700"/>
              <a:buNone/>
              <a:defRPr sz="6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700"/>
              <a:buNone/>
              <a:defRPr sz="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700"/>
              <a:buNone/>
              <a:defRPr sz="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700"/>
              <a:buNone/>
              <a:defRPr sz="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700"/>
              <a:buNone/>
              <a:defRPr sz="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700"/>
              <a:buNone/>
              <a:defRPr sz="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700"/>
              <a:buNone/>
              <a:defRPr sz="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700"/>
              <a:buNone/>
              <a:defRPr sz="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700"/>
              <a:buNone/>
              <a:defRPr sz="9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3276600" y="3178175"/>
            <a:ext cx="1066800" cy="182563"/>
          </a:xfrm>
          <a:prstGeom prst="rect">
            <a:avLst/>
          </a:prstGeom>
          <a:noFill/>
          <a:ln>
            <a:noFill/>
          </a:ln>
        </p:spPr>
        <p:txBody>
          <a:bodyPr spcFirstLastPara="1" wrap="square" lIns="45725" tIns="22850" rIns="45725" bIns="22850" anchor="ctr" anchorCtr="0">
            <a:noAutofit/>
          </a:bodyPr>
          <a:lstStyle>
            <a:lvl1pPr marL="0" marR="0" lvl="0" indent="0" algn="r" rtl="0">
              <a:spcBef>
                <a:spcPts val="0"/>
              </a:spcBef>
              <a:buNone/>
              <a:defRPr sz="600" b="0" i="0" u="none" strike="noStrike" cap="none">
                <a:solidFill>
                  <a:srgbClr val="888888"/>
                </a:solidFill>
                <a:latin typeface="Calibri"/>
                <a:ea typeface="Calibri"/>
                <a:cs typeface="Calibri"/>
                <a:sym typeface="Calibri"/>
              </a:defRPr>
            </a:lvl1pPr>
            <a:lvl2pPr marL="0" marR="0" lvl="1" indent="0" algn="r" rtl="0">
              <a:spcBef>
                <a:spcPts val="0"/>
              </a:spcBef>
              <a:buNone/>
              <a:defRPr sz="600" b="0" i="0" u="none" strike="noStrike" cap="none">
                <a:solidFill>
                  <a:srgbClr val="888888"/>
                </a:solidFill>
                <a:latin typeface="Calibri"/>
                <a:ea typeface="Calibri"/>
                <a:cs typeface="Calibri"/>
                <a:sym typeface="Calibri"/>
              </a:defRPr>
            </a:lvl2pPr>
            <a:lvl3pPr marL="0" marR="0" lvl="2" indent="0" algn="r" rtl="0">
              <a:spcBef>
                <a:spcPts val="0"/>
              </a:spcBef>
              <a:buNone/>
              <a:defRPr sz="600" b="0" i="0" u="none" strike="noStrike" cap="none">
                <a:solidFill>
                  <a:srgbClr val="888888"/>
                </a:solidFill>
                <a:latin typeface="Calibri"/>
                <a:ea typeface="Calibri"/>
                <a:cs typeface="Calibri"/>
                <a:sym typeface="Calibri"/>
              </a:defRPr>
            </a:lvl3pPr>
            <a:lvl4pPr marL="0" marR="0" lvl="3" indent="0" algn="r" rtl="0">
              <a:spcBef>
                <a:spcPts val="0"/>
              </a:spcBef>
              <a:buNone/>
              <a:defRPr sz="600" b="0" i="0" u="none" strike="noStrike" cap="none">
                <a:solidFill>
                  <a:srgbClr val="888888"/>
                </a:solidFill>
                <a:latin typeface="Calibri"/>
                <a:ea typeface="Calibri"/>
                <a:cs typeface="Calibri"/>
                <a:sym typeface="Calibri"/>
              </a:defRPr>
            </a:lvl4pPr>
            <a:lvl5pPr marL="0" marR="0" lvl="4" indent="0" algn="r" rtl="0">
              <a:spcBef>
                <a:spcPts val="0"/>
              </a:spcBef>
              <a:buNone/>
              <a:defRPr sz="600" b="0" i="0" u="none" strike="noStrike" cap="none">
                <a:solidFill>
                  <a:srgbClr val="888888"/>
                </a:solidFill>
                <a:latin typeface="Calibri"/>
                <a:ea typeface="Calibri"/>
                <a:cs typeface="Calibri"/>
                <a:sym typeface="Calibri"/>
              </a:defRPr>
            </a:lvl5pPr>
            <a:lvl6pPr marL="0" marR="0" lvl="5" indent="0" algn="r" rtl="0">
              <a:spcBef>
                <a:spcPts val="0"/>
              </a:spcBef>
              <a:buNone/>
              <a:defRPr sz="600" b="0" i="0" u="none" strike="noStrike" cap="none">
                <a:solidFill>
                  <a:srgbClr val="888888"/>
                </a:solidFill>
                <a:latin typeface="Calibri"/>
                <a:ea typeface="Calibri"/>
                <a:cs typeface="Calibri"/>
                <a:sym typeface="Calibri"/>
              </a:defRPr>
            </a:lvl6pPr>
            <a:lvl7pPr marL="0" marR="0" lvl="6" indent="0" algn="r" rtl="0">
              <a:spcBef>
                <a:spcPts val="0"/>
              </a:spcBef>
              <a:buNone/>
              <a:defRPr sz="600" b="0" i="0" u="none" strike="noStrike" cap="none">
                <a:solidFill>
                  <a:srgbClr val="888888"/>
                </a:solidFill>
                <a:latin typeface="Calibri"/>
                <a:ea typeface="Calibri"/>
                <a:cs typeface="Calibri"/>
                <a:sym typeface="Calibri"/>
              </a:defRPr>
            </a:lvl7pPr>
            <a:lvl8pPr marL="0" marR="0" lvl="7" indent="0" algn="r" rtl="0">
              <a:spcBef>
                <a:spcPts val="0"/>
              </a:spcBef>
              <a:buNone/>
              <a:defRPr sz="600" b="0" i="0" u="none" strike="noStrike" cap="none">
                <a:solidFill>
                  <a:srgbClr val="888888"/>
                </a:solidFill>
                <a:latin typeface="Calibri"/>
                <a:ea typeface="Calibri"/>
                <a:cs typeface="Calibri"/>
                <a:sym typeface="Calibri"/>
              </a:defRPr>
            </a:lvl8pPr>
            <a:lvl9pPr marL="0" marR="0" lvl="8" indent="0" algn="r" rtl="0">
              <a:spcBef>
                <a:spcPts val="0"/>
              </a:spcBef>
              <a:buNone/>
              <a:defRPr sz="6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8" Type="http://schemas.openxmlformats.org/officeDocument/2006/relationships/hyperlink" Target="https://www.go1.com/fr/customer-success-hub" TargetMode="External"/><Relationship Id="rId13" Type="http://schemas.openxmlformats.org/officeDocument/2006/relationships/hyperlink" Target="https://go1-com.cdn.prismic.io/go1-com/aHRvZ0MqNJQqH00H_UpskillingPlaybook-Leadership.pdf" TargetMode="External"/><Relationship Id="rId3" Type="http://schemas.openxmlformats.org/officeDocument/2006/relationships/image" Target="../media/image3.png"/><Relationship Id="rId7" Type="http://schemas.openxmlformats.org/officeDocument/2006/relationships/image" Target="../media/image4.png"/><Relationship Id="rId12" Type="http://schemas.openxmlformats.org/officeDocument/2006/relationships/hyperlink" Target="https://go1-com.cdn.prismic.io/go1-com/aCNtLCdWJ-7kSCHF_10-SkillsForBusinessSuccess.pdf"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hyperlink" Target="https://go1.sharepoint.com/:w:/s/MarketingTeam/EagehQlvcRBMnpXzHOtto4EBYodM5NvTngRms6RPyTHBAQ?e=gWBYTp" TargetMode="External"/><Relationship Id="rId11" Type="http://schemas.openxmlformats.org/officeDocument/2006/relationships/hyperlink" Target="https://www.go1.com/learningcalendar2025" TargetMode="External"/><Relationship Id="rId5" Type="http://schemas.openxmlformats.org/officeDocument/2006/relationships/hyperlink" Target="https://go1.sharepoint.com/:w:/s/MarketingTeam/EagehQlvcRBMnpXzHOtto4EBlaay0QBQV3l02ASafyvb8g?e=Qj8pIK" TargetMode="External"/><Relationship Id="rId10" Type="http://schemas.openxmlformats.org/officeDocument/2006/relationships/image" Target="../media/image5.png"/><Relationship Id="rId4" Type="http://schemas.openxmlformats.org/officeDocument/2006/relationships/hyperlink" Target="https://go1-com.cdn.prismic.io/go1-com/aCN8fCdWJ-7kSCTS_TheL%26DPlaybookforEnablingBusyManagers.pdf" TargetMode="External"/><Relationship Id="rId9" Type="http://schemas.openxmlformats.org/officeDocument/2006/relationships/hyperlink" Target="https://go1.sharepoint.com/:w:/s/MarketingTeam/EagehQlvcRBMnpXzHOtto4EBISuO6AfFRwD1K5yGh5EA2g" TargetMode="External"/><Relationship Id="rId14" Type="http://schemas.openxmlformats.org/officeDocument/2006/relationships/hyperlink" Target="https://demo.go1.com/demo/gggcn2zqkmpv"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hyperlink" Target="https://go1-4.wistia.com/medias/s4ch8xtz8z" TargetMode="External"/><Relationship Id="rId3" Type="http://schemas.openxmlformats.org/officeDocument/2006/relationships/image" Target="../media/image3.png"/><Relationship Id="rId7" Type="http://schemas.openxmlformats.org/officeDocument/2006/relationships/hyperlink" Target="https://go1-com.cdn.prismic.io/go1-com/aGIZz3fc4bHWi0XY_Go1LearnforAdmins-1-.pdf" TargetMode="External"/><Relationship Id="rId12" Type="http://schemas.openxmlformats.org/officeDocument/2006/relationships/hyperlink" Target="https://www.go1.com/fr/customer-success-hub" TargetMode="External"/><Relationship Id="rId2" Type="http://schemas.openxmlformats.org/officeDocument/2006/relationships/notesSlide" Target="../notesSlides/notesSlide4.xml"/><Relationship Id="rId16" Type="http://schemas.openxmlformats.org/officeDocument/2006/relationships/hyperlink" Target="https://go1-com.cdn.prismic.io/go1-com/aHR59EMqNJQqH01f_SampleGo1BrandedLaunchemails.pdf" TargetMode="External"/><Relationship Id="rId1" Type="http://schemas.openxmlformats.org/officeDocument/2006/relationships/slideLayout" Target="../slideLayouts/slideLayout12.xml"/><Relationship Id="rId6" Type="http://schemas.openxmlformats.org/officeDocument/2006/relationships/hyperlink" Target="https://go1.sharepoint.com/:w:/s/MarketingTeam/EagehQlvcRBMnpXzHOtto4EBYodM5NvTngRms6RPyTHBAQ?e=gWBYTp" TargetMode="External"/><Relationship Id="rId11" Type="http://schemas.openxmlformats.org/officeDocument/2006/relationships/hyperlink" Target="https://go1.sharepoint.com/:w:/s/MarketingTeam/EagehQlvcRBMnpXzHOtto4EBISuO6AfFRwD1K5yGh5EA2g?e=BZGVaN" TargetMode="External"/><Relationship Id="rId5" Type="http://schemas.openxmlformats.org/officeDocument/2006/relationships/hyperlink" Target="https://go1-com.cdn.prismic.io/go1-com/aCN2cSdWJ-7kSCPV_CustomerLaunchHypeVideo.mp4" TargetMode="External"/><Relationship Id="rId15" Type="http://schemas.openxmlformats.org/officeDocument/2006/relationships/hyperlink" Target="https://go1-4.wistia.com/medias/x1ne13rwfo" TargetMode="External"/><Relationship Id="rId10" Type="http://schemas.openxmlformats.org/officeDocument/2006/relationships/hyperlink" Target="https://go1-com.cdn.prismic.io/go1-com/aHr5DkMqNJQqIHaP_Go1OnePager_Learners.pdf" TargetMode="External"/><Relationship Id="rId4" Type="http://schemas.openxmlformats.org/officeDocument/2006/relationships/image" Target="../media/image4.png"/><Relationship Id="rId9" Type="http://schemas.openxmlformats.org/officeDocument/2006/relationships/hyperlink" Target="https://go1-com.cdn.prismic.io/go1-com/aGIYlnfc4bHWi0XX_Go1LearnforLearners-3-.pdf" TargetMode="External"/><Relationship Id="rId14" Type="http://schemas.openxmlformats.org/officeDocument/2006/relationships/hyperlink" Target="https://go1-4.wistia.com/medias/6q3ozrr1vc"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slide" Target="slide8.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hyperlink" Target="https://www.go1.com/fr/customer-success-hub" TargetMode="External"/><Relationship Id="rId5" Type="http://schemas.openxmlformats.org/officeDocument/2006/relationships/hyperlink" Target="https://go1.sharepoint.com/:w:/s/MarketingTeam/EagehQlvcRBMnpXzHOtto4EBlaay0QBQV3l02ASafyvb8g?e=Qj8pIK" TargetMode="External"/><Relationship Id="rId10" Type="http://schemas.openxmlformats.org/officeDocument/2006/relationships/hyperlink" Target="https://go1-com.cdn.prismic.io/go1-com/aCN73idWJ-7kSCS6_ImpactTool.pdf" TargetMode="External"/><Relationship Id="rId4" Type="http://schemas.openxmlformats.org/officeDocument/2006/relationships/hyperlink" Target="https://go1-com.cdn.prismic.io/go1-com/aCN8fCdWJ-7kSCTS_TheL%26DPlaybookforEnablingBusyManagers.pdf" TargetMode="External"/><Relationship Id="rId9" Type="http://schemas.openxmlformats.org/officeDocument/2006/relationships/hyperlink" Target="https://help.go1.com/e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E19A"/>
        </a:solidFill>
        <a:effectLst/>
      </p:bgPr>
    </p:bg>
    <p:spTree>
      <p:nvGrpSpPr>
        <p:cNvPr id="1" name="Shape 128"/>
        <p:cNvGrpSpPr/>
        <p:nvPr/>
      </p:nvGrpSpPr>
      <p:grpSpPr>
        <a:xfrm>
          <a:off x="0" y="0"/>
          <a:ext cx="0" cy="0"/>
          <a:chOff x="0" y="0"/>
          <a:chExt cx="0" cy="0"/>
        </a:xfrm>
      </p:grpSpPr>
      <p:sp>
        <p:nvSpPr>
          <p:cNvPr id="129" name="Google Shape;129;p25"/>
          <p:cNvSpPr/>
          <p:nvPr/>
        </p:nvSpPr>
        <p:spPr>
          <a:xfrm>
            <a:off x="0" y="0"/>
            <a:ext cx="9144000" cy="51435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3">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130" name="Google Shape;130;p25"/>
          <p:cNvGrpSpPr/>
          <p:nvPr/>
        </p:nvGrpSpPr>
        <p:grpSpPr>
          <a:xfrm>
            <a:off x="554039" y="591315"/>
            <a:ext cx="676147" cy="338267"/>
            <a:chOff x="63500" y="63500"/>
            <a:chExt cx="1352296" cy="676529"/>
          </a:xfrm>
        </p:grpSpPr>
        <p:sp>
          <p:nvSpPr>
            <p:cNvPr id="131" name="Google Shape;131;p25"/>
            <p:cNvSpPr/>
            <p:nvPr/>
          </p:nvSpPr>
          <p:spPr>
            <a:xfrm>
              <a:off x="63500" y="63500"/>
              <a:ext cx="614553" cy="676402"/>
            </a:xfrm>
            <a:custGeom>
              <a:avLst/>
              <a:gdLst/>
              <a:ahLst/>
              <a:cxnLst/>
              <a:rect l="l" t="t" r="r" b="b"/>
              <a:pathLst>
                <a:path w="614553" h="676402" extrusionOk="0">
                  <a:moveTo>
                    <a:pt x="496443" y="293878"/>
                  </a:moveTo>
                  <a:cubicBezTo>
                    <a:pt x="412877" y="293878"/>
                    <a:pt x="321437" y="345694"/>
                    <a:pt x="270383" y="377698"/>
                  </a:cubicBezTo>
                  <a:lnTo>
                    <a:pt x="250571" y="391541"/>
                  </a:lnTo>
                  <a:lnTo>
                    <a:pt x="275590" y="433705"/>
                  </a:lnTo>
                  <a:lnTo>
                    <a:pt x="297561" y="422021"/>
                  </a:lnTo>
                  <a:cubicBezTo>
                    <a:pt x="349758" y="394081"/>
                    <a:pt x="403733" y="381000"/>
                    <a:pt x="454152" y="381000"/>
                  </a:cubicBezTo>
                  <a:cubicBezTo>
                    <a:pt x="504571" y="381000"/>
                    <a:pt x="533273" y="404876"/>
                    <a:pt x="533273" y="445008"/>
                  </a:cubicBezTo>
                  <a:cubicBezTo>
                    <a:pt x="533273" y="502031"/>
                    <a:pt x="468757" y="586359"/>
                    <a:pt x="330581" y="586359"/>
                  </a:cubicBezTo>
                  <a:cubicBezTo>
                    <a:pt x="192405" y="586359"/>
                    <a:pt x="94361" y="472694"/>
                    <a:pt x="94361" y="322072"/>
                  </a:cubicBezTo>
                  <a:cubicBezTo>
                    <a:pt x="94361" y="229362"/>
                    <a:pt x="130683" y="171069"/>
                    <a:pt x="161163" y="138430"/>
                  </a:cubicBezTo>
                  <a:cubicBezTo>
                    <a:pt x="200406" y="96520"/>
                    <a:pt x="253746" y="72517"/>
                    <a:pt x="307594" y="72517"/>
                  </a:cubicBezTo>
                  <a:cubicBezTo>
                    <a:pt x="361442" y="72517"/>
                    <a:pt x="416560" y="99060"/>
                    <a:pt x="463423" y="149225"/>
                  </a:cubicBezTo>
                  <a:lnTo>
                    <a:pt x="476377" y="163068"/>
                  </a:lnTo>
                  <a:lnTo>
                    <a:pt x="558292" y="73152"/>
                  </a:lnTo>
                  <a:lnTo>
                    <a:pt x="541782" y="61849"/>
                  </a:lnTo>
                  <a:cubicBezTo>
                    <a:pt x="482727" y="21336"/>
                    <a:pt x="416179" y="0"/>
                    <a:pt x="349123" y="0"/>
                  </a:cubicBezTo>
                  <a:cubicBezTo>
                    <a:pt x="259207" y="0"/>
                    <a:pt x="170688" y="35560"/>
                    <a:pt x="106426" y="97536"/>
                  </a:cubicBezTo>
                  <a:cubicBezTo>
                    <a:pt x="37846" y="163576"/>
                    <a:pt x="0" y="255143"/>
                    <a:pt x="0" y="355346"/>
                  </a:cubicBezTo>
                  <a:cubicBezTo>
                    <a:pt x="0" y="563880"/>
                    <a:pt x="152908" y="676402"/>
                    <a:pt x="296672" y="676402"/>
                  </a:cubicBezTo>
                  <a:cubicBezTo>
                    <a:pt x="384429" y="676402"/>
                    <a:pt x="466852" y="643382"/>
                    <a:pt x="528447" y="583692"/>
                  </a:cubicBezTo>
                  <a:cubicBezTo>
                    <a:pt x="581533" y="532130"/>
                    <a:pt x="614553" y="464058"/>
                    <a:pt x="614553" y="405765"/>
                  </a:cubicBezTo>
                  <a:cubicBezTo>
                    <a:pt x="614553" y="336677"/>
                    <a:pt x="569214" y="293878"/>
                    <a:pt x="496316" y="293878"/>
                  </a:cubicBezTo>
                  <a:close/>
                </a:path>
              </a:pathLst>
            </a:custGeom>
            <a:solidFill>
              <a:srgbClr val="394646"/>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32" name="Google Shape;132;p25"/>
            <p:cNvSpPr/>
            <p:nvPr/>
          </p:nvSpPr>
          <p:spPr>
            <a:xfrm>
              <a:off x="734441" y="265430"/>
              <a:ext cx="450977" cy="474599"/>
            </a:xfrm>
            <a:custGeom>
              <a:avLst/>
              <a:gdLst/>
              <a:ahLst/>
              <a:cxnLst/>
              <a:rect l="l" t="t" r="r" b="b"/>
              <a:pathLst>
                <a:path w="450977" h="474599" extrusionOk="0">
                  <a:moveTo>
                    <a:pt x="213995" y="71501"/>
                  </a:moveTo>
                  <a:cubicBezTo>
                    <a:pt x="308991" y="71501"/>
                    <a:pt x="358648" y="162687"/>
                    <a:pt x="358648" y="252730"/>
                  </a:cubicBezTo>
                  <a:cubicBezTo>
                    <a:pt x="358648" y="325120"/>
                    <a:pt x="320548" y="403098"/>
                    <a:pt x="236982" y="403098"/>
                  </a:cubicBezTo>
                  <a:cubicBezTo>
                    <a:pt x="141986" y="403098"/>
                    <a:pt x="92456" y="311912"/>
                    <a:pt x="92456" y="221869"/>
                  </a:cubicBezTo>
                  <a:cubicBezTo>
                    <a:pt x="92456" y="149479"/>
                    <a:pt x="130556" y="71501"/>
                    <a:pt x="214122" y="71501"/>
                  </a:cubicBezTo>
                  <a:close/>
                  <a:moveTo>
                    <a:pt x="236093" y="0"/>
                  </a:moveTo>
                  <a:cubicBezTo>
                    <a:pt x="101473" y="0"/>
                    <a:pt x="0" y="106934"/>
                    <a:pt x="0" y="248666"/>
                  </a:cubicBezTo>
                  <a:cubicBezTo>
                    <a:pt x="0" y="379349"/>
                    <a:pt x="90043" y="474218"/>
                    <a:pt x="214249" y="474599"/>
                  </a:cubicBezTo>
                  <a:lnTo>
                    <a:pt x="215519" y="474599"/>
                  </a:lnTo>
                  <a:cubicBezTo>
                    <a:pt x="349758" y="474218"/>
                    <a:pt x="450977" y="367538"/>
                    <a:pt x="450977" y="225933"/>
                  </a:cubicBezTo>
                  <a:cubicBezTo>
                    <a:pt x="450977" y="95123"/>
                    <a:pt x="360553" y="0"/>
                    <a:pt x="236093" y="0"/>
                  </a:cubicBezTo>
                  <a:close/>
                </a:path>
              </a:pathLst>
            </a:custGeom>
            <a:solidFill>
              <a:srgbClr val="394646"/>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33" name="Google Shape;133;p25"/>
            <p:cNvSpPr/>
            <p:nvPr/>
          </p:nvSpPr>
          <p:spPr>
            <a:xfrm>
              <a:off x="1183005" y="63500"/>
              <a:ext cx="232791" cy="668274"/>
            </a:xfrm>
            <a:custGeom>
              <a:avLst/>
              <a:gdLst/>
              <a:ahLst/>
              <a:cxnLst/>
              <a:rect l="l" t="t" r="r" b="b"/>
              <a:pathLst>
                <a:path w="232791" h="668274" extrusionOk="0">
                  <a:moveTo>
                    <a:pt x="201168" y="0"/>
                  </a:moveTo>
                  <a:lnTo>
                    <a:pt x="196088" y="4572"/>
                  </a:lnTo>
                  <a:cubicBezTo>
                    <a:pt x="130810" y="64008"/>
                    <a:pt x="68834" y="114554"/>
                    <a:pt x="11938" y="154686"/>
                  </a:cubicBezTo>
                  <a:lnTo>
                    <a:pt x="0" y="163068"/>
                  </a:lnTo>
                  <a:lnTo>
                    <a:pt x="19431" y="204470"/>
                  </a:lnTo>
                  <a:lnTo>
                    <a:pt x="136398" y="147828"/>
                  </a:lnTo>
                  <a:lnTo>
                    <a:pt x="136398" y="668274"/>
                  </a:lnTo>
                  <a:lnTo>
                    <a:pt x="232791" y="668274"/>
                  </a:lnTo>
                  <a:lnTo>
                    <a:pt x="232791" y="0"/>
                  </a:lnTo>
                  <a:close/>
                </a:path>
              </a:pathLst>
            </a:custGeom>
            <a:solidFill>
              <a:srgbClr val="394646"/>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sp>
        <p:nvSpPr>
          <p:cNvPr id="134" name="Google Shape;134;p25"/>
          <p:cNvSpPr txBox="1"/>
          <p:nvPr/>
        </p:nvSpPr>
        <p:spPr>
          <a:xfrm>
            <a:off x="554049" y="1560000"/>
            <a:ext cx="5663400" cy="1754700"/>
          </a:xfrm>
          <a:prstGeom prst="rect">
            <a:avLst/>
          </a:prstGeom>
          <a:noFill/>
          <a:ln>
            <a:noFill/>
          </a:ln>
        </p:spPr>
        <p:txBody>
          <a:bodyPr spcFirstLastPara="1" wrap="square" lIns="0" tIns="0" rIns="0" bIns="0" anchor="t" anchorCtr="0">
            <a:spAutoFit/>
          </a:bodyPr>
          <a:lstStyle/>
          <a:p>
            <a:pPr marL="0" marR="0" lvl="0" indent="0" algn="l" rtl="0">
              <a:lnSpc>
                <a:spcPct val="95000"/>
              </a:lnSpc>
              <a:spcBef>
                <a:spcPts val="0"/>
              </a:spcBef>
              <a:spcAft>
                <a:spcPts val="0"/>
              </a:spcAft>
              <a:buNone/>
            </a:pPr>
            <a:r>
              <a:rPr lang="fr" sz="6000">
                <a:solidFill>
                  <a:srgbClr val="394646"/>
                </a:solidFill>
              </a:rPr>
              <a:t>Votre kit de lancement Go1 </a:t>
            </a:r>
            <a:endParaRPr sz="700"/>
          </a:p>
        </p:txBody>
      </p:sp>
      <p:sp>
        <p:nvSpPr>
          <p:cNvPr id="135" name="Google Shape;135;p25"/>
          <p:cNvSpPr txBox="1"/>
          <p:nvPr/>
        </p:nvSpPr>
        <p:spPr>
          <a:xfrm>
            <a:off x="522289" y="3525403"/>
            <a:ext cx="4687800" cy="480300"/>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fr" sz="1300">
                <a:solidFill>
                  <a:srgbClr val="242C2C"/>
                </a:solidFill>
              </a:rPr>
              <a:t>Votre guide interactif pour préparer votre organisation, lancer Go1 efficacement et favoriser l’adoption ainsi que l’engagement</a:t>
            </a:r>
            <a:endParaRPr sz="7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139"/>
        <p:cNvGrpSpPr/>
        <p:nvPr/>
      </p:nvGrpSpPr>
      <p:grpSpPr>
        <a:xfrm>
          <a:off x="0" y="0"/>
          <a:ext cx="0" cy="0"/>
          <a:chOff x="0" y="0"/>
          <a:chExt cx="0" cy="0"/>
        </a:xfrm>
      </p:grpSpPr>
      <p:sp>
        <p:nvSpPr>
          <p:cNvPr id="140" name="Google Shape;140;p26" descr="preencoded.png"/>
          <p:cNvSpPr/>
          <p:nvPr/>
        </p:nvSpPr>
        <p:spPr>
          <a:xfrm>
            <a:off x="476250" y="4876537"/>
            <a:ext cx="304800" cy="152400"/>
          </a:xfrm>
          <a:custGeom>
            <a:avLst/>
            <a:gdLst/>
            <a:ahLst/>
            <a:cxnLst/>
            <a:rect l="l" t="t" r="r" b="b"/>
            <a:pathLst>
              <a:path w="609600" h="304800" extrusionOk="0">
                <a:moveTo>
                  <a:pt x="0" y="0"/>
                </a:moveTo>
                <a:lnTo>
                  <a:pt x="609600" y="0"/>
                </a:lnTo>
                <a:lnTo>
                  <a:pt x="609600" y="304800"/>
                </a:lnTo>
                <a:lnTo>
                  <a:pt x="0" y="304800"/>
                </a:lnTo>
                <a:lnTo>
                  <a:pt x="0" y="0"/>
                </a:lnTo>
                <a:close/>
              </a:path>
            </a:pathLst>
          </a:custGeom>
          <a:blipFill rotWithShape="1">
            <a:blip r:embed="rId3">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141" name="Google Shape;141;p26"/>
          <p:cNvGrpSpPr/>
          <p:nvPr/>
        </p:nvGrpSpPr>
        <p:grpSpPr>
          <a:xfrm>
            <a:off x="477812" y="386558"/>
            <a:ext cx="4787900" cy="1190625"/>
            <a:chOff x="0" y="0"/>
            <a:chExt cx="12767732" cy="3175000"/>
          </a:xfrm>
        </p:grpSpPr>
        <p:sp>
          <p:nvSpPr>
            <p:cNvPr id="142" name="Google Shape;142;p26"/>
            <p:cNvSpPr/>
            <p:nvPr/>
          </p:nvSpPr>
          <p:spPr>
            <a:xfrm>
              <a:off x="0" y="0"/>
              <a:ext cx="12767732" cy="3175000"/>
            </a:xfrm>
            <a:custGeom>
              <a:avLst/>
              <a:gdLst/>
              <a:ahLst/>
              <a:cxnLst/>
              <a:rect l="l" t="t" r="r" b="b"/>
              <a:pathLst>
                <a:path w="12767732" h="3175000" extrusionOk="0">
                  <a:moveTo>
                    <a:pt x="0" y="0"/>
                  </a:moveTo>
                  <a:lnTo>
                    <a:pt x="12767732" y="0"/>
                  </a:lnTo>
                  <a:lnTo>
                    <a:pt x="12767732" y="3175000"/>
                  </a:lnTo>
                  <a:lnTo>
                    <a:pt x="0" y="3175000"/>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43" name="Google Shape;143;p26"/>
            <p:cNvSpPr txBox="1"/>
            <p:nvPr/>
          </p:nvSpPr>
          <p:spPr>
            <a:xfrm>
              <a:off x="0" y="0"/>
              <a:ext cx="12767732" cy="3175000"/>
            </a:xfrm>
            <a:prstGeom prst="rect">
              <a:avLst/>
            </a:prstGeom>
            <a:noFill/>
            <a:ln>
              <a:noFill/>
            </a:ln>
          </p:spPr>
          <p:txBody>
            <a:bodyPr spcFirstLastPara="1" wrap="square" lIns="0" tIns="0" rIns="0" bIns="0" anchor="t" anchorCtr="0">
              <a:noAutofit/>
            </a:bodyPr>
            <a:lstStyle/>
            <a:p>
              <a:pPr marL="0" marR="0" lvl="0" indent="0" algn="l" rtl="0">
                <a:lnSpc>
                  <a:spcPct val="120002"/>
                </a:lnSpc>
                <a:spcBef>
                  <a:spcPts val="0"/>
                </a:spcBef>
                <a:spcAft>
                  <a:spcPts val="0"/>
                </a:spcAft>
                <a:buNone/>
              </a:pPr>
              <a:r>
                <a:rPr lang="fr" sz="3000">
                  <a:solidFill>
                    <a:srgbClr val="394646"/>
                  </a:solidFill>
                </a:rPr>
                <a:t>Comment utiliser votre kit de lancement personnel </a:t>
              </a:r>
              <a:endParaRPr sz="3000"/>
            </a:p>
          </p:txBody>
        </p:sp>
      </p:grpSp>
      <p:grpSp>
        <p:nvGrpSpPr>
          <p:cNvPr id="144" name="Google Shape;144;p26"/>
          <p:cNvGrpSpPr/>
          <p:nvPr/>
        </p:nvGrpSpPr>
        <p:grpSpPr>
          <a:xfrm>
            <a:off x="881063" y="2294547"/>
            <a:ext cx="793626" cy="330404"/>
            <a:chOff x="0" y="-9525"/>
            <a:chExt cx="418042" cy="174040"/>
          </a:xfrm>
        </p:grpSpPr>
        <p:sp>
          <p:nvSpPr>
            <p:cNvPr id="145" name="Google Shape;145;p26"/>
            <p:cNvSpPr/>
            <p:nvPr/>
          </p:nvSpPr>
          <p:spPr>
            <a:xfrm>
              <a:off x="0" y="0"/>
              <a:ext cx="418042" cy="164515"/>
            </a:xfrm>
            <a:custGeom>
              <a:avLst/>
              <a:gdLst/>
              <a:ahLst/>
              <a:cxnLst/>
              <a:rect l="l" t="t" r="r" b="b"/>
              <a:pathLst>
                <a:path w="418042" h="164515" extrusionOk="0">
                  <a:moveTo>
                    <a:pt x="29265" y="0"/>
                  </a:moveTo>
                  <a:lnTo>
                    <a:pt x="388776" y="0"/>
                  </a:lnTo>
                  <a:cubicBezTo>
                    <a:pt x="404939" y="0"/>
                    <a:pt x="418042" y="13103"/>
                    <a:pt x="418042" y="29265"/>
                  </a:cubicBezTo>
                  <a:lnTo>
                    <a:pt x="418042" y="135249"/>
                  </a:lnTo>
                  <a:cubicBezTo>
                    <a:pt x="418042" y="151412"/>
                    <a:pt x="404939" y="164515"/>
                    <a:pt x="388776" y="164515"/>
                  </a:cubicBezTo>
                  <a:lnTo>
                    <a:pt x="29265" y="164515"/>
                  </a:lnTo>
                  <a:cubicBezTo>
                    <a:pt x="13103" y="164515"/>
                    <a:pt x="0" y="151412"/>
                    <a:pt x="0" y="135249"/>
                  </a:cubicBezTo>
                  <a:lnTo>
                    <a:pt x="0" y="29265"/>
                  </a:lnTo>
                  <a:cubicBezTo>
                    <a:pt x="0" y="13103"/>
                    <a:pt x="13103" y="0"/>
                    <a:pt x="29265" y="0"/>
                  </a:cubicBezTo>
                  <a:close/>
                </a:path>
              </a:pathLst>
            </a:custGeom>
            <a:solidFill>
              <a:srgbClr val="B05C3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46" name="Google Shape;146;p26"/>
            <p:cNvSpPr txBox="1"/>
            <p:nvPr/>
          </p:nvSpPr>
          <p:spPr>
            <a:xfrm>
              <a:off x="0" y="-9525"/>
              <a:ext cx="418042" cy="17404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147" name="Google Shape;147;p26"/>
          <p:cNvGrpSpPr/>
          <p:nvPr/>
        </p:nvGrpSpPr>
        <p:grpSpPr>
          <a:xfrm rot="-5400000">
            <a:off x="-96982" y="3432483"/>
            <a:ext cx="1435743" cy="283587"/>
            <a:chOff x="0" y="-9525"/>
            <a:chExt cx="881128" cy="174040"/>
          </a:xfrm>
        </p:grpSpPr>
        <p:sp>
          <p:nvSpPr>
            <p:cNvPr id="148" name="Google Shape;148;p26"/>
            <p:cNvSpPr/>
            <p:nvPr/>
          </p:nvSpPr>
          <p:spPr>
            <a:xfrm>
              <a:off x="0" y="0"/>
              <a:ext cx="881128" cy="164515"/>
            </a:xfrm>
            <a:custGeom>
              <a:avLst/>
              <a:gdLst/>
              <a:ahLst/>
              <a:cxnLst/>
              <a:rect l="l" t="t" r="r" b="b"/>
              <a:pathLst>
                <a:path w="881128" h="164515" extrusionOk="0">
                  <a:moveTo>
                    <a:pt x="16177" y="0"/>
                  </a:moveTo>
                  <a:lnTo>
                    <a:pt x="864951" y="0"/>
                  </a:lnTo>
                  <a:cubicBezTo>
                    <a:pt x="873885" y="0"/>
                    <a:pt x="881128" y="7243"/>
                    <a:pt x="881128" y="16177"/>
                  </a:cubicBezTo>
                  <a:lnTo>
                    <a:pt x="881128" y="148338"/>
                  </a:lnTo>
                  <a:cubicBezTo>
                    <a:pt x="881128" y="152628"/>
                    <a:pt x="879424" y="156743"/>
                    <a:pt x="876390" y="159777"/>
                  </a:cubicBezTo>
                  <a:cubicBezTo>
                    <a:pt x="873356" y="162810"/>
                    <a:pt x="869242" y="164515"/>
                    <a:pt x="864951" y="164515"/>
                  </a:cubicBezTo>
                  <a:lnTo>
                    <a:pt x="16177" y="164515"/>
                  </a:lnTo>
                  <a:cubicBezTo>
                    <a:pt x="7243" y="164515"/>
                    <a:pt x="0" y="157272"/>
                    <a:pt x="0" y="148338"/>
                  </a:cubicBezTo>
                  <a:lnTo>
                    <a:pt x="0" y="16177"/>
                  </a:lnTo>
                  <a:cubicBezTo>
                    <a:pt x="0" y="7243"/>
                    <a:pt x="7243" y="0"/>
                    <a:pt x="16177" y="0"/>
                  </a:cubicBez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49" name="Google Shape;149;p26"/>
            <p:cNvSpPr txBox="1"/>
            <p:nvPr/>
          </p:nvSpPr>
          <p:spPr>
            <a:xfrm>
              <a:off x="0" y="-9525"/>
              <a:ext cx="881128" cy="17404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150" name="Google Shape;150;p26"/>
          <p:cNvGrpSpPr/>
          <p:nvPr/>
        </p:nvGrpSpPr>
        <p:grpSpPr>
          <a:xfrm>
            <a:off x="3283802" y="2294547"/>
            <a:ext cx="793626" cy="330404"/>
            <a:chOff x="0" y="-9525"/>
            <a:chExt cx="418042" cy="174040"/>
          </a:xfrm>
        </p:grpSpPr>
        <p:sp>
          <p:nvSpPr>
            <p:cNvPr id="151" name="Google Shape;151;p26"/>
            <p:cNvSpPr/>
            <p:nvPr/>
          </p:nvSpPr>
          <p:spPr>
            <a:xfrm>
              <a:off x="0" y="0"/>
              <a:ext cx="418042" cy="164515"/>
            </a:xfrm>
            <a:custGeom>
              <a:avLst/>
              <a:gdLst/>
              <a:ahLst/>
              <a:cxnLst/>
              <a:rect l="l" t="t" r="r" b="b"/>
              <a:pathLst>
                <a:path w="418042" h="164515" extrusionOk="0">
                  <a:moveTo>
                    <a:pt x="29265" y="0"/>
                  </a:moveTo>
                  <a:lnTo>
                    <a:pt x="388776" y="0"/>
                  </a:lnTo>
                  <a:cubicBezTo>
                    <a:pt x="404939" y="0"/>
                    <a:pt x="418042" y="13103"/>
                    <a:pt x="418042" y="29265"/>
                  </a:cubicBezTo>
                  <a:lnTo>
                    <a:pt x="418042" y="135249"/>
                  </a:lnTo>
                  <a:cubicBezTo>
                    <a:pt x="418042" y="151412"/>
                    <a:pt x="404939" y="164515"/>
                    <a:pt x="388776" y="164515"/>
                  </a:cubicBezTo>
                  <a:lnTo>
                    <a:pt x="29265" y="164515"/>
                  </a:lnTo>
                  <a:cubicBezTo>
                    <a:pt x="13103" y="164515"/>
                    <a:pt x="0" y="151412"/>
                    <a:pt x="0" y="135249"/>
                  </a:cubicBezTo>
                  <a:lnTo>
                    <a:pt x="0" y="29265"/>
                  </a:lnTo>
                  <a:cubicBezTo>
                    <a:pt x="0" y="13103"/>
                    <a:pt x="13103" y="0"/>
                    <a:pt x="29265" y="0"/>
                  </a:cubicBezTo>
                  <a:close/>
                </a:path>
              </a:pathLst>
            </a:custGeom>
            <a:solidFill>
              <a:srgbClr val="DAAB4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52" name="Google Shape;152;p26"/>
            <p:cNvSpPr txBox="1"/>
            <p:nvPr/>
          </p:nvSpPr>
          <p:spPr>
            <a:xfrm>
              <a:off x="0" y="-9525"/>
              <a:ext cx="418042" cy="17404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153" name="Google Shape;153;p26"/>
          <p:cNvGrpSpPr/>
          <p:nvPr/>
        </p:nvGrpSpPr>
        <p:grpSpPr>
          <a:xfrm>
            <a:off x="5879339" y="2294547"/>
            <a:ext cx="793626" cy="330404"/>
            <a:chOff x="0" y="-9525"/>
            <a:chExt cx="418042" cy="174040"/>
          </a:xfrm>
        </p:grpSpPr>
        <p:sp>
          <p:nvSpPr>
            <p:cNvPr id="154" name="Google Shape;154;p26"/>
            <p:cNvSpPr/>
            <p:nvPr/>
          </p:nvSpPr>
          <p:spPr>
            <a:xfrm>
              <a:off x="0" y="0"/>
              <a:ext cx="418042" cy="164515"/>
            </a:xfrm>
            <a:custGeom>
              <a:avLst/>
              <a:gdLst/>
              <a:ahLst/>
              <a:cxnLst/>
              <a:rect l="l" t="t" r="r" b="b"/>
              <a:pathLst>
                <a:path w="418042" h="164515" extrusionOk="0">
                  <a:moveTo>
                    <a:pt x="29265" y="0"/>
                  </a:moveTo>
                  <a:lnTo>
                    <a:pt x="388776" y="0"/>
                  </a:lnTo>
                  <a:cubicBezTo>
                    <a:pt x="404939" y="0"/>
                    <a:pt x="418042" y="13103"/>
                    <a:pt x="418042" y="29265"/>
                  </a:cubicBezTo>
                  <a:lnTo>
                    <a:pt x="418042" y="135249"/>
                  </a:lnTo>
                  <a:cubicBezTo>
                    <a:pt x="418042" y="151412"/>
                    <a:pt x="404939" y="164515"/>
                    <a:pt x="388776" y="164515"/>
                  </a:cubicBezTo>
                  <a:lnTo>
                    <a:pt x="29265" y="164515"/>
                  </a:lnTo>
                  <a:cubicBezTo>
                    <a:pt x="13103" y="164515"/>
                    <a:pt x="0" y="151412"/>
                    <a:pt x="0" y="135249"/>
                  </a:cubicBezTo>
                  <a:lnTo>
                    <a:pt x="0" y="29265"/>
                  </a:lnTo>
                  <a:cubicBezTo>
                    <a:pt x="0" y="13103"/>
                    <a:pt x="13103" y="0"/>
                    <a:pt x="29265" y="0"/>
                  </a:cubicBezTo>
                  <a:close/>
                </a:path>
              </a:pathLst>
            </a:custGeom>
            <a:solidFill>
              <a:srgbClr val="52714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55" name="Google Shape;155;p26"/>
            <p:cNvSpPr txBox="1"/>
            <p:nvPr/>
          </p:nvSpPr>
          <p:spPr>
            <a:xfrm>
              <a:off x="0" y="-9525"/>
              <a:ext cx="418042" cy="17404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156" name="Google Shape;156;p26"/>
          <p:cNvGrpSpPr/>
          <p:nvPr/>
        </p:nvGrpSpPr>
        <p:grpSpPr>
          <a:xfrm>
            <a:off x="3283803" y="3131311"/>
            <a:ext cx="2357411" cy="344257"/>
            <a:chOff x="0" y="-9525"/>
            <a:chExt cx="6286430" cy="918020"/>
          </a:xfrm>
        </p:grpSpPr>
        <p:sp>
          <p:nvSpPr>
            <p:cNvPr id="157" name="Google Shape;157;p26"/>
            <p:cNvSpPr/>
            <p:nvPr/>
          </p:nvSpPr>
          <p:spPr>
            <a:xfrm>
              <a:off x="0" y="0"/>
              <a:ext cx="6286430" cy="908495"/>
            </a:xfrm>
            <a:custGeom>
              <a:avLst/>
              <a:gdLst/>
              <a:ahLst/>
              <a:cxnLst/>
              <a:rect l="l" t="t" r="r" b="b"/>
              <a:pathLst>
                <a:path w="6286430" h="908495" extrusionOk="0">
                  <a:moveTo>
                    <a:pt x="0" y="0"/>
                  </a:moveTo>
                  <a:lnTo>
                    <a:pt x="6286430" y="0"/>
                  </a:lnTo>
                  <a:lnTo>
                    <a:pt x="6286430" y="908495"/>
                  </a:lnTo>
                  <a:lnTo>
                    <a:pt x="0" y="90849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58" name="Google Shape;158;p26"/>
            <p:cNvSpPr txBox="1"/>
            <p:nvPr/>
          </p:nvSpPr>
          <p:spPr>
            <a:xfrm>
              <a:off x="0" y="-9525"/>
              <a:ext cx="6286430" cy="91802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chemeClr val="dk1"/>
                  </a:solidFill>
                </a:rPr>
                <a:t>Annoncez Go1 avec clarté et confiance </a:t>
              </a:r>
              <a:endParaRPr sz="1000">
                <a:solidFill>
                  <a:schemeClr val="dk1"/>
                </a:solidFill>
                <a:latin typeface="Arial"/>
                <a:ea typeface="Arial"/>
                <a:cs typeface="Arial"/>
                <a:sym typeface="Arial"/>
              </a:endParaRPr>
            </a:p>
          </p:txBody>
        </p:sp>
      </p:grpSp>
      <p:grpSp>
        <p:nvGrpSpPr>
          <p:cNvPr id="159" name="Google Shape;159;p26"/>
          <p:cNvGrpSpPr/>
          <p:nvPr/>
        </p:nvGrpSpPr>
        <p:grpSpPr>
          <a:xfrm>
            <a:off x="5884101" y="3131311"/>
            <a:ext cx="2318015" cy="358410"/>
            <a:chOff x="0" y="-9525"/>
            <a:chExt cx="6181373" cy="955760"/>
          </a:xfrm>
        </p:grpSpPr>
        <p:sp>
          <p:nvSpPr>
            <p:cNvPr id="160" name="Google Shape;160;p26"/>
            <p:cNvSpPr/>
            <p:nvPr/>
          </p:nvSpPr>
          <p:spPr>
            <a:xfrm>
              <a:off x="0" y="0"/>
              <a:ext cx="6181373" cy="946235"/>
            </a:xfrm>
            <a:custGeom>
              <a:avLst/>
              <a:gdLst/>
              <a:ahLst/>
              <a:cxnLst/>
              <a:rect l="l" t="t" r="r" b="b"/>
              <a:pathLst>
                <a:path w="6181373" h="946235" extrusionOk="0">
                  <a:moveTo>
                    <a:pt x="0" y="0"/>
                  </a:moveTo>
                  <a:lnTo>
                    <a:pt x="6181373" y="0"/>
                  </a:lnTo>
                  <a:lnTo>
                    <a:pt x="6181373" y="946235"/>
                  </a:lnTo>
                  <a:lnTo>
                    <a:pt x="0" y="94623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61" name="Google Shape;161;p26"/>
            <p:cNvSpPr txBox="1"/>
            <p:nvPr/>
          </p:nvSpPr>
          <p:spPr>
            <a:xfrm>
              <a:off x="0" y="-9525"/>
              <a:ext cx="6181373" cy="95576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chemeClr val="dk1"/>
                  </a:solidFill>
                </a:rPr>
                <a:t>Objectifs à atteindre 30, 60 et 90 jours après le lancement</a:t>
              </a:r>
              <a:endParaRPr sz="1000">
                <a:solidFill>
                  <a:schemeClr val="dk1"/>
                </a:solidFill>
                <a:latin typeface="Arial"/>
                <a:ea typeface="Arial"/>
                <a:cs typeface="Arial"/>
                <a:sym typeface="Arial"/>
              </a:endParaRPr>
            </a:p>
          </p:txBody>
        </p:sp>
      </p:grpSp>
      <p:grpSp>
        <p:nvGrpSpPr>
          <p:cNvPr id="162" name="Google Shape;162;p26"/>
          <p:cNvGrpSpPr/>
          <p:nvPr/>
        </p:nvGrpSpPr>
        <p:grpSpPr>
          <a:xfrm>
            <a:off x="881063" y="2776331"/>
            <a:ext cx="1811040" cy="248831"/>
            <a:chOff x="0" y="0"/>
            <a:chExt cx="4829441" cy="663550"/>
          </a:xfrm>
        </p:grpSpPr>
        <p:sp>
          <p:nvSpPr>
            <p:cNvPr id="163" name="Google Shape;163;p26"/>
            <p:cNvSpPr/>
            <p:nvPr/>
          </p:nvSpPr>
          <p:spPr>
            <a:xfrm>
              <a:off x="0" y="0"/>
              <a:ext cx="3911600" cy="647802"/>
            </a:xfrm>
            <a:custGeom>
              <a:avLst/>
              <a:gdLst/>
              <a:ahLst/>
              <a:cxnLst/>
              <a:rect l="l" t="t" r="r" b="b"/>
              <a:pathLst>
                <a:path w="3911600" h="647802" extrusionOk="0">
                  <a:moveTo>
                    <a:pt x="0" y="0"/>
                  </a:moveTo>
                  <a:lnTo>
                    <a:pt x="3911600" y="0"/>
                  </a:lnTo>
                  <a:lnTo>
                    <a:pt x="3911600" y="647802"/>
                  </a:lnTo>
                  <a:lnTo>
                    <a:pt x="0" y="647802"/>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64" name="Google Shape;164;p26"/>
            <p:cNvSpPr txBox="1"/>
            <p:nvPr/>
          </p:nvSpPr>
          <p:spPr>
            <a:xfrm>
              <a:off x="41" y="47650"/>
              <a:ext cx="4829400" cy="615900"/>
            </a:xfrm>
            <a:prstGeom prst="rect">
              <a:avLst/>
            </a:prstGeom>
            <a:noFill/>
            <a:ln>
              <a:noFill/>
            </a:ln>
          </p:spPr>
          <p:txBody>
            <a:bodyPr spcFirstLastPara="1" wrap="square" lIns="0" tIns="0" rIns="0" bIns="0" anchor="t" anchorCtr="0">
              <a:noAutofit/>
            </a:bodyPr>
            <a:lstStyle/>
            <a:p>
              <a:pPr marL="0" marR="0" lvl="0" indent="0" algn="l" rtl="0">
                <a:lnSpc>
                  <a:spcPct val="93750"/>
                </a:lnSpc>
                <a:spcBef>
                  <a:spcPts val="0"/>
                </a:spcBef>
                <a:spcAft>
                  <a:spcPts val="0"/>
                </a:spcAft>
                <a:buNone/>
              </a:pPr>
              <a:r>
                <a:rPr lang="fr" sz="1200" u="sng">
                  <a:solidFill>
                    <a:schemeClr val="hlink"/>
                  </a:solidFill>
                  <a:hlinkClick r:id="rId4" action="ppaction://hlinksldjump"/>
                </a:rPr>
                <a:t>Planifiez votre lancement</a:t>
              </a:r>
              <a:endParaRPr sz="700"/>
            </a:p>
          </p:txBody>
        </p:sp>
      </p:grpSp>
      <p:grpSp>
        <p:nvGrpSpPr>
          <p:cNvPr id="165" name="Google Shape;165;p26"/>
          <p:cNvGrpSpPr/>
          <p:nvPr/>
        </p:nvGrpSpPr>
        <p:grpSpPr>
          <a:xfrm>
            <a:off x="3283802" y="2776331"/>
            <a:ext cx="1607290" cy="261938"/>
            <a:chOff x="0" y="0"/>
            <a:chExt cx="4286107" cy="698500"/>
          </a:xfrm>
        </p:grpSpPr>
        <p:sp>
          <p:nvSpPr>
            <p:cNvPr id="166" name="Google Shape;166;p26"/>
            <p:cNvSpPr/>
            <p:nvPr/>
          </p:nvSpPr>
          <p:spPr>
            <a:xfrm>
              <a:off x="0" y="0"/>
              <a:ext cx="4286107" cy="698500"/>
            </a:xfrm>
            <a:custGeom>
              <a:avLst/>
              <a:gdLst/>
              <a:ahLst/>
              <a:cxnLst/>
              <a:rect l="l" t="t" r="r" b="b"/>
              <a:pathLst>
                <a:path w="4286107" h="698500" extrusionOk="0">
                  <a:moveTo>
                    <a:pt x="0" y="0"/>
                  </a:moveTo>
                  <a:lnTo>
                    <a:pt x="4286107" y="0"/>
                  </a:lnTo>
                  <a:lnTo>
                    <a:pt x="4286107" y="698500"/>
                  </a:lnTo>
                  <a:lnTo>
                    <a:pt x="0" y="698500"/>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67" name="Google Shape;167;p26"/>
            <p:cNvSpPr txBox="1"/>
            <p:nvPr/>
          </p:nvSpPr>
          <p:spPr>
            <a:xfrm>
              <a:off x="0" y="28575"/>
              <a:ext cx="4286107" cy="669925"/>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fr" sz="1200" u="sng">
                  <a:solidFill>
                    <a:schemeClr val="dk1"/>
                  </a:solidFill>
                </a:rPr>
                <a:t>Lancez avec impact </a:t>
              </a:r>
              <a:endParaRPr sz="700"/>
            </a:p>
          </p:txBody>
        </p:sp>
      </p:grpSp>
      <p:grpSp>
        <p:nvGrpSpPr>
          <p:cNvPr id="168" name="Google Shape;168;p26"/>
          <p:cNvGrpSpPr/>
          <p:nvPr/>
        </p:nvGrpSpPr>
        <p:grpSpPr>
          <a:xfrm>
            <a:off x="5884100" y="2776331"/>
            <a:ext cx="2836688" cy="242926"/>
            <a:chOff x="-5" y="0"/>
            <a:chExt cx="7564500" cy="647802"/>
          </a:xfrm>
        </p:grpSpPr>
        <p:sp>
          <p:nvSpPr>
            <p:cNvPr id="169" name="Google Shape;169;p26"/>
            <p:cNvSpPr/>
            <p:nvPr/>
          </p:nvSpPr>
          <p:spPr>
            <a:xfrm>
              <a:off x="0" y="0"/>
              <a:ext cx="6376796" cy="647802"/>
            </a:xfrm>
            <a:custGeom>
              <a:avLst/>
              <a:gdLst/>
              <a:ahLst/>
              <a:cxnLst/>
              <a:rect l="l" t="t" r="r" b="b"/>
              <a:pathLst>
                <a:path w="6376796" h="647802" extrusionOk="0">
                  <a:moveTo>
                    <a:pt x="0" y="0"/>
                  </a:moveTo>
                  <a:lnTo>
                    <a:pt x="6376796" y="0"/>
                  </a:lnTo>
                  <a:lnTo>
                    <a:pt x="6376796" y="647802"/>
                  </a:lnTo>
                  <a:lnTo>
                    <a:pt x="0" y="647802"/>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70" name="Google Shape;170;p26"/>
            <p:cNvSpPr txBox="1"/>
            <p:nvPr/>
          </p:nvSpPr>
          <p:spPr>
            <a:xfrm>
              <a:off x="-5" y="28583"/>
              <a:ext cx="7564500" cy="406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fr" sz="1200" u="sng">
                  <a:solidFill>
                    <a:schemeClr val="dk1"/>
                  </a:solidFill>
                </a:rPr>
                <a:t>Favorisez l’adoption et l’engagement </a:t>
              </a:r>
              <a:endParaRPr sz="700"/>
            </a:p>
          </p:txBody>
        </p:sp>
      </p:grpSp>
      <p:grpSp>
        <p:nvGrpSpPr>
          <p:cNvPr id="171" name="Google Shape;171;p26"/>
          <p:cNvGrpSpPr/>
          <p:nvPr/>
        </p:nvGrpSpPr>
        <p:grpSpPr>
          <a:xfrm>
            <a:off x="881063" y="3131311"/>
            <a:ext cx="2357411" cy="358410"/>
            <a:chOff x="0" y="-9525"/>
            <a:chExt cx="6286430" cy="955760"/>
          </a:xfrm>
        </p:grpSpPr>
        <p:sp>
          <p:nvSpPr>
            <p:cNvPr id="172" name="Google Shape;172;p26"/>
            <p:cNvSpPr/>
            <p:nvPr/>
          </p:nvSpPr>
          <p:spPr>
            <a:xfrm>
              <a:off x="0" y="0"/>
              <a:ext cx="6286430" cy="946235"/>
            </a:xfrm>
            <a:custGeom>
              <a:avLst/>
              <a:gdLst/>
              <a:ahLst/>
              <a:cxnLst/>
              <a:rect l="l" t="t" r="r" b="b"/>
              <a:pathLst>
                <a:path w="6286430" h="946235" extrusionOk="0">
                  <a:moveTo>
                    <a:pt x="0" y="0"/>
                  </a:moveTo>
                  <a:lnTo>
                    <a:pt x="6286430" y="0"/>
                  </a:lnTo>
                  <a:lnTo>
                    <a:pt x="6286430" y="946235"/>
                  </a:lnTo>
                  <a:lnTo>
                    <a:pt x="0" y="94623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73" name="Google Shape;173;p26"/>
            <p:cNvSpPr txBox="1"/>
            <p:nvPr/>
          </p:nvSpPr>
          <p:spPr>
            <a:xfrm>
              <a:off x="0" y="-9525"/>
              <a:ext cx="6286430" cy="95576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chemeClr val="dk1"/>
                  </a:solidFill>
                </a:rPr>
                <a:t>Prenez les décisions clés pour la planification du lancement (public, périmètre, calendrier) </a:t>
              </a:r>
              <a:endParaRPr sz="1000" u="sng">
                <a:solidFill>
                  <a:schemeClr val="dk1"/>
                </a:solidFill>
                <a:latin typeface="Arial"/>
                <a:ea typeface="Arial"/>
                <a:cs typeface="Arial"/>
                <a:sym typeface="Arial"/>
                <a:hlinkClick r:id="rId5" action="ppaction://hlinksldjump">
                  <a:extLst>
                    <a:ext uri="{A12FA001-AC4F-418D-AE19-62706E023703}">
                      <ahyp:hlinkClr xmlns:ahyp="http://schemas.microsoft.com/office/drawing/2018/hyperlinkcolor" val="tx"/>
                    </a:ext>
                  </a:extLst>
                </a:hlinkClick>
              </a:endParaRPr>
            </a:p>
          </p:txBody>
        </p:sp>
      </p:grpSp>
      <p:grpSp>
        <p:nvGrpSpPr>
          <p:cNvPr id="174" name="Google Shape;174;p26"/>
          <p:cNvGrpSpPr/>
          <p:nvPr/>
        </p:nvGrpSpPr>
        <p:grpSpPr>
          <a:xfrm>
            <a:off x="869737" y="3521829"/>
            <a:ext cx="2368736" cy="1051678"/>
            <a:chOff x="-30200" y="0"/>
            <a:chExt cx="6316630" cy="2804475"/>
          </a:xfrm>
        </p:grpSpPr>
        <p:sp>
          <p:nvSpPr>
            <p:cNvPr id="175" name="Google Shape;175;p26"/>
            <p:cNvSpPr/>
            <p:nvPr/>
          </p:nvSpPr>
          <p:spPr>
            <a:xfrm>
              <a:off x="0" y="0"/>
              <a:ext cx="6286430" cy="2165435"/>
            </a:xfrm>
            <a:custGeom>
              <a:avLst/>
              <a:gdLst/>
              <a:ahLst/>
              <a:cxnLst/>
              <a:rect l="l" t="t" r="r" b="b"/>
              <a:pathLst>
                <a:path w="6286430" h="2165435" extrusionOk="0">
                  <a:moveTo>
                    <a:pt x="0" y="0"/>
                  </a:moveTo>
                  <a:lnTo>
                    <a:pt x="6286430" y="0"/>
                  </a:lnTo>
                  <a:lnTo>
                    <a:pt x="6286430" y="2165435"/>
                  </a:lnTo>
                  <a:lnTo>
                    <a:pt x="0" y="216543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76" name="Google Shape;176;p26"/>
            <p:cNvSpPr txBox="1"/>
            <p:nvPr/>
          </p:nvSpPr>
          <p:spPr>
            <a:xfrm>
              <a:off x="-30200" y="629475"/>
              <a:ext cx="6286500" cy="21750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1200"/>
                </a:spcBef>
                <a:spcAft>
                  <a:spcPts val="0"/>
                </a:spcAft>
                <a:buClr>
                  <a:schemeClr val="dk1"/>
                </a:buClr>
                <a:buSzPts val="1100"/>
                <a:buFont typeface="Arial"/>
                <a:buNone/>
              </a:pPr>
              <a:r>
                <a:rPr lang="fr" sz="1000">
                  <a:solidFill>
                    <a:schemeClr val="dk1"/>
                  </a:solidFill>
                </a:rPr>
                <a:t>Inspirez-vous des guides de lancement de programmes de Go1</a:t>
              </a:r>
              <a:endParaRPr sz="1000">
                <a:solidFill>
                  <a:schemeClr val="dk1"/>
                </a:solidFill>
              </a:endParaRPr>
            </a:p>
            <a:p>
              <a:pPr marL="0" lvl="0" indent="0" algn="l" rtl="0">
                <a:lnSpc>
                  <a:spcPct val="115000"/>
                </a:lnSpc>
                <a:spcBef>
                  <a:spcPts val="1200"/>
                </a:spcBef>
                <a:spcAft>
                  <a:spcPts val="1200"/>
                </a:spcAft>
                <a:buSzPts val="1100"/>
                <a:buNone/>
              </a:pPr>
              <a:r>
                <a:rPr lang="fr" sz="1000">
                  <a:solidFill>
                    <a:schemeClr val="dk1"/>
                  </a:solidFill>
                </a:rPr>
                <a:t>Sélectionnez du contenu pertinent et commencez à planifier des communications efficaces</a:t>
              </a:r>
              <a:endParaRPr sz="1000">
                <a:solidFill>
                  <a:schemeClr val="dk1"/>
                </a:solidFill>
              </a:endParaRPr>
            </a:p>
          </p:txBody>
        </p:sp>
      </p:grpSp>
      <p:grpSp>
        <p:nvGrpSpPr>
          <p:cNvPr id="177" name="Google Shape;177;p26"/>
          <p:cNvGrpSpPr/>
          <p:nvPr/>
        </p:nvGrpSpPr>
        <p:grpSpPr>
          <a:xfrm>
            <a:off x="3283803" y="3518257"/>
            <a:ext cx="2103342" cy="379060"/>
            <a:chOff x="0" y="-9525"/>
            <a:chExt cx="5608912" cy="1010826"/>
          </a:xfrm>
        </p:grpSpPr>
        <p:sp>
          <p:nvSpPr>
            <p:cNvPr id="178" name="Google Shape;178;p26"/>
            <p:cNvSpPr/>
            <p:nvPr/>
          </p:nvSpPr>
          <p:spPr>
            <a:xfrm>
              <a:off x="0" y="0"/>
              <a:ext cx="5608912" cy="1001301"/>
            </a:xfrm>
            <a:custGeom>
              <a:avLst/>
              <a:gdLst/>
              <a:ahLst/>
              <a:cxnLst/>
              <a:rect l="l" t="t" r="r" b="b"/>
              <a:pathLst>
                <a:path w="5608912" h="1001301" extrusionOk="0">
                  <a:moveTo>
                    <a:pt x="0" y="0"/>
                  </a:moveTo>
                  <a:lnTo>
                    <a:pt x="5608912" y="0"/>
                  </a:lnTo>
                  <a:lnTo>
                    <a:pt x="5608912" y="1001301"/>
                  </a:lnTo>
                  <a:lnTo>
                    <a:pt x="0" y="1001301"/>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79" name="Google Shape;179;p26"/>
            <p:cNvSpPr txBox="1"/>
            <p:nvPr/>
          </p:nvSpPr>
          <p:spPr>
            <a:xfrm>
              <a:off x="0" y="-9525"/>
              <a:ext cx="5608912" cy="1010826"/>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chemeClr val="dk1"/>
                  </a:solidFill>
                </a:rPr>
                <a:t>Accédez aux ressources promotionnelles prêtes à l’emploi et personnalisez-les</a:t>
              </a:r>
              <a:endParaRPr sz="1000">
                <a:solidFill>
                  <a:schemeClr val="dk1"/>
                </a:solidFill>
                <a:latin typeface="Arial"/>
                <a:ea typeface="Arial"/>
                <a:cs typeface="Arial"/>
                <a:sym typeface="Arial"/>
              </a:endParaRPr>
            </a:p>
          </p:txBody>
        </p:sp>
      </p:grpSp>
      <p:grpSp>
        <p:nvGrpSpPr>
          <p:cNvPr id="180" name="Google Shape;180;p26"/>
          <p:cNvGrpSpPr/>
          <p:nvPr/>
        </p:nvGrpSpPr>
        <p:grpSpPr>
          <a:xfrm>
            <a:off x="3283802" y="3972597"/>
            <a:ext cx="2357437" cy="775690"/>
            <a:chOff x="0" y="0"/>
            <a:chExt cx="6286500" cy="2068508"/>
          </a:xfrm>
        </p:grpSpPr>
        <p:sp>
          <p:nvSpPr>
            <p:cNvPr id="181" name="Google Shape;181;p26"/>
            <p:cNvSpPr/>
            <p:nvPr/>
          </p:nvSpPr>
          <p:spPr>
            <a:xfrm>
              <a:off x="0" y="0"/>
              <a:ext cx="6286430" cy="1352635"/>
            </a:xfrm>
            <a:custGeom>
              <a:avLst/>
              <a:gdLst/>
              <a:ahLst/>
              <a:cxnLst/>
              <a:rect l="l" t="t" r="r" b="b"/>
              <a:pathLst>
                <a:path w="6286430" h="1352635" extrusionOk="0">
                  <a:moveTo>
                    <a:pt x="0" y="0"/>
                  </a:moveTo>
                  <a:lnTo>
                    <a:pt x="6286430" y="0"/>
                  </a:lnTo>
                  <a:lnTo>
                    <a:pt x="6286430" y="1352635"/>
                  </a:lnTo>
                  <a:lnTo>
                    <a:pt x="0" y="135263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2" name="Google Shape;182;p26"/>
            <p:cNvSpPr txBox="1"/>
            <p:nvPr/>
          </p:nvSpPr>
          <p:spPr>
            <a:xfrm>
              <a:off x="0" y="706208"/>
              <a:ext cx="6286500" cy="1362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rgbClr val="394646"/>
                  </a:solidFill>
                </a:rPr>
                <a:t>F</a:t>
              </a:r>
              <a:r>
                <a:rPr lang="fr" sz="1000">
                  <a:solidFill>
                    <a:schemeClr val="dk1"/>
                  </a:solidFill>
                </a:rPr>
                <a:t>amiliarisez les apprenants, les administrateurs et les managers, et montrez-leur par où commencer </a:t>
              </a:r>
              <a:endParaRPr sz="1000">
                <a:solidFill>
                  <a:schemeClr val="dk1"/>
                </a:solidFill>
                <a:latin typeface="Arial"/>
                <a:ea typeface="Arial"/>
                <a:cs typeface="Arial"/>
                <a:sym typeface="Arial"/>
              </a:endParaRPr>
            </a:p>
          </p:txBody>
        </p:sp>
      </p:grpSp>
      <p:grpSp>
        <p:nvGrpSpPr>
          <p:cNvPr id="183" name="Google Shape;183;p26"/>
          <p:cNvGrpSpPr/>
          <p:nvPr/>
        </p:nvGrpSpPr>
        <p:grpSpPr>
          <a:xfrm>
            <a:off x="5884102" y="3518257"/>
            <a:ext cx="2620582" cy="348885"/>
            <a:chOff x="0" y="-9525"/>
            <a:chExt cx="6988217" cy="930360"/>
          </a:xfrm>
        </p:grpSpPr>
        <p:sp>
          <p:nvSpPr>
            <p:cNvPr id="184" name="Google Shape;184;p26"/>
            <p:cNvSpPr/>
            <p:nvPr/>
          </p:nvSpPr>
          <p:spPr>
            <a:xfrm>
              <a:off x="0" y="0"/>
              <a:ext cx="6988217" cy="920835"/>
            </a:xfrm>
            <a:custGeom>
              <a:avLst/>
              <a:gdLst/>
              <a:ahLst/>
              <a:cxnLst/>
              <a:rect l="l" t="t" r="r" b="b"/>
              <a:pathLst>
                <a:path w="6988217" h="920835" extrusionOk="0">
                  <a:moveTo>
                    <a:pt x="0" y="0"/>
                  </a:moveTo>
                  <a:lnTo>
                    <a:pt x="6988217" y="0"/>
                  </a:lnTo>
                  <a:lnTo>
                    <a:pt x="6988217" y="920835"/>
                  </a:lnTo>
                  <a:lnTo>
                    <a:pt x="0" y="920835"/>
                  </a:lnTo>
                  <a:close/>
                </a:path>
              </a:pathLst>
            </a:custGeom>
            <a:solidFill>
              <a:srgbClr val="000000">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5" name="Google Shape;185;p26"/>
            <p:cNvSpPr txBox="1"/>
            <p:nvPr/>
          </p:nvSpPr>
          <p:spPr>
            <a:xfrm>
              <a:off x="0" y="-9525"/>
              <a:ext cx="6988217" cy="93036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fr" sz="1000">
                  <a:solidFill>
                    <a:schemeClr val="dk1"/>
                  </a:solidFill>
                </a:rPr>
                <a:t>Idées pour stimuler l’engagement et promouvoir une culture d’apprentissage </a:t>
              </a:r>
              <a:endParaRPr sz="1000">
                <a:solidFill>
                  <a:schemeClr val="dk1"/>
                </a:solidFill>
                <a:latin typeface="Arial"/>
                <a:ea typeface="Arial"/>
                <a:cs typeface="Arial"/>
                <a:sym typeface="Arial"/>
              </a:endParaRPr>
            </a:p>
          </p:txBody>
        </p:sp>
      </p:grpSp>
      <p:sp>
        <p:nvSpPr>
          <p:cNvPr id="186" name="Google Shape;186;p26"/>
          <p:cNvSpPr txBox="1"/>
          <p:nvPr/>
        </p:nvSpPr>
        <p:spPr>
          <a:xfrm>
            <a:off x="477811" y="1538431"/>
            <a:ext cx="4789500" cy="4065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fr" sz="1100">
                <a:solidFill>
                  <a:srgbClr val="394646"/>
                </a:solidFill>
              </a:rPr>
              <a:t>Apprenez à partir de ce qui a fonctionné auprès de milliers de clients afin de progresser en toute confiance à chaque étape</a:t>
            </a:r>
            <a:endParaRPr sz="700"/>
          </a:p>
        </p:txBody>
      </p:sp>
      <p:sp>
        <p:nvSpPr>
          <p:cNvPr id="187" name="Google Shape;187;p26"/>
          <p:cNvSpPr txBox="1"/>
          <p:nvPr/>
        </p:nvSpPr>
        <p:spPr>
          <a:xfrm>
            <a:off x="938213" y="2349728"/>
            <a:ext cx="679200" cy="2310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500">
                <a:solidFill>
                  <a:srgbClr val="FFFFFF"/>
                </a:solidFill>
              </a:rPr>
              <a:t>Étape 1</a:t>
            </a:r>
            <a:endParaRPr sz="700"/>
          </a:p>
        </p:txBody>
      </p:sp>
      <p:sp>
        <p:nvSpPr>
          <p:cNvPr id="188" name="Google Shape;188;p26"/>
          <p:cNvSpPr txBox="1"/>
          <p:nvPr/>
        </p:nvSpPr>
        <p:spPr>
          <a:xfrm rot="-5400000">
            <a:off x="334200" y="3481811"/>
            <a:ext cx="583200" cy="1848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None/>
            </a:pPr>
            <a:r>
              <a:rPr lang="fr" sz="1200">
                <a:solidFill>
                  <a:srgbClr val="394646"/>
                </a:solidFill>
              </a:rPr>
              <a:t>Jalon</a:t>
            </a:r>
            <a:endParaRPr sz="700"/>
          </a:p>
        </p:txBody>
      </p:sp>
      <p:sp>
        <p:nvSpPr>
          <p:cNvPr id="189" name="Google Shape;189;p26"/>
          <p:cNvSpPr txBox="1"/>
          <p:nvPr/>
        </p:nvSpPr>
        <p:spPr>
          <a:xfrm>
            <a:off x="3340950" y="2349726"/>
            <a:ext cx="679200" cy="5079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500">
                <a:solidFill>
                  <a:srgbClr val="FFFFFF"/>
                </a:solidFill>
              </a:rPr>
              <a:t>Étape 2</a:t>
            </a:r>
            <a:r>
              <a:rPr lang="fr" sz="1500">
                <a:solidFill>
                  <a:srgbClr val="FFFFFF"/>
                </a:solidFill>
                <a:latin typeface="Arial"/>
                <a:ea typeface="Arial"/>
                <a:cs typeface="Arial"/>
                <a:sym typeface="Arial"/>
              </a:rPr>
              <a:t> 2</a:t>
            </a:r>
            <a:endParaRPr sz="700"/>
          </a:p>
        </p:txBody>
      </p:sp>
      <p:sp>
        <p:nvSpPr>
          <p:cNvPr id="190" name="Google Shape;190;p26"/>
          <p:cNvSpPr txBox="1"/>
          <p:nvPr/>
        </p:nvSpPr>
        <p:spPr>
          <a:xfrm>
            <a:off x="5936489" y="2349728"/>
            <a:ext cx="679200" cy="2310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500">
                <a:solidFill>
                  <a:srgbClr val="FFFFFF"/>
                </a:solidFill>
              </a:rPr>
              <a:t>Étape 3</a:t>
            </a:r>
            <a:endParaRPr sz="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196"/>
        <p:cNvGrpSpPr/>
        <p:nvPr/>
      </p:nvGrpSpPr>
      <p:grpSpPr>
        <a:xfrm>
          <a:off x="0" y="0"/>
          <a:ext cx="0" cy="0"/>
          <a:chOff x="0" y="0"/>
          <a:chExt cx="0" cy="0"/>
        </a:xfrm>
      </p:grpSpPr>
      <p:sp>
        <p:nvSpPr>
          <p:cNvPr id="197" name="Google Shape;197;p27"/>
          <p:cNvSpPr/>
          <p:nvPr/>
        </p:nvSpPr>
        <p:spPr>
          <a:xfrm rot="4299334">
            <a:off x="6204695" y="-12021"/>
            <a:ext cx="3677382" cy="3563732"/>
          </a:xfrm>
          <a:custGeom>
            <a:avLst/>
            <a:gdLst/>
            <a:ahLst/>
            <a:cxnLst/>
            <a:rect l="l" t="t" r="r" b="b"/>
            <a:pathLst>
              <a:path w="7348429" h="7121325" extrusionOk="0">
                <a:moveTo>
                  <a:pt x="0" y="0"/>
                </a:moveTo>
                <a:lnTo>
                  <a:pt x="7348429" y="0"/>
                </a:lnTo>
                <a:lnTo>
                  <a:pt x="7348429" y="7121325"/>
                </a:lnTo>
                <a:lnTo>
                  <a:pt x="0" y="7121325"/>
                </a:lnTo>
                <a:lnTo>
                  <a:pt x="0" y="0"/>
                </a:lnTo>
                <a:close/>
              </a:path>
            </a:pathLst>
          </a:custGeom>
          <a:blipFill rotWithShape="1">
            <a:blip r:embed="rId3">
              <a:alphaModFix amt="42000"/>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98" name="Google Shape;198;p27"/>
          <p:cNvSpPr/>
          <p:nvPr/>
        </p:nvSpPr>
        <p:spPr>
          <a:xfrm>
            <a:off x="5708294" y="-968640"/>
            <a:ext cx="4202996" cy="3998019"/>
          </a:xfrm>
          <a:custGeom>
            <a:avLst/>
            <a:gdLst/>
            <a:ahLst/>
            <a:cxnLst/>
            <a:rect l="l" t="t" r="r" b="b"/>
            <a:pathLst>
              <a:path w="8405991" h="7996038" extrusionOk="0">
                <a:moveTo>
                  <a:pt x="0" y="0"/>
                </a:moveTo>
                <a:lnTo>
                  <a:pt x="8405991" y="0"/>
                </a:lnTo>
                <a:lnTo>
                  <a:pt x="8405991" y="7996038"/>
                </a:lnTo>
                <a:lnTo>
                  <a:pt x="0" y="7996038"/>
                </a:lnTo>
                <a:lnTo>
                  <a:pt x="0" y="0"/>
                </a:lnTo>
                <a:close/>
              </a:path>
            </a:pathLst>
          </a:custGeom>
          <a:blipFill rotWithShape="1">
            <a:blip r:embed="rId3">
              <a:alphaModFix amt="42000"/>
            </a:blip>
            <a:stretch>
              <a:fillRect b="-1876"/>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199" name="Google Shape;199;p27"/>
          <p:cNvGrpSpPr/>
          <p:nvPr/>
        </p:nvGrpSpPr>
        <p:grpSpPr>
          <a:xfrm>
            <a:off x="5213979" y="745364"/>
            <a:ext cx="3662344" cy="3512665"/>
            <a:chOff x="0" y="-9525"/>
            <a:chExt cx="1929174" cy="1850329"/>
          </a:xfrm>
        </p:grpSpPr>
        <p:sp>
          <p:nvSpPr>
            <p:cNvPr id="200" name="Google Shape;200;p27"/>
            <p:cNvSpPr/>
            <p:nvPr/>
          </p:nvSpPr>
          <p:spPr>
            <a:xfrm>
              <a:off x="0" y="0"/>
              <a:ext cx="1929174" cy="1840804"/>
            </a:xfrm>
            <a:custGeom>
              <a:avLst/>
              <a:gdLst/>
              <a:ahLst/>
              <a:cxnLst/>
              <a:rect l="l" t="t" r="r" b="b"/>
              <a:pathLst>
                <a:path w="1929174" h="1840804" extrusionOk="0">
                  <a:moveTo>
                    <a:pt x="19025" y="0"/>
                  </a:moveTo>
                  <a:lnTo>
                    <a:pt x="1910149" y="0"/>
                  </a:lnTo>
                  <a:cubicBezTo>
                    <a:pt x="1920656" y="0"/>
                    <a:pt x="1929174" y="8518"/>
                    <a:pt x="1929174" y="19025"/>
                  </a:cubicBezTo>
                  <a:lnTo>
                    <a:pt x="1929174" y="1821779"/>
                  </a:lnTo>
                  <a:cubicBezTo>
                    <a:pt x="1929174" y="1826825"/>
                    <a:pt x="1927169" y="1831664"/>
                    <a:pt x="1923601" y="1835232"/>
                  </a:cubicBezTo>
                  <a:cubicBezTo>
                    <a:pt x="1920033" y="1838800"/>
                    <a:pt x="1915194" y="1840804"/>
                    <a:pt x="1910149" y="1840804"/>
                  </a:cubicBezTo>
                  <a:lnTo>
                    <a:pt x="19025" y="1840804"/>
                  </a:lnTo>
                  <a:cubicBezTo>
                    <a:pt x="13979" y="1840804"/>
                    <a:pt x="9140" y="1838800"/>
                    <a:pt x="5572" y="1835232"/>
                  </a:cubicBezTo>
                  <a:cubicBezTo>
                    <a:pt x="2004" y="1831664"/>
                    <a:pt x="0" y="1826825"/>
                    <a:pt x="0" y="1821779"/>
                  </a:cubicBezTo>
                  <a:lnTo>
                    <a:pt x="0" y="19025"/>
                  </a:lnTo>
                  <a:cubicBezTo>
                    <a:pt x="0" y="13979"/>
                    <a:pt x="2004" y="9140"/>
                    <a:pt x="5572" y="5572"/>
                  </a:cubicBezTo>
                  <a:cubicBezTo>
                    <a:pt x="9140" y="2004"/>
                    <a:pt x="13979" y="0"/>
                    <a:pt x="19025" y="0"/>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1" name="Google Shape;201;p27"/>
            <p:cNvSpPr txBox="1"/>
            <p:nvPr/>
          </p:nvSpPr>
          <p:spPr>
            <a:xfrm>
              <a:off x="0" y="-9525"/>
              <a:ext cx="1929174" cy="1850329"/>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202" name="Google Shape;202;p27"/>
          <p:cNvGrpSpPr/>
          <p:nvPr/>
        </p:nvGrpSpPr>
        <p:grpSpPr>
          <a:xfrm>
            <a:off x="5328783" y="1096360"/>
            <a:ext cx="3426382" cy="2740887"/>
            <a:chOff x="0" y="-9525"/>
            <a:chExt cx="1804879" cy="1443788"/>
          </a:xfrm>
        </p:grpSpPr>
        <p:sp>
          <p:nvSpPr>
            <p:cNvPr id="203" name="Google Shape;203;p27">
              <a:hlinkClick r:id="rId4"/>
            </p:cNvPr>
            <p:cNvSpPr/>
            <p:nvPr/>
          </p:nvSpPr>
          <p:spPr>
            <a:xfrm>
              <a:off x="0" y="0"/>
              <a:ext cx="1804879" cy="1434263"/>
            </a:xfrm>
            <a:custGeom>
              <a:avLst/>
              <a:gdLst/>
              <a:ahLst/>
              <a:cxnLst/>
              <a:rect l="l" t="t" r="r" b="b"/>
              <a:pathLst>
                <a:path w="1804879" h="1434263" extrusionOk="0">
                  <a:moveTo>
                    <a:pt x="20335" y="0"/>
                  </a:moveTo>
                  <a:lnTo>
                    <a:pt x="1784543" y="0"/>
                  </a:lnTo>
                  <a:cubicBezTo>
                    <a:pt x="1795774" y="0"/>
                    <a:pt x="1804879" y="9104"/>
                    <a:pt x="1804879" y="20335"/>
                  </a:cubicBezTo>
                  <a:lnTo>
                    <a:pt x="1804879" y="1413928"/>
                  </a:lnTo>
                  <a:cubicBezTo>
                    <a:pt x="1804879" y="1425158"/>
                    <a:pt x="1795774" y="1434263"/>
                    <a:pt x="1784543" y="1434263"/>
                  </a:cubicBezTo>
                  <a:lnTo>
                    <a:pt x="20335" y="1434263"/>
                  </a:lnTo>
                  <a:cubicBezTo>
                    <a:pt x="9104" y="1434263"/>
                    <a:pt x="0" y="1425158"/>
                    <a:pt x="0" y="1413928"/>
                  </a:cubicBezTo>
                  <a:lnTo>
                    <a:pt x="0" y="20335"/>
                  </a:lnTo>
                  <a:cubicBezTo>
                    <a:pt x="0" y="9104"/>
                    <a:pt x="9104" y="0"/>
                    <a:pt x="20335" y="0"/>
                  </a:cubicBez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4" name="Google Shape;204;p27"/>
            <p:cNvSpPr txBox="1"/>
            <p:nvPr/>
          </p:nvSpPr>
          <p:spPr>
            <a:xfrm>
              <a:off x="0" y="-9525"/>
              <a:ext cx="1804879" cy="1443788"/>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205" name="Google Shape;205;p27"/>
          <p:cNvGrpSpPr/>
          <p:nvPr/>
        </p:nvGrpSpPr>
        <p:grpSpPr>
          <a:xfrm>
            <a:off x="398615" y="550925"/>
            <a:ext cx="4474024" cy="676350"/>
            <a:chOff x="0" y="-19"/>
            <a:chExt cx="11930731" cy="1803600"/>
          </a:xfrm>
        </p:grpSpPr>
        <p:sp>
          <p:nvSpPr>
            <p:cNvPr id="206" name="Google Shape;206;p27"/>
            <p:cNvSpPr/>
            <p:nvPr/>
          </p:nvSpPr>
          <p:spPr>
            <a:xfrm>
              <a:off x="0" y="0"/>
              <a:ext cx="10307234" cy="1803488"/>
            </a:xfrm>
            <a:custGeom>
              <a:avLst/>
              <a:gdLst/>
              <a:ahLst/>
              <a:cxnLst/>
              <a:rect l="l" t="t" r="r" b="b"/>
              <a:pathLst>
                <a:path w="10307234" h="1803488" extrusionOk="0">
                  <a:moveTo>
                    <a:pt x="0" y="0"/>
                  </a:moveTo>
                  <a:lnTo>
                    <a:pt x="10307234" y="0"/>
                  </a:lnTo>
                  <a:lnTo>
                    <a:pt x="10307234" y="1803488"/>
                  </a:lnTo>
                  <a:lnTo>
                    <a:pt x="0" y="1803488"/>
                  </a:lnTo>
                  <a:close/>
                </a:path>
              </a:pathLst>
            </a:custGeom>
            <a:solidFill>
              <a:srgbClr val="FAF9F4">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7" name="Google Shape;207;p27"/>
            <p:cNvSpPr txBox="1"/>
            <p:nvPr/>
          </p:nvSpPr>
          <p:spPr>
            <a:xfrm>
              <a:off x="31" y="-19"/>
              <a:ext cx="11930700" cy="1803600"/>
            </a:xfrm>
            <a:prstGeom prst="rect">
              <a:avLst/>
            </a:prstGeom>
            <a:noFill/>
            <a:ln>
              <a:noFill/>
            </a:ln>
          </p:spPr>
          <p:txBody>
            <a:bodyPr spcFirstLastPara="1" wrap="square" lIns="0" tIns="0" rIns="0" bIns="0" anchor="t" anchorCtr="0">
              <a:noAutofit/>
            </a:bodyPr>
            <a:lstStyle/>
            <a:p>
              <a:pPr marL="0" marR="0" lvl="0" indent="0" algn="l" rtl="0">
                <a:lnSpc>
                  <a:spcPct val="120005"/>
                </a:lnSpc>
                <a:spcBef>
                  <a:spcPts val="0"/>
                </a:spcBef>
                <a:spcAft>
                  <a:spcPts val="0"/>
                </a:spcAft>
                <a:buNone/>
              </a:pPr>
              <a:r>
                <a:rPr lang="fr" sz="1700">
                  <a:solidFill>
                    <a:srgbClr val="394646"/>
                  </a:solidFill>
                </a:rPr>
                <a:t>Préparez votre organisation et créez de l’élan pour le lancement de Go1</a:t>
              </a:r>
              <a:endParaRPr sz="1700"/>
            </a:p>
          </p:txBody>
        </p:sp>
      </p:grpSp>
      <p:sp>
        <p:nvSpPr>
          <p:cNvPr id="208" name="Google Shape;208;p27">
            <a:hlinkClick r:id="rId5"/>
          </p:cNvPr>
          <p:cNvSpPr/>
          <p:nvPr/>
        </p:nvSpPr>
        <p:spPr>
          <a:xfrm>
            <a:off x="5510142" y="1299641"/>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9" name="Google Shape;209;p27"/>
          <p:cNvSpPr/>
          <p:nvPr/>
        </p:nvSpPr>
        <p:spPr>
          <a:xfrm>
            <a:off x="5510142" y="1760587"/>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10" name="Google Shape;210;p27">
            <a:hlinkClick r:id="rId4"/>
          </p:cNvPr>
          <p:cNvSpPr/>
          <p:nvPr/>
        </p:nvSpPr>
        <p:spPr>
          <a:xfrm>
            <a:off x="5510142" y="2187213"/>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11" name="Google Shape;211;p27"/>
          <p:cNvSpPr/>
          <p:nvPr/>
        </p:nvSpPr>
        <p:spPr>
          <a:xfrm>
            <a:off x="5510142" y="2613838"/>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12" name="Google Shape;212;p27">
            <a:hlinkClick r:id="rId6"/>
          </p:cNvPr>
          <p:cNvSpPr/>
          <p:nvPr/>
        </p:nvSpPr>
        <p:spPr>
          <a:xfrm>
            <a:off x="5510142" y="3040463"/>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13" name="Google Shape;213;p27"/>
          <p:cNvGrpSpPr/>
          <p:nvPr/>
        </p:nvGrpSpPr>
        <p:grpSpPr>
          <a:xfrm>
            <a:off x="405330" y="1201074"/>
            <a:ext cx="1113612" cy="269931"/>
            <a:chOff x="0" y="-9525"/>
            <a:chExt cx="360684" cy="87427"/>
          </a:xfrm>
        </p:grpSpPr>
        <p:sp>
          <p:nvSpPr>
            <p:cNvPr id="214" name="Google Shape;214;p27"/>
            <p:cNvSpPr/>
            <p:nvPr/>
          </p:nvSpPr>
          <p:spPr>
            <a:xfrm>
              <a:off x="0" y="0"/>
              <a:ext cx="360684" cy="77902"/>
            </a:xfrm>
            <a:custGeom>
              <a:avLst/>
              <a:gdLst/>
              <a:ahLst/>
              <a:cxnLst/>
              <a:rect l="l" t="t" r="r" b="b"/>
              <a:pathLst>
                <a:path w="360684" h="77902" extrusionOk="0">
                  <a:moveTo>
                    <a:pt x="20856" y="0"/>
                  </a:moveTo>
                  <a:lnTo>
                    <a:pt x="339827" y="0"/>
                  </a:lnTo>
                  <a:cubicBezTo>
                    <a:pt x="351346" y="0"/>
                    <a:pt x="360684" y="9338"/>
                    <a:pt x="360684" y="20856"/>
                  </a:cubicBezTo>
                  <a:lnTo>
                    <a:pt x="360684" y="57045"/>
                  </a:lnTo>
                  <a:cubicBezTo>
                    <a:pt x="360684" y="68564"/>
                    <a:pt x="351346" y="77902"/>
                    <a:pt x="339827" y="77902"/>
                  </a:cubicBezTo>
                  <a:lnTo>
                    <a:pt x="20856" y="77902"/>
                  </a:lnTo>
                  <a:cubicBezTo>
                    <a:pt x="9338" y="77902"/>
                    <a:pt x="0" y="68564"/>
                    <a:pt x="0" y="57045"/>
                  </a:cubicBezTo>
                  <a:lnTo>
                    <a:pt x="0" y="20856"/>
                  </a:lnTo>
                  <a:cubicBezTo>
                    <a:pt x="0" y="9338"/>
                    <a:pt x="9338" y="0"/>
                    <a:pt x="20856" y="0"/>
                  </a:cubicBez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15" name="Google Shape;215;p27"/>
            <p:cNvSpPr txBox="1"/>
            <p:nvPr/>
          </p:nvSpPr>
          <p:spPr>
            <a:xfrm>
              <a:off x="0" y="-9525"/>
              <a:ext cx="360684"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Dé</a:t>
              </a:r>
              <a:r>
                <a:rPr lang="fr" sz="1000">
                  <a:solidFill>
                    <a:srgbClr val="394646"/>
                  </a:solidFill>
                  <a:latin typeface="Arial"/>
                  <a:ea typeface="Arial"/>
                  <a:cs typeface="Arial"/>
                  <a:sym typeface="Arial"/>
                </a:rPr>
                <a:t>cision clé</a:t>
              </a:r>
              <a:endParaRPr sz="700"/>
            </a:p>
          </p:txBody>
        </p:sp>
      </p:grpSp>
      <p:grpSp>
        <p:nvGrpSpPr>
          <p:cNvPr id="216" name="Google Shape;216;p27"/>
          <p:cNvGrpSpPr/>
          <p:nvPr/>
        </p:nvGrpSpPr>
        <p:grpSpPr>
          <a:xfrm>
            <a:off x="-59120" y="173313"/>
            <a:ext cx="1687228" cy="277197"/>
            <a:chOff x="0" y="-9525"/>
            <a:chExt cx="888763" cy="146016"/>
          </a:xfrm>
        </p:grpSpPr>
        <p:sp>
          <p:nvSpPr>
            <p:cNvPr id="217" name="Google Shape;217;p27"/>
            <p:cNvSpPr/>
            <p:nvPr/>
          </p:nvSpPr>
          <p:spPr>
            <a:xfrm>
              <a:off x="0" y="0"/>
              <a:ext cx="888763" cy="136491"/>
            </a:xfrm>
            <a:custGeom>
              <a:avLst/>
              <a:gdLst/>
              <a:ahLst/>
              <a:cxnLst/>
              <a:rect l="l" t="t" r="r" b="b"/>
              <a:pathLst>
                <a:path w="888763" h="136491" extrusionOk="0">
                  <a:moveTo>
                    <a:pt x="13765" y="0"/>
                  </a:moveTo>
                  <a:lnTo>
                    <a:pt x="874998" y="0"/>
                  </a:lnTo>
                  <a:cubicBezTo>
                    <a:pt x="882600" y="0"/>
                    <a:pt x="888763" y="6163"/>
                    <a:pt x="888763" y="13765"/>
                  </a:cubicBezTo>
                  <a:lnTo>
                    <a:pt x="888763" y="122726"/>
                  </a:lnTo>
                  <a:cubicBezTo>
                    <a:pt x="888763" y="130328"/>
                    <a:pt x="882600" y="136491"/>
                    <a:pt x="874998" y="136491"/>
                  </a:cubicBezTo>
                  <a:lnTo>
                    <a:pt x="13765" y="136491"/>
                  </a:lnTo>
                  <a:cubicBezTo>
                    <a:pt x="6163" y="136491"/>
                    <a:pt x="0" y="130328"/>
                    <a:pt x="0" y="122726"/>
                  </a:cubicBezTo>
                  <a:lnTo>
                    <a:pt x="0" y="13765"/>
                  </a:lnTo>
                  <a:cubicBezTo>
                    <a:pt x="0" y="6163"/>
                    <a:pt x="6163" y="0"/>
                    <a:pt x="13765" y="0"/>
                  </a:cubicBezTo>
                  <a:close/>
                </a:path>
              </a:pathLst>
            </a:custGeom>
            <a:solidFill>
              <a:srgbClr val="9B4623"/>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18" name="Google Shape;218;p27"/>
            <p:cNvSpPr txBox="1"/>
            <p:nvPr/>
          </p:nvSpPr>
          <p:spPr>
            <a:xfrm>
              <a:off x="0" y="-9525"/>
              <a:ext cx="888763" cy="146016"/>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sp>
        <p:nvSpPr>
          <p:cNvPr id="219" name="Google Shape;219;p27"/>
          <p:cNvSpPr/>
          <p:nvPr/>
        </p:nvSpPr>
        <p:spPr>
          <a:xfrm>
            <a:off x="5516016" y="3466590"/>
            <a:ext cx="264226" cy="26422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20" name="Google Shape;220;p27"/>
          <p:cNvGrpSpPr/>
          <p:nvPr/>
        </p:nvGrpSpPr>
        <p:grpSpPr>
          <a:xfrm>
            <a:off x="179334" y="2102114"/>
            <a:ext cx="214304" cy="267850"/>
            <a:chOff x="0" y="-38100"/>
            <a:chExt cx="152486" cy="190586"/>
          </a:xfrm>
        </p:grpSpPr>
        <p:sp>
          <p:nvSpPr>
            <p:cNvPr id="221" name="Google Shape;221;p27"/>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22" name="Google Shape;222;p27"/>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223" name="Google Shape;223;p27"/>
          <p:cNvSpPr/>
          <p:nvPr/>
        </p:nvSpPr>
        <p:spPr>
          <a:xfrm>
            <a:off x="233042" y="2225955"/>
            <a:ext cx="106894" cy="73721"/>
          </a:xfrm>
          <a:custGeom>
            <a:avLst/>
            <a:gdLst/>
            <a:ahLst/>
            <a:cxnLst/>
            <a:rect l="l" t="t" r="r" b="b"/>
            <a:pathLst>
              <a:path w="213789" h="147441" extrusionOk="0">
                <a:moveTo>
                  <a:pt x="0" y="0"/>
                </a:moveTo>
                <a:lnTo>
                  <a:pt x="213788" y="0"/>
                </a:lnTo>
                <a:lnTo>
                  <a:pt x="213788" y="147440"/>
                </a:lnTo>
                <a:lnTo>
                  <a:pt x="0" y="147440"/>
                </a:lnTo>
                <a:lnTo>
                  <a:pt x="0" y="0"/>
                </a:lnTo>
                <a:close/>
              </a:path>
            </a:pathLst>
          </a:custGeom>
          <a:blipFill rotWithShape="1">
            <a:blip r:embed="rId7">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24" name="Google Shape;224;p27"/>
          <p:cNvGrpSpPr/>
          <p:nvPr/>
        </p:nvGrpSpPr>
        <p:grpSpPr>
          <a:xfrm>
            <a:off x="1569469" y="1201074"/>
            <a:ext cx="3378151" cy="269931"/>
            <a:chOff x="0" y="-9525"/>
            <a:chExt cx="1094138" cy="87427"/>
          </a:xfrm>
        </p:grpSpPr>
        <p:sp>
          <p:nvSpPr>
            <p:cNvPr id="225" name="Google Shape;225;p27"/>
            <p:cNvSpPr/>
            <p:nvPr/>
          </p:nvSpPr>
          <p:spPr>
            <a:xfrm>
              <a:off x="0" y="0"/>
              <a:ext cx="1094138" cy="77902"/>
            </a:xfrm>
            <a:custGeom>
              <a:avLst/>
              <a:gdLst/>
              <a:ahLst/>
              <a:cxnLst/>
              <a:rect l="l" t="t" r="r" b="b"/>
              <a:pathLst>
                <a:path w="1094138" h="77902" extrusionOk="0">
                  <a:moveTo>
                    <a:pt x="6875" y="0"/>
                  </a:moveTo>
                  <a:lnTo>
                    <a:pt x="1087263" y="0"/>
                  </a:lnTo>
                  <a:cubicBezTo>
                    <a:pt x="1089086" y="0"/>
                    <a:pt x="1090835" y="724"/>
                    <a:pt x="1092124" y="2014"/>
                  </a:cubicBezTo>
                  <a:cubicBezTo>
                    <a:pt x="1093413" y="3303"/>
                    <a:pt x="1094138" y="5052"/>
                    <a:pt x="1094138" y="6875"/>
                  </a:cubicBezTo>
                  <a:lnTo>
                    <a:pt x="1094138" y="71026"/>
                  </a:lnTo>
                  <a:cubicBezTo>
                    <a:pt x="1094138" y="72850"/>
                    <a:pt x="1093413" y="74599"/>
                    <a:pt x="1092124" y="75888"/>
                  </a:cubicBezTo>
                  <a:cubicBezTo>
                    <a:pt x="1090835" y="77177"/>
                    <a:pt x="1089086" y="77902"/>
                    <a:pt x="1087263" y="77902"/>
                  </a:cubicBezTo>
                  <a:lnTo>
                    <a:pt x="6875" y="77902"/>
                  </a:lnTo>
                  <a:cubicBezTo>
                    <a:pt x="5052" y="77902"/>
                    <a:pt x="3303" y="77177"/>
                    <a:pt x="2014" y="75888"/>
                  </a:cubicBezTo>
                  <a:cubicBezTo>
                    <a:pt x="724" y="74599"/>
                    <a:pt x="0" y="72850"/>
                    <a:pt x="0" y="71026"/>
                  </a:cubicBezTo>
                  <a:lnTo>
                    <a:pt x="0" y="6875"/>
                  </a:lnTo>
                  <a:cubicBezTo>
                    <a:pt x="0" y="5052"/>
                    <a:pt x="724" y="3303"/>
                    <a:pt x="2014" y="2014"/>
                  </a:cubicBezTo>
                  <a:cubicBezTo>
                    <a:pt x="3303" y="724"/>
                    <a:pt x="5052" y="0"/>
                    <a:pt x="6875" y="0"/>
                  </a:cubicBezTo>
                  <a:close/>
                </a:path>
              </a:pathLst>
            </a:custGeom>
            <a:solidFill>
              <a:srgbClr val="DEF1D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26" name="Google Shape;226;p27"/>
            <p:cNvSpPr txBox="1"/>
            <p:nvPr/>
          </p:nvSpPr>
          <p:spPr>
            <a:xfrm>
              <a:off x="0" y="-9525"/>
              <a:ext cx="1094138"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Recommandation</a:t>
              </a:r>
              <a:r>
                <a:rPr lang="fr" sz="1000">
                  <a:solidFill>
                    <a:srgbClr val="394646"/>
                  </a:solidFill>
                  <a:latin typeface="Arial"/>
                  <a:ea typeface="Arial"/>
                  <a:cs typeface="Arial"/>
                  <a:sym typeface="Arial"/>
                </a:rPr>
                <a:t> G1</a:t>
              </a:r>
              <a:endParaRPr sz="700"/>
            </a:p>
          </p:txBody>
        </p:sp>
      </p:grpSp>
      <p:graphicFrame>
        <p:nvGraphicFramePr>
          <p:cNvPr id="227" name="Google Shape;227;p27"/>
          <p:cNvGraphicFramePr/>
          <p:nvPr/>
        </p:nvGraphicFramePr>
        <p:xfrm>
          <a:off x="405329" y="1548402"/>
          <a:ext cx="4661000" cy="3609483"/>
        </p:xfrm>
        <a:graphic>
          <a:graphicData uri="http://schemas.openxmlformats.org/drawingml/2006/table">
            <a:tbl>
              <a:tblPr>
                <a:noFill/>
                <a:tableStyleId>{87510514-7E93-484D-A115-0C1FFD0FFA3F}</a:tableStyleId>
              </a:tblPr>
              <a:tblGrid>
                <a:gridCol w="1030625">
                  <a:extLst>
                    <a:ext uri="{9D8B030D-6E8A-4147-A177-3AD203B41FA5}">
                      <a16:colId xmlns:a16="http://schemas.microsoft.com/office/drawing/2014/main" val="20000"/>
                    </a:ext>
                  </a:extLst>
                </a:gridCol>
                <a:gridCol w="3630375">
                  <a:extLst>
                    <a:ext uri="{9D8B030D-6E8A-4147-A177-3AD203B41FA5}">
                      <a16:colId xmlns:a16="http://schemas.microsoft.com/office/drawing/2014/main" val="20001"/>
                    </a:ext>
                  </a:extLst>
                </a:gridCol>
              </a:tblGrid>
              <a:tr h="993225">
                <a:tc>
                  <a:txBody>
                    <a:bodyPr/>
                    <a:lstStyle/>
                    <a:p>
                      <a:pPr marL="0" marR="0" lvl="0" indent="0" algn="l" rtl="0">
                        <a:lnSpc>
                          <a:spcPct val="140025"/>
                        </a:lnSpc>
                        <a:spcBef>
                          <a:spcPts val="0"/>
                        </a:spcBef>
                        <a:spcAft>
                          <a:spcPts val="0"/>
                        </a:spcAft>
                        <a:buNone/>
                      </a:pPr>
                      <a:r>
                        <a:rPr lang="fr" sz="800">
                          <a:solidFill>
                            <a:srgbClr val="394646"/>
                          </a:solidFill>
                        </a:rPr>
                        <a:t>Lancement progressif vs lancement massif : quels publics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140025"/>
                        </a:lnSpc>
                        <a:spcBef>
                          <a:spcPts val="0"/>
                        </a:spcBef>
                        <a:spcAft>
                          <a:spcPts val="0"/>
                        </a:spcAft>
                        <a:buNone/>
                      </a:pPr>
                      <a:r>
                        <a:rPr lang="fr" sz="700">
                          <a:solidFill>
                            <a:srgbClr val="394646"/>
                          </a:solidFill>
                        </a:rPr>
                        <a:t>Pour les organisations de plus de 500 employés, nous suggérons de commencer par un lancement progressif. Commencez avec un petit groupe ciblé — comme une équipe, un département ou une région spécifique — composé d’apprenants motivés et de managers influents.</a:t>
                      </a:r>
                      <a:endParaRPr sz="5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0"/>
                  </a:ext>
                </a:extLst>
              </a:tr>
              <a:tr h="999950">
                <a:tc>
                  <a:txBody>
                    <a:bodyPr/>
                    <a:lstStyle/>
                    <a:p>
                      <a:pPr marL="0" marR="0" lvl="0" indent="0" algn="l" rtl="0">
                        <a:lnSpc>
                          <a:spcPct val="140025"/>
                        </a:lnSpc>
                        <a:spcBef>
                          <a:spcPts val="0"/>
                        </a:spcBef>
                        <a:spcAft>
                          <a:spcPts val="0"/>
                        </a:spcAft>
                        <a:buNone/>
                      </a:pPr>
                      <a:r>
                        <a:rPr lang="fr" sz="800" u="none" strike="noStrike" cap="none">
                          <a:solidFill>
                            <a:srgbClr val="394646"/>
                          </a:solidFill>
                          <a:latin typeface="Arial"/>
                          <a:ea typeface="Arial"/>
                          <a:cs typeface="Arial"/>
                          <a:sym typeface="Arial"/>
                        </a:rPr>
                        <a:t>How should we pick our launch date?</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140025"/>
                        </a:lnSpc>
                        <a:spcBef>
                          <a:spcPts val="0"/>
                        </a:spcBef>
                        <a:spcAft>
                          <a:spcPts val="0"/>
                        </a:spcAft>
                        <a:buNone/>
                      </a:pPr>
                      <a:r>
                        <a:rPr lang="fr" sz="700">
                          <a:solidFill>
                            <a:srgbClr val="394646"/>
                          </a:solidFill>
                        </a:rPr>
                        <a:t>Lancez Go1 en parallèle avec d’autres outils d’apprentissage pour faciliter votre déploiement. Associez-le à une campagne d’entreprise, à un programme de formation spécifique ou au début d’un nouveau trimestre pour accroître sa visibilité. Choisissez une journée d’apprentissage dédiée pour créer un moment de découverte et d’engagement.</a:t>
                      </a:r>
                      <a:endParaRPr sz="7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1"/>
                  </a:ext>
                </a:extLst>
              </a:tr>
              <a:tr h="1516025">
                <a:tc>
                  <a:txBody>
                    <a:bodyPr/>
                    <a:lstStyle/>
                    <a:p>
                      <a:pPr marL="0" marR="0" lvl="0" indent="0" algn="l" rtl="0">
                        <a:lnSpc>
                          <a:spcPct val="140025"/>
                        </a:lnSpc>
                        <a:spcBef>
                          <a:spcPts val="0"/>
                        </a:spcBef>
                        <a:spcAft>
                          <a:spcPts val="0"/>
                        </a:spcAft>
                        <a:buNone/>
                      </a:pPr>
                      <a:r>
                        <a:rPr lang="fr" sz="800">
                          <a:solidFill>
                            <a:srgbClr val="394646"/>
                          </a:solidFill>
                        </a:rPr>
                        <a:t>Qui devriez-vous mobiliser en interne et qu’attendre d’eux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lvl="0" indent="0" algn="l" rtl="0">
                        <a:lnSpc>
                          <a:spcPct val="115000"/>
                        </a:lnSpc>
                        <a:spcBef>
                          <a:spcPts val="1200"/>
                        </a:spcBef>
                        <a:spcAft>
                          <a:spcPts val="0"/>
                        </a:spcAft>
                        <a:buNone/>
                      </a:pPr>
                      <a:r>
                        <a:rPr lang="fr" sz="600" b="1">
                          <a:solidFill>
                            <a:srgbClr val="394646"/>
                          </a:solidFill>
                        </a:rPr>
                        <a:t>Apprenants : </a:t>
                      </a:r>
                      <a:r>
                        <a:rPr lang="fr" sz="600">
                          <a:solidFill>
                            <a:srgbClr val="394646"/>
                          </a:solidFill>
                        </a:rPr>
                        <a:t>Les apprenants doivent comprendre que Go1 est là pour les aider à se développer. Encouragez-les à collaborer avec leur manager pour définir un parcours d’apprentissage et à explorer au moins un cours ou une playlist dès leur première semaine.</a:t>
                      </a:r>
                      <a:endParaRPr sz="600">
                        <a:solidFill>
                          <a:srgbClr val="394646"/>
                        </a:solidFill>
                      </a:endParaRPr>
                    </a:p>
                    <a:p>
                      <a:pPr marL="0" lvl="0" indent="0" algn="l" rtl="0">
                        <a:lnSpc>
                          <a:spcPct val="115000"/>
                        </a:lnSpc>
                        <a:spcBef>
                          <a:spcPts val="1200"/>
                        </a:spcBef>
                        <a:spcAft>
                          <a:spcPts val="0"/>
                        </a:spcAft>
                        <a:buNone/>
                      </a:pPr>
                      <a:r>
                        <a:rPr lang="fr" sz="600" b="1">
                          <a:solidFill>
                            <a:srgbClr val="394646"/>
                          </a:solidFill>
                        </a:rPr>
                        <a:t>Managers : </a:t>
                      </a:r>
                      <a:r>
                        <a:rPr lang="fr" sz="600">
                          <a:solidFill>
                            <a:srgbClr val="394646"/>
                          </a:solidFill>
                        </a:rPr>
                        <a:t>Les managers jouent un rôle clé. Impliquez-les dans la planification du lancement, faites la promotion de Go1 lors des réunions d’équipe et sur les canaux internes.</a:t>
                      </a:r>
                      <a:endParaRPr sz="600">
                        <a:solidFill>
                          <a:srgbClr val="394646"/>
                        </a:solidFill>
                      </a:endParaRPr>
                    </a:p>
                    <a:p>
                      <a:pPr marL="0" lvl="0" indent="0" algn="l" rtl="0">
                        <a:lnSpc>
                          <a:spcPct val="115000"/>
                        </a:lnSpc>
                        <a:spcBef>
                          <a:spcPts val="1200"/>
                        </a:spcBef>
                        <a:spcAft>
                          <a:spcPts val="0"/>
                        </a:spcAft>
                        <a:buNone/>
                      </a:pPr>
                      <a:r>
                        <a:rPr lang="fr" sz="600" b="1">
                          <a:solidFill>
                            <a:srgbClr val="394646"/>
                          </a:solidFill>
                        </a:rPr>
                        <a:t>Dirigeants : </a:t>
                      </a:r>
                      <a:r>
                        <a:rPr lang="fr" sz="600">
                          <a:solidFill>
                            <a:srgbClr val="394646"/>
                          </a:solidFill>
                        </a:rPr>
                        <a:t>Un soutien visible de la direction est très important. Demandez aux leaders influents de partager un message ou une vidéo soutenant l’initiative.</a:t>
                      </a:r>
                      <a:endParaRPr sz="600">
                        <a:solidFill>
                          <a:srgbClr val="394646"/>
                        </a:solidFill>
                      </a:endParaRPr>
                    </a:p>
                    <a:p>
                      <a:pPr marL="0" lvl="0" indent="0" algn="l" rtl="0">
                        <a:lnSpc>
                          <a:spcPct val="115000"/>
                        </a:lnSpc>
                        <a:spcBef>
                          <a:spcPts val="1200"/>
                        </a:spcBef>
                        <a:spcAft>
                          <a:spcPts val="1200"/>
                        </a:spcAft>
                        <a:buNone/>
                      </a:pPr>
                      <a:r>
                        <a:rPr lang="fr" sz="600" b="1">
                          <a:solidFill>
                            <a:srgbClr val="394646"/>
                          </a:solidFill>
                        </a:rPr>
                        <a:t>Équipe marketing/communication : </a:t>
                      </a:r>
                      <a:r>
                        <a:rPr lang="fr" sz="600">
                          <a:solidFill>
                            <a:srgbClr val="394646"/>
                          </a:solidFill>
                        </a:rPr>
                        <a:t>Assurez-vous que les équipes internes ont passé en revue les supports de lancement et peuvent relayer vos messages.</a:t>
                      </a:r>
                      <a:endParaRPr sz="600">
                        <a:solidFill>
                          <a:srgbClr val="394646"/>
                        </a:solidFill>
                      </a:endParaRPr>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pSp>
        <p:nvGrpSpPr>
          <p:cNvPr id="228" name="Google Shape;228;p27"/>
          <p:cNvGrpSpPr/>
          <p:nvPr/>
        </p:nvGrpSpPr>
        <p:grpSpPr>
          <a:xfrm>
            <a:off x="191020" y="2975833"/>
            <a:ext cx="214304" cy="267850"/>
            <a:chOff x="0" y="-38100"/>
            <a:chExt cx="152486" cy="190586"/>
          </a:xfrm>
        </p:grpSpPr>
        <p:sp>
          <p:nvSpPr>
            <p:cNvPr id="229" name="Google Shape;229;p27"/>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30" name="Google Shape;230;p27"/>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231" name="Google Shape;231;p27"/>
          <p:cNvSpPr/>
          <p:nvPr/>
        </p:nvSpPr>
        <p:spPr>
          <a:xfrm>
            <a:off x="244727" y="3099673"/>
            <a:ext cx="106895" cy="73721"/>
          </a:xfrm>
          <a:custGeom>
            <a:avLst/>
            <a:gdLst/>
            <a:ahLst/>
            <a:cxnLst/>
            <a:rect l="l" t="t" r="r" b="b"/>
            <a:pathLst>
              <a:path w="213789" h="147441" extrusionOk="0">
                <a:moveTo>
                  <a:pt x="0" y="0"/>
                </a:moveTo>
                <a:lnTo>
                  <a:pt x="213789" y="0"/>
                </a:lnTo>
                <a:lnTo>
                  <a:pt x="213789" y="147441"/>
                </a:lnTo>
                <a:lnTo>
                  <a:pt x="0" y="147441"/>
                </a:lnTo>
                <a:lnTo>
                  <a:pt x="0" y="0"/>
                </a:lnTo>
                <a:close/>
              </a:path>
            </a:pathLst>
          </a:custGeom>
          <a:blipFill rotWithShape="1">
            <a:blip r:embed="rId7">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32" name="Google Shape;232;p27"/>
          <p:cNvGrpSpPr/>
          <p:nvPr/>
        </p:nvGrpSpPr>
        <p:grpSpPr>
          <a:xfrm>
            <a:off x="191020" y="4069194"/>
            <a:ext cx="214304" cy="267850"/>
            <a:chOff x="0" y="-38100"/>
            <a:chExt cx="152486" cy="190586"/>
          </a:xfrm>
        </p:grpSpPr>
        <p:sp>
          <p:nvSpPr>
            <p:cNvPr id="233" name="Google Shape;233;p27"/>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34" name="Google Shape;234;p27"/>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235" name="Google Shape;235;p27"/>
          <p:cNvSpPr/>
          <p:nvPr/>
        </p:nvSpPr>
        <p:spPr>
          <a:xfrm>
            <a:off x="244727" y="4195046"/>
            <a:ext cx="106895" cy="73721"/>
          </a:xfrm>
          <a:custGeom>
            <a:avLst/>
            <a:gdLst/>
            <a:ahLst/>
            <a:cxnLst/>
            <a:rect l="l" t="t" r="r" b="b"/>
            <a:pathLst>
              <a:path w="213789" h="147441" extrusionOk="0">
                <a:moveTo>
                  <a:pt x="0" y="0"/>
                </a:moveTo>
                <a:lnTo>
                  <a:pt x="213789" y="0"/>
                </a:lnTo>
                <a:lnTo>
                  <a:pt x="213789" y="147441"/>
                </a:lnTo>
                <a:lnTo>
                  <a:pt x="0" y="147441"/>
                </a:lnTo>
                <a:lnTo>
                  <a:pt x="0" y="0"/>
                </a:lnTo>
                <a:close/>
              </a:path>
            </a:pathLst>
          </a:custGeom>
          <a:blipFill rotWithShape="1">
            <a:blip r:embed="rId7">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36" name="Google Shape;236;p27"/>
          <p:cNvSpPr txBox="1"/>
          <p:nvPr/>
        </p:nvSpPr>
        <p:spPr>
          <a:xfrm>
            <a:off x="5924166" y="1281648"/>
            <a:ext cx="2495400" cy="36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200">
                <a:solidFill>
                  <a:srgbClr val="394646"/>
                </a:solidFill>
              </a:rPr>
              <a:t>Modèles d’e-mails pour les parties prenantes clés</a:t>
            </a:r>
            <a:endParaRPr sz="700"/>
          </a:p>
        </p:txBody>
      </p:sp>
      <p:sp>
        <p:nvSpPr>
          <p:cNvPr id="237" name="Google Shape;237;p27"/>
          <p:cNvSpPr txBox="1"/>
          <p:nvPr/>
        </p:nvSpPr>
        <p:spPr>
          <a:xfrm>
            <a:off x="5924166" y="1726323"/>
            <a:ext cx="2720100" cy="36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200">
                <a:solidFill>
                  <a:srgbClr val="394646"/>
                </a:solidFill>
              </a:rPr>
              <a:t>Guide pratique pour impliquer les managers occupés</a:t>
            </a:r>
            <a:endParaRPr sz="700"/>
          </a:p>
        </p:txBody>
      </p:sp>
      <p:sp>
        <p:nvSpPr>
          <p:cNvPr id="238" name="Google Shape;238;p27"/>
          <p:cNvSpPr txBox="1"/>
          <p:nvPr/>
        </p:nvSpPr>
        <p:spPr>
          <a:xfrm>
            <a:off x="5924166" y="2169497"/>
            <a:ext cx="2821500" cy="2628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fr" sz="1200">
                <a:solidFill>
                  <a:srgbClr val="394646"/>
                </a:solidFill>
              </a:rPr>
              <a:t>Idées de contenu : 12 mois d’apprentissage</a:t>
            </a:r>
            <a:endParaRPr sz="700"/>
          </a:p>
        </p:txBody>
      </p:sp>
      <p:sp>
        <p:nvSpPr>
          <p:cNvPr id="239" name="Google Shape;239;p27"/>
          <p:cNvSpPr txBox="1"/>
          <p:nvPr/>
        </p:nvSpPr>
        <p:spPr>
          <a:xfrm>
            <a:off x="5924176" y="2595375"/>
            <a:ext cx="2300400" cy="36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200">
                <a:solidFill>
                  <a:srgbClr val="394646"/>
                </a:solidFill>
              </a:rPr>
              <a:t>Idées de contenu : Compétences professionnelles</a:t>
            </a:r>
            <a:endParaRPr sz="700"/>
          </a:p>
        </p:txBody>
      </p:sp>
      <p:sp>
        <p:nvSpPr>
          <p:cNvPr id="240" name="Google Shape;240;p27"/>
          <p:cNvSpPr txBox="1"/>
          <p:nvPr/>
        </p:nvSpPr>
        <p:spPr>
          <a:xfrm>
            <a:off x="5924177" y="3073935"/>
            <a:ext cx="2720100" cy="184800"/>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fr" sz="1200">
                <a:solidFill>
                  <a:srgbClr val="394646"/>
                </a:solidFill>
              </a:rPr>
              <a:t>Guides de lancement de programmes</a:t>
            </a:r>
            <a:endParaRPr sz="700"/>
          </a:p>
        </p:txBody>
      </p:sp>
      <p:sp>
        <p:nvSpPr>
          <p:cNvPr id="241" name="Google Shape;241;p27"/>
          <p:cNvSpPr txBox="1"/>
          <p:nvPr/>
        </p:nvSpPr>
        <p:spPr>
          <a:xfrm>
            <a:off x="5505347" y="808428"/>
            <a:ext cx="3248100" cy="200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fr" sz="1300">
                <a:solidFill>
                  <a:srgbClr val="394646"/>
                </a:solidFill>
              </a:rPr>
              <a:t>Principales ressources avant le lancement</a:t>
            </a:r>
            <a:endParaRPr sz="1300"/>
          </a:p>
        </p:txBody>
      </p:sp>
      <p:sp>
        <p:nvSpPr>
          <p:cNvPr id="242" name="Google Shape;242;p27"/>
          <p:cNvSpPr txBox="1"/>
          <p:nvPr/>
        </p:nvSpPr>
        <p:spPr>
          <a:xfrm>
            <a:off x="5520012" y="3975513"/>
            <a:ext cx="3176400" cy="147733"/>
          </a:xfrm>
          <a:prstGeom prst="rect">
            <a:avLst/>
          </a:prstGeom>
          <a:noFill/>
          <a:ln>
            <a:noFill/>
          </a:ln>
        </p:spPr>
        <p:txBody>
          <a:bodyPr spcFirstLastPara="1" wrap="square" lIns="0" tIns="0" rIns="0" bIns="0" anchor="t" anchorCtr="0">
            <a:spAutoFit/>
          </a:bodyPr>
          <a:lstStyle/>
          <a:p>
            <a:pPr marL="0" marR="0" lvl="0" indent="0" algn="l" rtl="0">
              <a:lnSpc>
                <a:spcPct val="120012"/>
              </a:lnSpc>
              <a:spcBef>
                <a:spcPts val="0"/>
              </a:spcBef>
              <a:spcAft>
                <a:spcPts val="0"/>
              </a:spcAft>
              <a:buNone/>
            </a:pPr>
            <a:r>
              <a:rPr lang="fr" sz="800" u="sng" dirty="0">
                <a:solidFill>
                  <a:schemeClr val="hlink"/>
                </a:solidFill>
                <a:hlinkClick r:id="rId8"/>
              </a:rPr>
              <a:t>Pour plus de ressources, consultez notre Hub de la réussite client</a:t>
            </a:r>
            <a:endParaRPr sz="700" dirty="0"/>
          </a:p>
        </p:txBody>
      </p:sp>
      <p:sp>
        <p:nvSpPr>
          <p:cNvPr id="243" name="Google Shape;243;p27"/>
          <p:cNvSpPr txBox="1"/>
          <p:nvPr/>
        </p:nvSpPr>
        <p:spPr>
          <a:xfrm>
            <a:off x="-83314" y="240000"/>
            <a:ext cx="1878600" cy="1539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000">
                <a:solidFill>
                  <a:srgbClr val="FFFFFF"/>
                </a:solidFill>
              </a:rPr>
              <a:t>Planifiez votre lancement </a:t>
            </a:r>
            <a:endParaRPr sz="700"/>
          </a:p>
        </p:txBody>
      </p:sp>
      <p:sp>
        <p:nvSpPr>
          <p:cNvPr id="244" name="Google Shape;244;p27"/>
          <p:cNvSpPr txBox="1"/>
          <p:nvPr/>
        </p:nvSpPr>
        <p:spPr>
          <a:xfrm>
            <a:off x="5930039" y="3511189"/>
            <a:ext cx="2568900" cy="184800"/>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fr" sz="1200">
                <a:solidFill>
                  <a:srgbClr val="394646"/>
                </a:solidFill>
              </a:rPr>
              <a:t>Présentation interactive de la curation</a:t>
            </a:r>
            <a:endParaRPr sz="700"/>
          </a:p>
        </p:txBody>
      </p:sp>
      <p:sp>
        <p:nvSpPr>
          <p:cNvPr id="245" name="Google Shape;245;p27">
            <a:hlinkClick r:id="rId9"/>
          </p:cNvPr>
          <p:cNvSpPr/>
          <p:nvPr/>
        </p:nvSpPr>
        <p:spPr>
          <a:xfrm>
            <a:off x="5555107" y="1346333"/>
            <a:ext cx="174274" cy="174274"/>
          </a:xfrm>
          <a:custGeom>
            <a:avLst/>
            <a:gdLst/>
            <a:ahLst/>
            <a:cxnLst/>
            <a:rect l="l" t="t" r="r" b="b"/>
            <a:pathLst>
              <a:path w="348548" h="348548" extrusionOk="0">
                <a:moveTo>
                  <a:pt x="0" y="0"/>
                </a:moveTo>
                <a:lnTo>
                  <a:pt x="348548" y="0"/>
                </a:lnTo>
                <a:lnTo>
                  <a:pt x="348548" y="348548"/>
                </a:lnTo>
                <a:lnTo>
                  <a:pt x="0" y="348548"/>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46" name="Google Shape;246;p27">
            <a:hlinkClick r:id="rId4"/>
          </p:cNvPr>
          <p:cNvSpPr/>
          <p:nvPr/>
        </p:nvSpPr>
        <p:spPr>
          <a:xfrm>
            <a:off x="5555107" y="1810289"/>
            <a:ext cx="174274" cy="174274"/>
          </a:xfrm>
          <a:custGeom>
            <a:avLst/>
            <a:gdLst/>
            <a:ahLst/>
            <a:cxnLst/>
            <a:rect l="l" t="t" r="r" b="b"/>
            <a:pathLst>
              <a:path w="348548" h="348548" extrusionOk="0">
                <a:moveTo>
                  <a:pt x="0" y="0"/>
                </a:moveTo>
                <a:lnTo>
                  <a:pt x="348548" y="0"/>
                </a:lnTo>
                <a:lnTo>
                  <a:pt x="348548" y="348548"/>
                </a:lnTo>
                <a:lnTo>
                  <a:pt x="0" y="348548"/>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47" name="Google Shape;247;p27">
            <a:hlinkClick r:id="rId11"/>
          </p:cNvPr>
          <p:cNvSpPr/>
          <p:nvPr/>
        </p:nvSpPr>
        <p:spPr>
          <a:xfrm>
            <a:off x="5555107" y="2232122"/>
            <a:ext cx="174274" cy="174274"/>
          </a:xfrm>
          <a:custGeom>
            <a:avLst/>
            <a:gdLst/>
            <a:ahLst/>
            <a:cxnLst/>
            <a:rect l="l" t="t" r="r" b="b"/>
            <a:pathLst>
              <a:path w="348548" h="348548" extrusionOk="0">
                <a:moveTo>
                  <a:pt x="0" y="0"/>
                </a:moveTo>
                <a:lnTo>
                  <a:pt x="348548" y="0"/>
                </a:lnTo>
                <a:lnTo>
                  <a:pt x="348548" y="348548"/>
                </a:lnTo>
                <a:lnTo>
                  <a:pt x="0" y="348548"/>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48" name="Google Shape;248;p27">
            <a:hlinkClick r:id="rId12"/>
          </p:cNvPr>
          <p:cNvSpPr/>
          <p:nvPr/>
        </p:nvSpPr>
        <p:spPr>
          <a:xfrm>
            <a:off x="5555107" y="2658802"/>
            <a:ext cx="174274" cy="174274"/>
          </a:xfrm>
          <a:custGeom>
            <a:avLst/>
            <a:gdLst/>
            <a:ahLst/>
            <a:cxnLst/>
            <a:rect l="l" t="t" r="r" b="b"/>
            <a:pathLst>
              <a:path w="348548" h="348548" extrusionOk="0">
                <a:moveTo>
                  <a:pt x="0" y="0"/>
                </a:moveTo>
                <a:lnTo>
                  <a:pt x="348548" y="0"/>
                </a:lnTo>
                <a:lnTo>
                  <a:pt x="348548" y="348548"/>
                </a:lnTo>
                <a:lnTo>
                  <a:pt x="0" y="348548"/>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49" name="Google Shape;249;p27">
            <a:hlinkClick r:id="rId13"/>
          </p:cNvPr>
          <p:cNvSpPr/>
          <p:nvPr/>
        </p:nvSpPr>
        <p:spPr>
          <a:xfrm>
            <a:off x="5555107" y="3085427"/>
            <a:ext cx="174274" cy="174274"/>
          </a:xfrm>
          <a:custGeom>
            <a:avLst/>
            <a:gdLst/>
            <a:ahLst/>
            <a:cxnLst/>
            <a:rect l="l" t="t" r="r" b="b"/>
            <a:pathLst>
              <a:path w="348548" h="348548" extrusionOk="0">
                <a:moveTo>
                  <a:pt x="0" y="0"/>
                </a:moveTo>
                <a:lnTo>
                  <a:pt x="348548" y="0"/>
                </a:lnTo>
                <a:lnTo>
                  <a:pt x="348548" y="348548"/>
                </a:lnTo>
                <a:lnTo>
                  <a:pt x="0" y="348548"/>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50" name="Google Shape;250;p27">
            <a:hlinkClick r:id="rId14"/>
          </p:cNvPr>
          <p:cNvSpPr/>
          <p:nvPr/>
        </p:nvSpPr>
        <p:spPr>
          <a:xfrm>
            <a:off x="5555107" y="3499928"/>
            <a:ext cx="174274" cy="174274"/>
          </a:xfrm>
          <a:custGeom>
            <a:avLst/>
            <a:gdLst/>
            <a:ahLst/>
            <a:cxnLst/>
            <a:rect l="l" t="t" r="r" b="b"/>
            <a:pathLst>
              <a:path w="348548" h="348548" extrusionOk="0">
                <a:moveTo>
                  <a:pt x="0" y="0"/>
                </a:moveTo>
                <a:lnTo>
                  <a:pt x="348548" y="0"/>
                </a:lnTo>
                <a:lnTo>
                  <a:pt x="348548" y="348547"/>
                </a:lnTo>
                <a:lnTo>
                  <a:pt x="0" y="348547"/>
                </a:lnTo>
                <a:lnTo>
                  <a:pt x="0" y="0"/>
                </a:lnTo>
                <a:close/>
              </a:path>
            </a:pathLst>
          </a:custGeom>
          <a:blipFill rotWithShape="1">
            <a:blip r:embed="rId10">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254"/>
        <p:cNvGrpSpPr/>
        <p:nvPr/>
      </p:nvGrpSpPr>
      <p:grpSpPr>
        <a:xfrm>
          <a:off x="0" y="0"/>
          <a:ext cx="0" cy="0"/>
          <a:chOff x="0" y="0"/>
          <a:chExt cx="0" cy="0"/>
        </a:xfrm>
      </p:grpSpPr>
      <p:sp>
        <p:nvSpPr>
          <p:cNvPr id="255" name="Google Shape;255;p28"/>
          <p:cNvSpPr/>
          <p:nvPr/>
        </p:nvSpPr>
        <p:spPr>
          <a:xfrm>
            <a:off x="5708294" y="-867041"/>
            <a:ext cx="4202996" cy="3998019"/>
          </a:xfrm>
          <a:custGeom>
            <a:avLst/>
            <a:gdLst/>
            <a:ahLst/>
            <a:cxnLst/>
            <a:rect l="l" t="t" r="r" b="b"/>
            <a:pathLst>
              <a:path w="8405991" h="7996038" extrusionOk="0">
                <a:moveTo>
                  <a:pt x="0" y="0"/>
                </a:moveTo>
                <a:lnTo>
                  <a:pt x="8405991" y="0"/>
                </a:lnTo>
                <a:lnTo>
                  <a:pt x="8405991" y="7996038"/>
                </a:lnTo>
                <a:lnTo>
                  <a:pt x="0" y="7996038"/>
                </a:lnTo>
                <a:lnTo>
                  <a:pt x="0" y="0"/>
                </a:lnTo>
                <a:close/>
              </a:path>
            </a:pathLst>
          </a:custGeom>
          <a:blipFill rotWithShape="1">
            <a:blip r:embed="rId3">
              <a:alphaModFix amt="42000"/>
            </a:blip>
            <a:stretch>
              <a:fillRect b="-1876"/>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56" name="Google Shape;256;p28"/>
          <p:cNvSpPr/>
          <p:nvPr/>
        </p:nvSpPr>
        <p:spPr>
          <a:xfrm rot="4292491">
            <a:off x="6211826" y="91335"/>
            <a:ext cx="3674214" cy="3560663"/>
          </a:xfrm>
          <a:custGeom>
            <a:avLst/>
            <a:gdLst/>
            <a:ahLst/>
            <a:cxnLst/>
            <a:rect l="l" t="t" r="r" b="b"/>
            <a:pathLst>
              <a:path w="7348429" h="7121325" extrusionOk="0">
                <a:moveTo>
                  <a:pt x="0" y="0"/>
                </a:moveTo>
                <a:lnTo>
                  <a:pt x="7348429" y="0"/>
                </a:lnTo>
                <a:lnTo>
                  <a:pt x="7348429" y="7121325"/>
                </a:lnTo>
                <a:lnTo>
                  <a:pt x="0" y="7121325"/>
                </a:lnTo>
                <a:lnTo>
                  <a:pt x="0" y="0"/>
                </a:lnTo>
                <a:close/>
              </a:path>
            </a:pathLst>
          </a:custGeom>
          <a:blipFill rotWithShape="1">
            <a:blip r:embed="rId3">
              <a:alphaModFix amt="42000"/>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57" name="Google Shape;257;p28"/>
          <p:cNvGrpSpPr/>
          <p:nvPr/>
        </p:nvGrpSpPr>
        <p:grpSpPr>
          <a:xfrm>
            <a:off x="5213979" y="566392"/>
            <a:ext cx="3662416" cy="4292684"/>
            <a:chOff x="0" y="-9525"/>
            <a:chExt cx="1929174" cy="2113376"/>
          </a:xfrm>
        </p:grpSpPr>
        <p:sp>
          <p:nvSpPr>
            <p:cNvPr id="258" name="Google Shape;258;p28"/>
            <p:cNvSpPr/>
            <p:nvPr/>
          </p:nvSpPr>
          <p:spPr>
            <a:xfrm>
              <a:off x="0" y="0"/>
              <a:ext cx="1929174" cy="2103851"/>
            </a:xfrm>
            <a:custGeom>
              <a:avLst/>
              <a:gdLst/>
              <a:ahLst/>
              <a:cxnLst/>
              <a:rect l="l" t="t" r="r" b="b"/>
              <a:pathLst>
                <a:path w="1929174" h="2103851" extrusionOk="0">
                  <a:moveTo>
                    <a:pt x="19025" y="0"/>
                  </a:moveTo>
                  <a:lnTo>
                    <a:pt x="1910149" y="0"/>
                  </a:lnTo>
                  <a:cubicBezTo>
                    <a:pt x="1920656" y="0"/>
                    <a:pt x="1929174" y="8518"/>
                    <a:pt x="1929174" y="19025"/>
                  </a:cubicBezTo>
                  <a:lnTo>
                    <a:pt x="1929174" y="2084826"/>
                  </a:lnTo>
                  <a:cubicBezTo>
                    <a:pt x="1929174" y="2089872"/>
                    <a:pt x="1927169" y="2094711"/>
                    <a:pt x="1923601" y="2098279"/>
                  </a:cubicBezTo>
                  <a:cubicBezTo>
                    <a:pt x="1920033" y="2101847"/>
                    <a:pt x="1915194" y="2103851"/>
                    <a:pt x="1910149" y="2103851"/>
                  </a:cubicBezTo>
                  <a:lnTo>
                    <a:pt x="19025" y="2103851"/>
                  </a:lnTo>
                  <a:cubicBezTo>
                    <a:pt x="13979" y="2103851"/>
                    <a:pt x="9140" y="2101847"/>
                    <a:pt x="5572" y="2098279"/>
                  </a:cubicBezTo>
                  <a:cubicBezTo>
                    <a:pt x="2004" y="2094711"/>
                    <a:pt x="0" y="2089872"/>
                    <a:pt x="0" y="2084826"/>
                  </a:cubicBezTo>
                  <a:lnTo>
                    <a:pt x="0" y="19025"/>
                  </a:lnTo>
                  <a:cubicBezTo>
                    <a:pt x="0" y="13979"/>
                    <a:pt x="2004" y="9140"/>
                    <a:pt x="5572" y="5572"/>
                  </a:cubicBezTo>
                  <a:cubicBezTo>
                    <a:pt x="9140" y="2004"/>
                    <a:pt x="13979" y="0"/>
                    <a:pt x="19025" y="0"/>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59" name="Google Shape;259;p28"/>
            <p:cNvSpPr txBox="1"/>
            <p:nvPr/>
          </p:nvSpPr>
          <p:spPr>
            <a:xfrm>
              <a:off x="0" y="-9525"/>
              <a:ext cx="1929174" cy="2113376"/>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260" name="Google Shape;260;p28"/>
          <p:cNvGrpSpPr/>
          <p:nvPr/>
        </p:nvGrpSpPr>
        <p:grpSpPr>
          <a:xfrm>
            <a:off x="398615" y="652532"/>
            <a:ext cx="3300833" cy="676308"/>
            <a:chOff x="0" y="0"/>
            <a:chExt cx="8802222" cy="1803488"/>
          </a:xfrm>
        </p:grpSpPr>
        <p:sp>
          <p:nvSpPr>
            <p:cNvPr id="261" name="Google Shape;261;p28"/>
            <p:cNvSpPr/>
            <p:nvPr/>
          </p:nvSpPr>
          <p:spPr>
            <a:xfrm>
              <a:off x="0" y="0"/>
              <a:ext cx="8802222" cy="1803488"/>
            </a:xfrm>
            <a:custGeom>
              <a:avLst/>
              <a:gdLst/>
              <a:ahLst/>
              <a:cxnLst/>
              <a:rect l="l" t="t" r="r" b="b"/>
              <a:pathLst>
                <a:path w="8802222" h="1803488" extrusionOk="0">
                  <a:moveTo>
                    <a:pt x="0" y="0"/>
                  </a:moveTo>
                  <a:lnTo>
                    <a:pt x="8802222" y="0"/>
                  </a:lnTo>
                  <a:lnTo>
                    <a:pt x="8802222" y="1803488"/>
                  </a:lnTo>
                  <a:lnTo>
                    <a:pt x="0" y="1803488"/>
                  </a:lnTo>
                  <a:close/>
                </a:path>
              </a:pathLst>
            </a:custGeom>
            <a:solidFill>
              <a:srgbClr val="FAF9F4">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62" name="Google Shape;262;p28"/>
            <p:cNvSpPr txBox="1"/>
            <p:nvPr/>
          </p:nvSpPr>
          <p:spPr>
            <a:xfrm>
              <a:off x="0" y="0"/>
              <a:ext cx="8802222" cy="1803488"/>
            </a:xfrm>
            <a:prstGeom prst="rect">
              <a:avLst/>
            </a:prstGeom>
            <a:noFill/>
            <a:ln>
              <a:noFill/>
            </a:ln>
          </p:spPr>
          <p:txBody>
            <a:bodyPr spcFirstLastPara="1" wrap="square" lIns="0" tIns="0" rIns="0" bIns="0" anchor="t" anchorCtr="0">
              <a:noAutofit/>
            </a:bodyPr>
            <a:lstStyle/>
            <a:p>
              <a:pPr marL="0" marR="0" lvl="0" indent="0" algn="l" rtl="0">
                <a:lnSpc>
                  <a:spcPct val="120005"/>
                </a:lnSpc>
                <a:spcBef>
                  <a:spcPts val="0"/>
                </a:spcBef>
                <a:spcAft>
                  <a:spcPts val="0"/>
                </a:spcAft>
                <a:buNone/>
              </a:pPr>
              <a:r>
                <a:rPr lang="fr" sz="2000">
                  <a:solidFill>
                    <a:srgbClr val="394646"/>
                  </a:solidFill>
                </a:rPr>
                <a:t>Préparez vos apprenants à réussir dès le premier jour</a:t>
              </a:r>
              <a:endParaRPr sz="700"/>
            </a:p>
          </p:txBody>
        </p:sp>
      </p:grpSp>
      <p:grpSp>
        <p:nvGrpSpPr>
          <p:cNvPr id="263" name="Google Shape;263;p28"/>
          <p:cNvGrpSpPr/>
          <p:nvPr/>
        </p:nvGrpSpPr>
        <p:grpSpPr>
          <a:xfrm>
            <a:off x="405330" y="1491861"/>
            <a:ext cx="1113612" cy="269930"/>
            <a:chOff x="0" y="-9525"/>
            <a:chExt cx="360684" cy="87427"/>
          </a:xfrm>
        </p:grpSpPr>
        <p:sp>
          <p:nvSpPr>
            <p:cNvPr id="264" name="Google Shape;264;p28"/>
            <p:cNvSpPr/>
            <p:nvPr/>
          </p:nvSpPr>
          <p:spPr>
            <a:xfrm>
              <a:off x="0" y="0"/>
              <a:ext cx="360684" cy="77902"/>
            </a:xfrm>
            <a:custGeom>
              <a:avLst/>
              <a:gdLst/>
              <a:ahLst/>
              <a:cxnLst/>
              <a:rect l="l" t="t" r="r" b="b"/>
              <a:pathLst>
                <a:path w="360684" h="77902" extrusionOk="0">
                  <a:moveTo>
                    <a:pt x="20856" y="0"/>
                  </a:moveTo>
                  <a:lnTo>
                    <a:pt x="339827" y="0"/>
                  </a:lnTo>
                  <a:cubicBezTo>
                    <a:pt x="351346" y="0"/>
                    <a:pt x="360684" y="9338"/>
                    <a:pt x="360684" y="20856"/>
                  </a:cubicBezTo>
                  <a:lnTo>
                    <a:pt x="360684" y="57045"/>
                  </a:lnTo>
                  <a:cubicBezTo>
                    <a:pt x="360684" y="68564"/>
                    <a:pt x="351346" y="77902"/>
                    <a:pt x="339827" y="77902"/>
                  </a:cubicBezTo>
                  <a:lnTo>
                    <a:pt x="20856" y="77902"/>
                  </a:lnTo>
                  <a:cubicBezTo>
                    <a:pt x="9338" y="77902"/>
                    <a:pt x="0" y="68564"/>
                    <a:pt x="0" y="57045"/>
                  </a:cubicBezTo>
                  <a:lnTo>
                    <a:pt x="0" y="20856"/>
                  </a:lnTo>
                  <a:cubicBezTo>
                    <a:pt x="0" y="9338"/>
                    <a:pt x="9338" y="0"/>
                    <a:pt x="20856" y="0"/>
                  </a:cubicBez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65" name="Google Shape;265;p28"/>
            <p:cNvSpPr txBox="1"/>
            <p:nvPr/>
          </p:nvSpPr>
          <p:spPr>
            <a:xfrm>
              <a:off x="0" y="-9525"/>
              <a:ext cx="360684"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Dé</a:t>
              </a:r>
              <a:r>
                <a:rPr lang="fr" sz="1000">
                  <a:solidFill>
                    <a:srgbClr val="394646"/>
                  </a:solidFill>
                  <a:latin typeface="Arial"/>
                  <a:ea typeface="Arial"/>
                  <a:cs typeface="Arial"/>
                  <a:sym typeface="Arial"/>
                </a:rPr>
                <a:t>cision</a:t>
              </a:r>
              <a:r>
                <a:rPr lang="fr" sz="1000">
                  <a:solidFill>
                    <a:srgbClr val="394646"/>
                  </a:solidFill>
                </a:rPr>
                <a:t> clé</a:t>
              </a:r>
              <a:endParaRPr sz="700"/>
            </a:p>
          </p:txBody>
        </p:sp>
      </p:grpSp>
      <p:grpSp>
        <p:nvGrpSpPr>
          <p:cNvPr id="266" name="Google Shape;266;p28"/>
          <p:cNvGrpSpPr/>
          <p:nvPr/>
        </p:nvGrpSpPr>
        <p:grpSpPr>
          <a:xfrm>
            <a:off x="-59120" y="274913"/>
            <a:ext cx="1687262" cy="277203"/>
            <a:chOff x="0" y="-9525"/>
            <a:chExt cx="888763" cy="146016"/>
          </a:xfrm>
        </p:grpSpPr>
        <p:sp>
          <p:nvSpPr>
            <p:cNvPr id="267" name="Google Shape;267;p28"/>
            <p:cNvSpPr/>
            <p:nvPr/>
          </p:nvSpPr>
          <p:spPr>
            <a:xfrm>
              <a:off x="0" y="0"/>
              <a:ext cx="888763" cy="136491"/>
            </a:xfrm>
            <a:custGeom>
              <a:avLst/>
              <a:gdLst/>
              <a:ahLst/>
              <a:cxnLst/>
              <a:rect l="l" t="t" r="r" b="b"/>
              <a:pathLst>
                <a:path w="888763" h="136491" extrusionOk="0">
                  <a:moveTo>
                    <a:pt x="13765" y="0"/>
                  </a:moveTo>
                  <a:lnTo>
                    <a:pt x="874998" y="0"/>
                  </a:lnTo>
                  <a:cubicBezTo>
                    <a:pt x="882600" y="0"/>
                    <a:pt x="888763" y="6163"/>
                    <a:pt x="888763" y="13765"/>
                  </a:cubicBezTo>
                  <a:lnTo>
                    <a:pt x="888763" y="122726"/>
                  </a:lnTo>
                  <a:cubicBezTo>
                    <a:pt x="888763" y="130328"/>
                    <a:pt x="882600" y="136491"/>
                    <a:pt x="874998" y="136491"/>
                  </a:cubicBezTo>
                  <a:lnTo>
                    <a:pt x="13765" y="136491"/>
                  </a:lnTo>
                  <a:cubicBezTo>
                    <a:pt x="6163" y="136491"/>
                    <a:pt x="0" y="130328"/>
                    <a:pt x="0" y="122726"/>
                  </a:cubicBezTo>
                  <a:lnTo>
                    <a:pt x="0" y="13765"/>
                  </a:lnTo>
                  <a:cubicBezTo>
                    <a:pt x="0" y="6163"/>
                    <a:pt x="6163" y="0"/>
                    <a:pt x="13765" y="0"/>
                  </a:cubicBezTo>
                  <a:close/>
                </a:path>
              </a:pathLst>
            </a:custGeom>
            <a:solidFill>
              <a:srgbClr val="DAAB4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68" name="Google Shape;268;p28"/>
            <p:cNvSpPr txBox="1"/>
            <p:nvPr/>
          </p:nvSpPr>
          <p:spPr>
            <a:xfrm>
              <a:off x="0" y="-9525"/>
              <a:ext cx="888763" cy="146016"/>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269" name="Google Shape;269;p28"/>
          <p:cNvGrpSpPr/>
          <p:nvPr/>
        </p:nvGrpSpPr>
        <p:grpSpPr>
          <a:xfrm>
            <a:off x="179334" y="2203713"/>
            <a:ext cx="214310" cy="267857"/>
            <a:chOff x="0" y="-38100"/>
            <a:chExt cx="152486" cy="190586"/>
          </a:xfrm>
        </p:grpSpPr>
        <p:sp>
          <p:nvSpPr>
            <p:cNvPr id="270" name="Google Shape;270;p28"/>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71" name="Google Shape;271;p28"/>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272" name="Google Shape;272;p28"/>
          <p:cNvSpPr/>
          <p:nvPr/>
        </p:nvSpPr>
        <p:spPr>
          <a:xfrm>
            <a:off x="233042" y="2327555"/>
            <a:ext cx="106894" cy="73721"/>
          </a:xfrm>
          <a:custGeom>
            <a:avLst/>
            <a:gdLst/>
            <a:ahLst/>
            <a:cxnLst/>
            <a:rect l="l" t="t" r="r" b="b"/>
            <a:pathLst>
              <a:path w="213789" h="147441" extrusionOk="0">
                <a:moveTo>
                  <a:pt x="0" y="0"/>
                </a:moveTo>
                <a:lnTo>
                  <a:pt x="213788" y="0"/>
                </a:lnTo>
                <a:lnTo>
                  <a:pt x="213788" y="147440"/>
                </a:lnTo>
                <a:lnTo>
                  <a:pt x="0" y="147440"/>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273" name="Google Shape;273;p28"/>
          <p:cNvGrpSpPr/>
          <p:nvPr/>
        </p:nvGrpSpPr>
        <p:grpSpPr>
          <a:xfrm>
            <a:off x="1569469" y="1491861"/>
            <a:ext cx="3378152" cy="269930"/>
            <a:chOff x="0" y="-9525"/>
            <a:chExt cx="1094138" cy="87427"/>
          </a:xfrm>
        </p:grpSpPr>
        <p:sp>
          <p:nvSpPr>
            <p:cNvPr id="274" name="Google Shape;274;p28"/>
            <p:cNvSpPr/>
            <p:nvPr/>
          </p:nvSpPr>
          <p:spPr>
            <a:xfrm>
              <a:off x="0" y="0"/>
              <a:ext cx="1094138" cy="77902"/>
            </a:xfrm>
            <a:custGeom>
              <a:avLst/>
              <a:gdLst/>
              <a:ahLst/>
              <a:cxnLst/>
              <a:rect l="l" t="t" r="r" b="b"/>
              <a:pathLst>
                <a:path w="1094138" h="77902" extrusionOk="0">
                  <a:moveTo>
                    <a:pt x="6875" y="0"/>
                  </a:moveTo>
                  <a:lnTo>
                    <a:pt x="1087263" y="0"/>
                  </a:lnTo>
                  <a:cubicBezTo>
                    <a:pt x="1089086" y="0"/>
                    <a:pt x="1090835" y="724"/>
                    <a:pt x="1092124" y="2014"/>
                  </a:cubicBezTo>
                  <a:cubicBezTo>
                    <a:pt x="1093413" y="3303"/>
                    <a:pt x="1094138" y="5052"/>
                    <a:pt x="1094138" y="6875"/>
                  </a:cubicBezTo>
                  <a:lnTo>
                    <a:pt x="1094138" y="71026"/>
                  </a:lnTo>
                  <a:cubicBezTo>
                    <a:pt x="1094138" y="72850"/>
                    <a:pt x="1093413" y="74599"/>
                    <a:pt x="1092124" y="75888"/>
                  </a:cubicBezTo>
                  <a:cubicBezTo>
                    <a:pt x="1090835" y="77177"/>
                    <a:pt x="1089086" y="77902"/>
                    <a:pt x="1087263" y="77902"/>
                  </a:cubicBezTo>
                  <a:lnTo>
                    <a:pt x="6875" y="77902"/>
                  </a:lnTo>
                  <a:cubicBezTo>
                    <a:pt x="5052" y="77902"/>
                    <a:pt x="3303" y="77177"/>
                    <a:pt x="2014" y="75888"/>
                  </a:cubicBezTo>
                  <a:cubicBezTo>
                    <a:pt x="724" y="74599"/>
                    <a:pt x="0" y="72850"/>
                    <a:pt x="0" y="71026"/>
                  </a:cubicBezTo>
                  <a:lnTo>
                    <a:pt x="0" y="6875"/>
                  </a:lnTo>
                  <a:cubicBezTo>
                    <a:pt x="0" y="5052"/>
                    <a:pt x="724" y="3303"/>
                    <a:pt x="2014" y="2014"/>
                  </a:cubicBezTo>
                  <a:cubicBezTo>
                    <a:pt x="3303" y="724"/>
                    <a:pt x="5052" y="0"/>
                    <a:pt x="6875" y="0"/>
                  </a:cubicBezTo>
                  <a:close/>
                </a:path>
              </a:pathLst>
            </a:custGeom>
            <a:solidFill>
              <a:srgbClr val="DEF1D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75" name="Google Shape;275;p28"/>
            <p:cNvSpPr txBox="1"/>
            <p:nvPr/>
          </p:nvSpPr>
          <p:spPr>
            <a:xfrm>
              <a:off x="0" y="-9525"/>
              <a:ext cx="1094138"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Re</a:t>
              </a:r>
              <a:r>
                <a:rPr lang="fr" sz="1000">
                  <a:solidFill>
                    <a:srgbClr val="394646"/>
                  </a:solidFill>
                  <a:latin typeface="Arial"/>
                  <a:ea typeface="Arial"/>
                  <a:cs typeface="Arial"/>
                  <a:sym typeface="Arial"/>
                </a:rPr>
                <a:t>comm</a:t>
              </a:r>
              <a:r>
                <a:rPr lang="fr" sz="1000">
                  <a:solidFill>
                    <a:srgbClr val="394646"/>
                  </a:solidFill>
                </a:rPr>
                <a:t>a</a:t>
              </a:r>
              <a:r>
                <a:rPr lang="fr" sz="1000">
                  <a:solidFill>
                    <a:srgbClr val="394646"/>
                  </a:solidFill>
                  <a:latin typeface="Arial"/>
                  <a:ea typeface="Arial"/>
                  <a:cs typeface="Arial"/>
                  <a:sym typeface="Arial"/>
                </a:rPr>
                <a:t>ndation G1</a:t>
              </a:r>
              <a:endParaRPr sz="700"/>
            </a:p>
          </p:txBody>
        </p:sp>
      </p:grpSp>
      <p:graphicFrame>
        <p:nvGraphicFramePr>
          <p:cNvPr id="276" name="Google Shape;276;p28"/>
          <p:cNvGraphicFramePr/>
          <p:nvPr/>
        </p:nvGraphicFramePr>
        <p:xfrm>
          <a:off x="405329" y="1839188"/>
          <a:ext cx="4741950" cy="3939160"/>
        </p:xfrm>
        <a:graphic>
          <a:graphicData uri="http://schemas.openxmlformats.org/drawingml/2006/table">
            <a:tbl>
              <a:tblPr>
                <a:noFill/>
                <a:tableStyleId>{87510514-7E93-484D-A115-0C1FFD0FFA3F}</a:tableStyleId>
              </a:tblPr>
              <a:tblGrid>
                <a:gridCol w="1064050">
                  <a:extLst>
                    <a:ext uri="{9D8B030D-6E8A-4147-A177-3AD203B41FA5}">
                      <a16:colId xmlns:a16="http://schemas.microsoft.com/office/drawing/2014/main" val="20000"/>
                    </a:ext>
                  </a:extLst>
                </a:gridCol>
                <a:gridCol w="3677900">
                  <a:extLst>
                    <a:ext uri="{9D8B030D-6E8A-4147-A177-3AD203B41FA5}">
                      <a16:colId xmlns:a16="http://schemas.microsoft.com/office/drawing/2014/main" val="20001"/>
                    </a:ext>
                  </a:extLst>
                </a:gridCol>
              </a:tblGrid>
              <a:tr h="965600">
                <a:tc>
                  <a:txBody>
                    <a:bodyPr/>
                    <a:lstStyle/>
                    <a:p>
                      <a:pPr marL="0" marR="0" lvl="0" indent="0" algn="l" rtl="0">
                        <a:lnSpc>
                          <a:spcPct val="140025"/>
                        </a:lnSpc>
                        <a:spcBef>
                          <a:spcPts val="0"/>
                        </a:spcBef>
                        <a:spcAft>
                          <a:spcPts val="0"/>
                        </a:spcAft>
                        <a:buNone/>
                      </a:pPr>
                      <a:r>
                        <a:rPr lang="fr" sz="800">
                          <a:solidFill>
                            <a:srgbClr val="394646"/>
                          </a:solidFill>
                        </a:rPr>
                        <a:t>Comment devrions-nous annoncer Go1 à l’entreprise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140025"/>
                        </a:lnSpc>
                        <a:spcBef>
                          <a:spcPts val="0"/>
                        </a:spcBef>
                        <a:spcAft>
                          <a:spcPts val="0"/>
                        </a:spcAft>
                        <a:buNone/>
                      </a:pPr>
                      <a:endParaRPr sz="800">
                        <a:solidFill>
                          <a:srgbClr val="394646"/>
                        </a:solidFill>
                      </a:endParaRPr>
                    </a:p>
                    <a:p>
                      <a:pPr marL="0" marR="0" lvl="0" indent="0" algn="l" rtl="0">
                        <a:lnSpc>
                          <a:spcPct val="140025"/>
                        </a:lnSpc>
                        <a:spcBef>
                          <a:spcPts val="0"/>
                        </a:spcBef>
                        <a:spcAft>
                          <a:spcPts val="0"/>
                        </a:spcAft>
                        <a:buNone/>
                      </a:pPr>
                      <a:r>
                        <a:rPr lang="fr" sz="800">
                          <a:solidFill>
                            <a:srgbClr val="394646"/>
                          </a:solidFill>
                        </a:rPr>
                        <a:t>Envoyez un message de lancement de la part du service Formation &amp; Développement et d’un dirigeant pour rappeler l’importance de l’apprentissage. Utilisez plusieurs canaux (e-mail, Slack/Teams, intranet, écrans TV) pour accroître la visibilité. Adaptez les messages aux apprenants, managers et dirigeants.</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0"/>
                  </a:ext>
                </a:extLst>
              </a:tr>
              <a:tr h="1672500">
                <a:tc>
                  <a:txBody>
                    <a:bodyPr/>
                    <a:lstStyle/>
                    <a:p>
                      <a:pPr marL="0" marR="0" lvl="0" indent="0" algn="l" rtl="0">
                        <a:lnSpc>
                          <a:spcPct val="140025"/>
                        </a:lnSpc>
                        <a:spcBef>
                          <a:spcPts val="0"/>
                        </a:spcBef>
                        <a:spcAft>
                          <a:spcPts val="0"/>
                        </a:spcAft>
                        <a:buNone/>
                      </a:pPr>
                      <a:r>
                        <a:rPr lang="fr" sz="800">
                          <a:solidFill>
                            <a:srgbClr val="394646"/>
                          </a:solidFill>
                        </a:rPr>
                        <a:t>Que pouvons-nous faire d’autre le jour du lancement pour marquer les esprits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457200" lvl="0" indent="-279400" algn="l" rtl="0">
                        <a:lnSpc>
                          <a:spcPct val="140025"/>
                        </a:lnSpc>
                        <a:spcBef>
                          <a:spcPts val="0"/>
                        </a:spcBef>
                        <a:spcAft>
                          <a:spcPts val="0"/>
                        </a:spcAft>
                        <a:buClr>
                          <a:srgbClr val="394646"/>
                        </a:buClr>
                        <a:buSzPts val="800"/>
                        <a:buChar char="-"/>
                      </a:pPr>
                      <a:r>
                        <a:rPr lang="fr" sz="800">
                          <a:solidFill>
                            <a:srgbClr val="394646"/>
                          </a:solidFill>
                        </a:rPr>
                        <a:t>Assurez-vous que les apprenants peuvent accéder à la plateforme et savent par où commencer</a:t>
                      </a:r>
                      <a:endParaRPr sz="800">
                        <a:solidFill>
                          <a:srgbClr val="394646"/>
                        </a:solidFill>
                      </a:endParaRPr>
                    </a:p>
                    <a:p>
                      <a:pPr marL="457200" lvl="0" indent="-279400" algn="l" rtl="0">
                        <a:lnSpc>
                          <a:spcPct val="140025"/>
                        </a:lnSpc>
                        <a:spcBef>
                          <a:spcPts val="0"/>
                        </a:spcBef>
                        <a:spcAft>
                          <a:spcPts val="0"/>
                        </a:spcAft>
                        <a:buClr>
                          <a:srgbClr val="394646"/>
                        </a:buClr>
                        <a:buSzPts val="800"/>
                        <a:buChar char="-"/>
                      </a:pPr>
                      <a:r>
                        <a:rPr lang="fr" sz="800">
                          <a:solidFill>
                            <a:srgbClr val="394646"/>
                          </a:solidFill>
                        </a:rPr>
                        <a:t>Mettez en avant 2 à 3 cours ou playlists phares</a:t>
                      </a:r>
                      <a:endParaRPr sz="800">
                        <a:solidFill>
                          <a:srgbClr val="394646"/>
                        </a:solidFill>
                      </a:endParaRPr>
                    </a:p>
                    <a:p>
                      <a:pPr marL="457200" lvl="0" indent="-279400" algn="l" rtl="0">
                        <a:lnSpc>
                          <a:spcPct val="140025"/>
                        </a:lnSpc>
                        <a:spcBef>
                          <a:spcPts val="0"/>
                        </a:spcBef>
                        <a:spcAft>
                          <a:spcPts val="0"/>
                        </a:spcAft>
                        <a:buClr>
                          <a:srgbClr val="394646"/>
                        </a:buClr>
                        <a:buSzPts val="800"/>
                        <a:buChar char="-"/>
                      </a:pPr>
                      <a:r>
                        <a:rPr lang="fr" sz="800">
                          <a:solidFill>
                            <a:srgbClr val="394646"/>
                          </a:solidFill>
                        </a:rPr>
                        <a:t>Encouragez les équipes à explorer et partager du contenu intéressant</a:t>
                      </a:r>
                      <a:endParaRPr sz="800">
                        <a:solidFill>
                          <a:srgbClr val="394646"/>
                        </a:solidFill>
                      </a:endParaRPr>
                    </a:p>
                    <a:p>
                      <a:pPr marL="457200" lvl="0" indent="-279400" algn="l" rtl="0">
                        <a:lnSpc>
                          <a:spcPct val="140025"/>
                        </a:lnSpc>
                        <a:spcBef>
                          <a:spcPts val="0"/>
                        </a:spcBef>
                        <a:spcAft>
                          <a:spcPts val="0"/>
                        </a:spcAft>
                        <a:buClr>
                          <a:srgbClr val="394646"/>
                        </a:buClr>
                        <a:buSzPts val="800"/>
                        <a:buChar char="-"/>
                      </a:pPr>
                      <a:r>
                        <a:rPr lang="fr" sz="800">
                          <a:solidFill>
                            <a:srgbClr val="394646"/>
                          </a:solidFill>
                        </a:rPr>
                        <a:t>Organisez une session de démonstration Go1 ou des heures de bureau et donnez des conseils pour tirer le meilleur parti de la plateforme</a:t>
                      </a:r>
                      <a:endParaRPr sz="800">
                        <a:solidFill>
                          <a:srgbClr val="394646"/>
                        </a:solidFill>
                      </a:endParaRPr>
                    </a:p>
                    <a:p>
                      <a:pPr marL="457200" lvl="0" indent="-279400" algn="l" rtl="0">
                        <a:lnSpc>
                          <a:spcPct val="140025"/>
                        </a:lnSpc>
                        <a:spcBef>
                          <a:spcPts val="0"/>
                        </a:spcBef>
                        <a:spcAft>
                          <a:spcPts val="0"/>
                        </a:spcAft>
                        <a:buClr>
                          <a:srgbClr val="394646"/>
                        </a:buClr>
                        <a:buSzPts val="800"/>
                        <a:buChar char="-"/>
                      </a:pPr>
                      <a:r>
                        <a:rPr lang="fr" sz="800">
                          <a:solidFill>
                            <a:srgbClr val="394646"/>
                          </a:solidFill>
                        </a:rPr>
                        <a:t>Publiez des mises à jour en direct sur vos canaux Slack/Teams ou laissez un mot sur le bureau des employés (pour les employés présents sur site)</a:t>
                      </a:r>
                      <a:endParaRPr sz="800">
                        <a:solidFill>
                          <a:srgbClr val="394646"/>
                        </a:solidFill>
                      </a:endParaRPr>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1"/>
                  </a:ext>
                </a:extLst>
              </a:tr>
              <a:tr h="333100">
                <a:tc>
                  <a:txBody>
                    <a:bodyPr/>
                    <a:lstStyle/>
                    <a:p>
                      <a:pPr marL="0" marR="0" lvl="0" indent="0" algn="l" rtl="0">
                        <a:lnSpc>
                          <a:spcPct val="203545"/>
                        </a:lnSpc>
                        <a:spcBef>
                          <a:spcPts val="0"/>
                        </a:spcBef>
                        <a:spcAft>
                          <a:spcPts val="0"/>
                        </a:spcAft>
                        <a:buNone/>
                      </a:pP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203545"/>
                        </a:lnSpc>
                        <a:spcBef>
                          <a:spcPts val="0"/>
                        </a:spcBef>
                        <a:spcAft>
                          <a:spcPts val="0"/>
                        </a:spcAft>
                        <a:buNone/>
                      </a:pP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2"/>
                  </a:ext>
                </a:extLst>
              </a:tr>
              <a:tr h="333100">
                <a:tc>
                  <a:txBody>
                    <a:bodyPr/>
                    <a:lstStyle/>
                    <a:p>
                      <a:pPr marL="0" marR="0" lvl="0" indent="0" algn="just" rtl="0">
                        <a:lnSpc>
                          <a:spcPct val="203545"/>
                        </a:lnSpc>
                        <a:spcBef>
                          <a:spcPts val="0"/>
                        </a:spcBef>
                        <a:spcAft>
                          <a:spcPts val="0"/>
                        </a:spcAft>
                        <a:buNone/>
                      </a:pP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just" rtl="0">
                        <a:lnSpc>
                          <a:spcPct val="203545"/>
                        </a:lnSpc>
                        <a:spcBef>
                          <a:spcPts val="0"/>
                        </a:spcBef>
                        <a:spcAft>
                          <a:spcPts val="0"/>
                        </a:spcAft>
                        <a:buNone/>
                      </a:pP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grpSp>
        <p:nvGrpSpPr>
          <p:cNvPr id="277" name="Google Shape;277;p28"/>
          <p:cNvGrpSpPr/>
          <p:nvPr/>
        </p:nvGrpSpPr>
        <p:grpSpPr>
          <a:xfrm>
            <a:off x="191020" y="3575568"/>
            <a:ext cx="214304" cy="267850"/>
            <a:chOff x="0" y="-38100"/>
            <a:chExt cx="152486" cy="190586"/>
          </a:xfrm>
        </p:grpSpPr>
        <p:sp>
          <p:nvSpPr>
            <p:cNvPr id="278" name="Google Shape;278;p28"/>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79" name="Google Shape;279;p28"/>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280" name="Google Shape;280;p28"/>
          <p:cNvSpPr/>
          <p:nvPr/>
        </p:nvSpPr>
        <p:spPr>
          <a:xfrm>
            <a:off x="244727" y="3689864"/>
            <a:ext cx="106895" cy="73721"/>
          </a:xfrm>
          <a:custGeom>
            <a:avLst/>
            <a:gdLst/>
            <a:ahLst/>
            <a:cxnLst/>
            <a:rect l="l" t="t" r="r" b="b"/>
            <a:pathLst>
              <a:path w="213789" h="147441" extrusionOk="0">
                <a:moveTo>
                  <a:pt x="0" y="0"/>
                </a:moveTo>
                <a:lnTo>
                  <a:pt x="213789" y="0"/>
                </a:lnTo>
                <a:lnTo>
                  <a:pt x="213789" y="147440"/>
                </a:lnTo>
                <a:lnTo>
                  <a:pt x="0" y="147440"/>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81" name="Google Shape;281;p28"/>
          <p:cNvSpPr txBox="1"/>
          <p:nvPr/>
        </p:nvSpPr>
        <p:spPr>
          <a:xfrm>
            <a:off x="5541772" y="717575"/>
            <a:ext cx="3248100" cy="510900"/>
          </a:xfrm>
          <a:prstGeom prst="rect">
            <a:avLst/>
          </a:prstGeom>
          <a:noFill/>
          <a:ln>
            <a:noFill/>
          </a:ln>
        </p:spPr>
        <p:txBody>
          <a:bodyPr spcFirstLastPara="1" wrap="square" lIns="0" tIns="0" rIns="0" bIns="0" anchor="t" anchorCtr="0">
            <a:spAutoFit/>
          </a:bodyPr>
          <a:lstStyle/>
          <a:p>
            <a:pPr marL="0" lvl="0" indent="0" algn="l" rtl="0">
              <a:lnSpc>
                <a:spcPct val="140000"/>
              </a:lnSpc>
              <a:spcBef>
                <a:spcPts val="0"/>
              </a:spcBef>
              <a:spcAft>
                <a:spcPts val="0"/>
              </a:spcAft>
              <a:buClr>
                <a:schemeClr val="dk1"/>
              </a:buClr>
              <a:buFont typeface="Arial"/>
              <a:buNone/>
            </a:pPr>
            <a:r>
              <a:rPr lang="fr" sz="1300">
                <a:solidFill>
                  <a:srgbClr val="394646"/>
                </a:solidFill>
              </a:rPr>
              <a:t>Principales ressources avant le lancement</a:t>
            </a:r>
            <a:endParaRPr sz="1300">
              <a:solidFill>
                <a:schemeClr val="dk1"/>
              </a:solidFill>
            </a:endParaRPr>
          </a:p>
          <a:p>
            <a:pPr marL="0" marR="0" lvl="0" indent="0" algn="l" rtl="0">
              <a:lnSpc>
                <a:spcPct val="140000"/>
              </a:lnSpc>
              <a:spcBef>
                <a:spcPts val="0"/>
              </a:spcBef>
              <a:spcAft>
                <a:spcPts val="0"/>
              </a:spcAft>
              <a:buNone/>
            </a:pPr>
            <a:endParaRPr sz="1500">
              <a:solidFill>
                <a:srgbClr val="394646"/>
              </a:solidFill>
            </a:endParaRPr>
          </a:p>
        </p:txBody>
      </p:sp>
      <p:sp>
        <p:nvSpPr>
          <p:cNvPr id="282" name="Google Shape;282;p28"/>
          <p:cNvSpPr txBox="1"/>
          <p:nvPr/>
        </p:nvSpPr>
        <p:spPr>
          <a:xfrm>
            <a:off x="176201" y="341601"/>
            <a:ext cx="1342740" cy="153888"/>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000">
                <a:solidFill>
                  <a:srgbClr val="FFFFFF"/>
                </a:solidFill>
              </a:rPr>
              <a:t>Lancez avec impact</a:t>
            </a:r>
            <a:endParaRPr sz="700"/>
          </a:p>
        </p:txBody>
      </p:sp>
      <p:grpSp>
        <p:nvGrpSpPr>
          <p:cNvPr id="283" name="Google Shape;283;p28"/>
          <p:cNvGrpSpPr/>
          <p:nvPr/>
        </p:nvGrpSpPr>
        <p:grpSpPr>
          <a:xfrm>
            <a:off x="5319258" y="1030782"/>
            <a:ext cx="3578585" cy="3678028"/>
            <a:chOff x="0" y="-9525"/>
            <a:chExt cx="1885053" cy="1538216"/>
          </a:xfrm>
        </p:grpSpPr>
        <p:sp>
          <p:nvSpPr>
            <p:cNvPr id="284" name="Google Shape;284;p28"/>
            <p:cNvSpPr/>
            <p:nvPr/>
          </p:nvSpPr>
          <p:spPr>
            <a:xfrm>
              <a:off x="0" y="0"/>
              <a:ext cx="1885053" cy="1528691"/>
            </a:xfrm>
            <a:custGeom>
              <a:avLst/>
              <a:gdLst/>
              <a:ahLst/>
              <a:cxnLst/>
              <a:rect l="l" t="t" r="r" b="b"/>
              <a:pathLst>
                <a:path w="1885053" h="1528691" extrusionOk="0">
                  <a:moveTo>
                    <a:pt x="19470" y="0"/>
                  </a:moveTo>
                  <a:lnTo>
                    <a:pt x="1865582" y="0"/>
                  </a:lnTo>
                  <a:cubicBezTo>
                    <a:pt x="1870746" y="0"/>
                    <a:pt x="1875699" y="2051"/>
                    <a:pt x="1879350" y="5703"/>
                  </a:cubicBezTo>
                  <a:cubicBezTo>
                    <a:pt x="1883002" y="9354"/>
                    <a:pt x="1885053" y="14306"/>
                    <a:pt x="1885053" y="19470"/>
                  </a:cubicBezTo>
                  <a:lnTo>
                    <a:pt x="1885053" y="1509220"/>
                  </a:lnTo>
                  <a:cubicBezTo>
                    <a:pt x="1885053" y="1514384"/>
                    <a:pt x="1883002" y="1519336"/>
                    <a:pt x="1879350" y="1522988"/>
                  </a:cubicBezTo>
                  <a:cubicBezTo>
                    <a:pt x="1875699" y="1526639"/>
                    <a:pt x="1870746" y="1528691"/>
                    <a:pt x="1865582" y="1528691"/>
                  </a:cubicBezTo>
                  <a:lnTo>
                    <a:pt x="19470" y="1528691"/>
                  </a:lnTo>
                  <a:cubicBezTo>
                    <a:pt x="14306" y="1528691"/>
                    <a:pt x="9354" y="1526639"/>
                    <a:pt x="5703" y="1522988"/>
                  </a:cubicBezTo>
                  <a:cubicBezTo>
                    <a:pt x="2051" y="1519336"/>
                    <a:pt x="0" y="1514384"/>
                    <a:pt x="0" y="1509220"/>
                  </a:cubicBezTo>
                  <a:lnTo>
                    <a:pt x="0" y="19470"/>
                  </a:lnTo>
                  <a:cubicBezTo>
                    <a:pt x="0" y="14306"/>
                    <a:pt x="2051" y="9354"/>
                    <a:pt x="5703" y="5703"/>
                  </a:cubicBezTo>
                  <a:cubicBezTo>
                    <a:pt x="9354" y="2051"/>
                    <a:pt x="14306" y="0"/>
                    <a:pt x="19470" y="0"/>
                  </a:cubicBez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85" name="Google Shape;285;p28"/>
            <p:cNvSpPr txBox="1"/>
            <p:nvPr/>
          </p:nvSpPr>
          <p:spPr>
            <a:xfrm>
              <a:off x="0" y="-9525"/>
              <a:ext cx="1885053" cy="1538216"/>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sp>
        <p:nvSpPr>
          <p:cNvPr id="286" name="Google Shape;286;p28"/>
          <p:cNvSpPr/>
          <p:nvPr/>
        </p:nvSpPr>
        <p:spPr>
          <a:xfrm>
            <a:off x="5654608" y="1200150"/>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87" name="Google Shape;287;p28"/>
          <p:cNvSpPr/>
          <p:nvPr/>
        </p:nvSpPr>
        <p:spPr>
          <a:xfrm>
            <a:off x="5654608" y="2093492"/>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88" name="Google Shape;288;p28">
            <a:hlinkClick r:id="rId5"/>
          </p:cNvPr>
          <p:cNvSpPr/>
          <p:nvPr/>
        </p:nvSpPr>
        <p:spPr>
          <a:xfrm>
            <a:off x="5654608" y="2986834"/>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89" name="Google Shape;289;p28">
            <a:hlinkClick r:id="rId6"/>
          </p:cNvPr>
          <p:cNvSpPr/>
          <p:nvPr/>
        </p:nvSpPr>
        <p:spPr>
          <a:xfrm>
            <a:off x="5654608" y="3880176"/>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0" name="Google Shape;290;p28"/>
          <p:cNvSpPr/>
          <p:nvPr/>
        </p:nvSpPr>
        <p:spPr>
          <a:xfrm>
            <a:off x="5654608" y="4326848"/>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1" name="Google Shape;291;p28">
            <a:hlinkClick r:id="rId6"/>
          </p:cNvPr>
          <p:cNvSpPr/>
          <p:nvPr/>
        </p:nvSpPr>
        <p:spPr>
          <a:xfrm>
            <a:off x="5654608" y="3433505"/>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2" name="Google Shape;292;p28">
            <a:hlinkClick r:id="rId7"/>
          </p:cNvPr>
          <p:cNvSpPr/>
          <p:nvPr/>
        </p:nvSpPr>
        <p:spPr>
          <a:xfrm>
            <a:off x="5702509" y="1245114"/>
            <a:ext cx="174274" cy="174274"/>
          </a:xfrm>
          <a:custGeom>
            <a:avLst/>
            <a:gdLst/>
            <a:ahLst/>
            <a:cxnLst/>
            <a:rect l="l" t="t" r="r" b="b"/>
            <a:pathLst>
              <a:path w="348548" h="348548" extrusionOk="0">
                <a:moveTo>
                  <a:pt x="0" y="0"/>
                </a:moveTo>
                <a:lnTo>
                  <a:pt x="348547" y="0"/>
                </a:lnTo>
                <a:lnTo>
                  <a:pt x="348547" y="348548"/>
                </a:lnTo>
                <a:lnTo>
                  <a:pt x="0" y="34854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3" name="Google Shape;293;p28">
            <a:hlinkClick r:id="rId9"/>
          </p:cNvPr>
          <p:cNvSpPr/>
          <p:nvPr/>
        </p:nvSpPr>
        <p:spPr>
          <a:xfrm>
            <a:off x="5702509" y="2153316"/>
            <a:ext cx="174274" cy="174274"/>
          </a:xfrm>
          <a:custGeom>
            <a:avLst/>
            <a:gdLst/>
            <a:ahLst/>
            <a:cxnLst/>
            <a:rect l="l" t="t" r="r" b="b"/>
            <a:pathLst>
              <a:path w="348548" h="348548" extrusionOk="0">
                <a:moveTo>
                  <a:pt x="0" y="0"/>
                </a:moveTo>
                <a:lnTo>
                  <a:pt x="348547" y="0"/>
                </a:lnTo>
                <a:lnTo>
                  <a:pt x="348547" y="348548"/>
                </a:lnTo>
                <a:lnTo>
                  <a:pt x="0" y="34854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4" name="Google Shape;294;p28">
            <a:hlinkClick r:id="rId10"/>
          </p:cNvPr>
          <p:cNvSpPr/>
          <p:nvPr/>
        </p:nvSpPr>
        <p:spPr>
          <a:xfrm>
            <a:off x="5702509" y="3481372"/>
            <a:ext cx="174274" cy="174274"/>
          </a:xfrm>
          <a:custGeom>
            <a:avLst/>
            <a:gdLst/>
            <a:ahLst/>
            <a:cxnLst/>
            <a:rect l="l" t="t" r="r" b="b"/>
            <a:pathLst>
              <a:path w="348548" h="348548" extrusionOk="0">
                <a:moveTo>
                  <a:pt x="0" y="0"/>
                </a:moveTo>
                <a:lnTo>
                  <a:pt x="348548" y="0"/>
                </a:lnTo>
                <a:lnTo>
                  <a:pt x="348548" y="348547"/>
                </a:lnTo>
                <a:lnTo>
                  <a:pt x="0" y="348547"/>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5" name="Google Shape;295;p28">
            <a:hlinkClick r:id="rId11"/>
          </p:cNvPr>
          <p:cNvSpPr/>
          <p:nvPr/>
        </p:nvSpPr>
        <p:spPr>
          <a:xfrm>
            <a:off x="5702509" y="3935473"/>
            <a:ext cx="174274" cy="174274"/>
          </a:xfrm>
          <a:custGeom>
            <a:avLst/>
            <a:gdLst/>
            <a:ahLst/>
            <a:cxnLst/>
            <a:rect l="l" t="t" r="r" b="b"/>
            <a:pathLst>
              <a:path w="348548" h="348548" extrusionOk="0">
                <a:moveTo>
                  <a:pt x="0" y="0"/>
                </a:moveTo>
                <a:lnTo>
                  <a:pt x="348548" y="0"/>
                </a:lnTo>
                <a:lnTo>
                  <a:pt x="348548" y="348547"/>
                </a:lnTo>
                <a:lnTo>
                  <a:pt x="0" y="348547"/>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96" name="Google Shape;296;p28"/>
          <p:cNvSpPr txBox="1"/>
          <p:nvPr/>
        </p:nvSpPr>
        <p:spPr>
          <a:xfrm>
            <a:off x="6054852" y="1185259"/>
            <a:ext cx="2185200" cy="3387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Guide de la plateforme pour les administrateurs</a:t>
            </a:r>
            <a:endParaRPr sz="1100"/>
          </a:p>
        </p:txBody>
      </p:sp>
      <p:sp>
        <p:nvSpPr>
          <p:cNvPr id="297" name="Google Shape;297;p28"/>
          <p:cNvSpPr txBox="1"/>
          <p:nvPr/>
        </p:nvSpPr>
        <p:spPr>
          <a:xfrm>
            <a:off x="6067552" y="2088926"/>
            <a:ext cx="1914900" cy="3387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Guide de la plateforme pour les apprenants</a:t>
            </a:r>
            <a:endParaRPr sz="1100"/>
          </a:p>
        </p:txBody>
      </p:sp>
      <p:sp>
        <p:nvSpPr>
          <p:cNvPr id="298" name="Google Shape;298;p28"/>
          <p:cNvSpPr txBox="1"/>
          <p:nvPr/>
        </p:nvSpPr>
        <p:spPr>
          <a:xfrm>
            <a:off x="6054852" y="2992592"/>
            <a:ext cx="2495400" cy="3387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Vidéo promotionnelle pour les apprenants</a:t>
            </a:r>
            <a:endParaRPr sz="1100"/>
          </a:p>
        </p:txBody>
      </p:sp>
      <p:sp>
        <p:nvSpPr>
          <p:cNvPr id="299" name="Google Shape;299;p28"/>
          <p:cNvSpPr txBox="1"/>
          <p:nvPr/>
        </p:nvSpPr>
        <p:spPr>
          <a:xfrm>
            <a:off x="6054852" y="3927879"/>
            <a:ext cx="2215800" cy="169200"/>
          </a:xfrm>
          <a:prstGeom prst="rect">
            <a:avLst/>
          </a:prstGeom>
          <a:noFill/>
          <a:ln>
            <a:noFill/>
          </a:ln>
        </p:spPr>
        <p:txBody>
          <a:bodyPr spcFirstLastPara="1" wrap="square" lIns="0" tIns="0" rIns="0" bIns="0" anchor="t" anchorCtr="0">
            <a:spAutoFit/>
          </a:bodyPr>
          <a:lstStyle/>
          <a:p>
            <a:pPr marL="0" marR="0" lvl="0" indent="0" algn="l" rtl="0">
              <a:lnSpc>
                <a:spcPct val="140023"/>
              </a:lnSpc>
              <a:spcBef>
                <a:spcPts val="0"/>
              </a:spcBef>
              <a:spcAft>
                <a:spcPts val="0"/>
              </a:spcAft>
              <a:buNone/>
            </a:pPr>
            <a:r>
              <a:rPr lang="fr" sz="1100">
                <a:solidFill>
                  <a:srgbClr val="394646"/>
                </a:solidFill>
              </a:rPr>
              <a:t>E-mail de lancement – texte brut</a:t>
            </a:r>
            <a:endParaRPr sz="1100">
              <a:solidFill>
                <a:srgbClr val="394646"/>
              </a:solidFill>
            </a:endParaRPr>
          </a:p>
        </p:txBody>
      </p:sp>
      <p:sp>
        <p:nvSpPr>
          <p:cNvPr id="300" name="Google Shape;300;p28"/>
          <p:cNvSpPr txBox="1"/>
          <p:nvPr/>
        </p:nvSpPr>
        <p:spPr>
          <a:xfrm>
            <a:off x="5646700" y="4810125"/>
            <a:ext cx="3143100" cy="147733"/>
          </a:xfrm>
          <a:prstGeom prst="rect">
            <a:avLst/>
          </a:prstGeom>
          <a:noFill/>
          <a:ln>
            <a:noFill/>
          </a:ln>
        </p:spPr>
        <p:txBody>
          <a:bodyPr spcFirstLastPara="1" wrap="square" lIns="0" tIns="0" rIns="0" bIns="0" anchor="t" anchorCtr="0">
            <a:spAutoFit/>
          </a:bodyPr>
          <a:lstStyle/>
          <a:p>
            <a:pPr marL="0" marR="0" lvl="0" indent="0" algn="l" rtl="0">
              <a:lnSpc>
                <a:spcPct val="120012"/>
              </a:lnSpc>
              <a:spcBef>
                <a:spcPts val="0"/>
              </a:spcBef>
              <a:spcAft>
                <a:spcPts val="0"/>
              </a:spcAft>
              <a:buNone/>
            </a:pPr>
            <a:r>
              <a:rPr lang="fr" sz="800" u="sng" dirty="0">
                <a:solidFill>
                  <a:schemeClr val="hlink"/>
                </a:solidFill>
                <a:hlinkClick r:id="rId12"/>
              </a:rPr>
              <a:t>Pour plus de ressources, consultez notre Hub de la réussite client</a:t>
            </a:r>
            <a:endParaRPr sz="700" dirty="0"/>
          </a:p>
        </p:txBody>
      </p:sp>
      <p:sp>
        <p:nvSpPr>
          <p:cNvPr id="301" name="Google Shape;301;p28"/>
          <p:cNvSpPr txBox="1"/>
          <p:nvPr/>
        </p:nvSpPr>
        <p:spPr>
          <a:xfrm>
            <a:off x="6060725" y="4376473"/>
            <a:ext cx="2568900" cy="1692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E-mail de lancement – marque Go1</a:t>
            </a:r>
            <a:endParaRPr sz="1100"/>
          </a:p>
        </p:txBody>
      </p:sp>
      <p:sp>
        <p:nvSpPr>
          <p:cNvPr id="302" name="Google Shape;302;p28"/>
          <p:cNvSpPr txBox="1"/>
          <p:nvPr/>
        </p:nvSpPr>
        <p:spPr>
          <a:xfrm>
            <a:off x="6054852" y="3415786"/>
            <a:ext cx="2788200" cy="3387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Document d’une page et FAQ pour les apprenants</a:t>
            </a:r>
            <a:endParaRPr sz="1100"/>
          </a:p>
        </p:txBody>
      </p:sp>
      <p:sp>
        <p:nvSpPr>
          <p:cNvPr id="303" name="Google Shape;303;p28"/>
          <p:cNvSpPr/>
          <p:nvPr/>
        </p:nvSpPr>
        <p:spPr>
          <a:xfrm>
            <a:off x="5654608" y="1646821"/>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04" name="Google Shape;304;p28">
            <a:hlinkClick r:id="rId13"/>
          </p:cNvPr>
          <p:cNvSpPr/>
          <p:nvPr/>
        </p:nvSpPr>
        <p:spPr>
          <a:xfrm>
            <a:off x="5702509" y="1699215"/>
            <a:ext cx="174274" cy="174274"/>
          </a:xfrm>
          <a:custGeom>
            <a:avLst/>
            <a:gdLst/>
            <a:ahLst/>
            <a:cxnLst/>
            <a:rect l="l" t="t" r="r" b="b"/>
            <a:pathLst>
              <a:path w="348548" h="348548" extrusionOk="0">
                <a:moveTo>
                  <a:pt x="0" y="0"/>
                </a:moveTo>
                <a:lnTo>
                  <a:pt x="348547" y="0"/>
                </a:lnTo>
                <a:lnTo>
                  <a:pt x="348547" y="348548"/>
                </a:lnTo>
                <a:lnTo>
                  <a:pt x="0" y="34854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05" name="Google Shape;305;p28"/>
          <p:cNvSpPr txBox="1"/>
          <p:nvPr/>
        </p:nvSpPr>
        <p:spPr>
          <a:xfrm>
            <a:off x="6082410" y="1621153"/>
            <a:ext cx="2185200" cy="3387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100">
                <a:solidFill>
                  <a:srgbClr val="394646"/>
                </a:solidFill>
              </a:rPr>
              <a:t>Démo de la plateforme pour les administrateurs</a:t>
            </a:r>
            <a:endParaRPr sz="1100"/>
          </a:p>
        </p:txBody>
      </p:sp>
      <p:sp>
        <p:nvSpPr>
          <p:cNvPr id="306" name="Google Shape;306;p28"/>
          <p:cNvSpPr/>
          <p:nvPr/>
        </p:nvSpPr>
        <p:spPr>
          <a:xfrm>
            <a:off x="5654608" y="2540163"/>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07" name="Google Shape;307;p28">
            <a:hlinkClick r:id="rId14"/>
          </p:cNvPr>
          <p:cNvSpPr/>
          <p:nvPr/>
        </p:nvSpPr>
        <p:spPr>
          <a:xfrm>
            <a:off x="5702509" y="2607417"/>
            <a:ext cx="174274" cy="174274"/>
          </a:xfrm>
          <a:custGeom>
            <a:avLst/>
            <a:gdLst/>
            <a:ahLst/>
            <a:cxnLst/>
            <a:rect l="l" t="t" r="r" b="b"/>
            <a:pathLst>
              <a:path w="348548" h="348548" extrusionOk="0">
                <a:moveTo>
                  <a:pt x="0" y="0"/>
                </a:moveTo>
                <a:lnTo>
                  <a:pt x="348547" y="0"/>
                </a:lnTo>
                <a:lnTo>
                  <a:pt x="348547" y="348548"/>
                </a:lnTo>
                <a:lnTo>
                  <a:pt x="0" y="34854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08" name="Google Shape;308;p28"/>
          <p:cNvSpPr txBox="1"/>
          <p:nvPr/>
        </p:nvSpPr>
        <p:spPr>
          <a:xfrm>
            <a:off x="6062966" y="2550219"/>
            <a:ext cx="2185200" cy="338700"/>
          </a:xfrm>
          <a:prstGeom prst="rect">
            <a:avLst/>
          </a:prstGeom>
          <a:noFill/>
          <a:ln>
            <a:noFill/>
          </a:ln>
        </p:spPr>
        <p:txBody>
          <a:bodyPr spcFirstLastPara="1" wrap="square" lIns="0" tIns="0" rIns="0" bIns="0" anchor="t" anchorCtr="0">
            <a:spAutoFit/>
          </a:bodyPr>
          <a:lstStyle/>
          <a:p>
            <a:pPr marL="0" lvl="0" indent="0" algn="l" rtl="0">
              <a:spcBef>
                <a:spcPts val="0"/>
              </a:spcBef>
              <a:spcAft>
                <a:spcPts val="0"/>
              </a:spcAft>
              <a:buNone/>
            </a:pPr>
            <a:r>
              <a:rPr lang="fr" sz="1100">
                <a:solidFill>
                  <a:srgbClr val="394646"/>
                </a:solidFill>
              </a:rPr>
              <a:t>Démo de la plateforme pour les apprenants</a:t>
            </a:r>
            <a:endParaRPr sz="1300">
              <a:solidFill>
                <a:srgbClr val="394646"/>
              </a:solidFill>
            </a:endParaRPr>
          </a:p>
        </p:txBody>
      </p:sp>
      <p:sp>
        <p:nvSpPr>
          <p:cNvPr id="309" name="Google Shape;309;p28">
            <a:hlinkClick r:id="rId15"/>
          </p:cNvPr>
          <p:cNvSpPr/>
          <p:nvPr/>
        </p:nvSpPr>
        <p:spPr>
          <a:xfrm>
            <a:off x="5695810" y="3040249"/>
            <a:ext cx="174274" cy="174274"/>
          </a:xfrm>
          <a:custGeom>
            <a:avLst/>
            <a:gdLst/>
            <a:ahLst/>
            <a:cxnLst/>
            <a:rect l="l" t="t" r="r" b="b"/>
            <a:pathLst>
              <a:path w="348548" h="348548" extrusionOk="0">
                <a:moveTo>
                  <a:pt x="0" y="0"/>
                </a:moveTo>
                <a:lnTo>
                  <a:pt x="348547" y="0"/>
                </a:lnTo>
                <a:lnTo>
                  <a:pt x="348547" y="348548"/>
                </a:lnTo>
                <a:lnTo>
                  <a:pt x="0" y="34854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10" name="Google Shape;310;p28">
            <a:hlinkClick r:id="rId16"/>
          </p:cNvPr>
          <p:cNvSpPr/>
          <p:nvPr/>
        </p:nvSpPr>
        <p:spPr>
          <a:xfrm>
            <a:off x="5701683" y="4371809"/>
            <a:ext cx="174274" cy="174274"/>
          </a:xfrm>
          <a:custGeom>
            <a:avLst/>
            <a:gdLst/>
            <a:ahLst/>
            <a:cxnLst/>
            <a:rect l="l" t="t" r="r" b="b"/>
            <a:pathLst>
              <a:path w="348548" h="348548" extrusionOk="0">
                <a:moveTo>
                  <a:pt x="0" y="0"/>
                </a:moveTo>
                <a:lnTo>
                  <a:pt x="348548" y="0"/>
                </a:lnTo>
                <a:lnTo>
                  <a:pt x="348548" y="348547"/>
                </a:lnTo>
                <a:lnTo>
                  <a:pt x="0" y="348547"/>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314"/>
        <p:cNvGrpSpPr/>
        <p:nvPr/>
      </p:nvGrpSpPr>
      <p:grpSpPr>
        <a:xfrm>
          <a:off x="0" y="0"/>
          <a:ext cx="0" cy="0"/>
          <a:chOff x="0" y="0"/>
          <a:chExt cx="0" cy="0"/>
        </a:xfrm>
      </p:grpSpPr>
      <p:sp>
        <p:nvSpPr>
          <p:cNvPr id="315" name="Google Shape;315;p29"/>
          <p:cNvSpPr/>
          <p:nvPr/>
        </p:nvSpPr>
        <p:spPr>
          <a:xfrm rot="4292491">
            <a:off x="6211826" y="91335"/>
            <a:ext cx="3674214" cy="3560663"/>
          </a:xfrm>
          <a:custGeom>
            <a:avLst/>
            <a:gdLst/>
            <a:ahLst/>
            <a:cxnLst/>
            <a:rect l="l" t="t" r="r" b="b"/>
            <a:pathLst>
              <a:path w="7348429" h="7121325" extrusionOk="0">
                <a:moveTo>
                  <a:pt x="0" y="0"/>
                </a:moveTo>
                <a:lnTo>
                  <a:pt x="7348429" y="0"/>
                </a:lnTo>
                <a:lnTo>
                  <a:pt x="7348429" y="7121325"/>
                </a:lnTo>
                <a:lnTo>
                  <a:pt x="0" y="7121325"/>
                </a:lnTo>
                <a:lnTo>
                  <a:pt x="0" y="0"/>
                </a:lnTo>
                <a:close/>
              </a:path>
            </a:pathLst>
          </a:custGeom>
          <a:blipFill rotWithShape="1">
            <a:blip r:embed="rId3">
              <a:alphaModFix amt="42000"/>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16" name="Google Shape;316;p29"/>
          <p:cNvSpPr/>
          <p:nvPr/>
        </p:nvSpPr>
        <p:spPr>
          <a:xfrm>
            <a:off x="5708294" y="-867041"/>
            <a:ext cx="4202996" cy="3998019"/>
          </a:xfrm>
          <a:custGeom>
            <a:avLst/>
            <a:gdLst/>
            <a:ahLst/>
            <a:cxnLst/>
            <a:rect l="l" t="t" r="r" b="b"/>
            <a:pathLst>
              <a:path w="8405991" h="7996038" extrusionOk="0">
                <a:moveTo>
                  <a:pt x="0" y="0"/>
                </a:moveTo>
                <a:lnTo>
                  <a:pt x="8405991" y="0"/>
                </a:lnTo>
                <a:lnTo>
                  <a:pt x="8405991" y="7996038"/>
                </a:lnTo>
                <a:lnTo>
                  <a:pt x="0" y="7996038"/>
                </a:lnTo>
                <a:lnTo>
                  <a:pt x="0" y="0"/>
                </a:lnTo>
                <a:close/>
              </a:path>
            </a:pathLst>
          </a:custGeom>
          <a:blipFill rotWithShape="1">
            <a:blip r:embed="rId3">
              <a:alphaModFix amt="42000"/>
            </a:blip>
            <a:stretch>
              <a:fillRect b="-1876"/>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317" name="Google Shape;317;p29"/>
          <p:cNvGrpSpPr/>
          <p:nvPr/>
        </p:nvGrpSpPr>
        <p:grpSpPr>
          <a:xfrm>
            <a:off x="5213979" y="846963"/>
            <a:ext cx="3662416" cy="2627685"/>
            <a:chOff x="0" y="-9525"/>
            <a:chExt cx="1929174" cy="1384130"/>
          </a:xfrm>
        </p:grpSpPr>
        <p:sp>
          <p:nvSpPr>
            <p:cNvPr id="318" name="Google Shape;318;p29"/>
            <p:cNvSpPr/>
            <p:nvPr/>
          </p:nvSpPr>
          <p:spPr>
            <a:xfrm>
              <a:off x="0" y="0"/>
              <a:ext cx="1929174" cy="1374605"/>
            </a:xfrm>
            <a:custGeom>
              <a:avLst/>
              <a:gdLst/>
              <a:ahLst/>
              <a:cxnLst/>
              <a:rect l="l" t="t" r="r" b="b"/>
              <a:pathLst>
                <a:path w="1929174" h="1374605" extrusionOk="0">
                  <a:moveTo>
                    <a:pt x="19025" y="0"/>
                  </a:moveTo>
                  <a:lnTo>
                    <a:pt x="1910149" y="0"/>
                  </a:lnTo>
                  <a:cubicBezTo>
                    <a:pt x="1920656" y="0"/>
                    <a:pt x="1929174" y="8518"/>
                    <a:pt x="1929174" y="19025"/>
                  </a:cubicBezTo>
                  <a:lnTo>
                    <a:pt x="1929174" y="1355580"/>
                  </a:lnTo>
                  <a:cubicBezTo>
                    <a:pt x="1929174" y="1360626"/>
                    <a:pt x="1927169" y="1365465"/>
                    <a:pt x="1923601" y="1369033"/>
                  </a:cubicBezTo>
                  <a:cubicBezTo>
                    <a:pt x="1920033" y="1372601"/>
                    <a:pt x="1915194" y="1374605"/>
                    <a:pt x="1910149" y="1374605"/>
                  </a:cubicBezTo>
                  <a:lnTo>
                    <a:pt x="19025" y="1374605"/>
                  </a:lnTo>
                  <a:cubicBezTo>
                    <a:pt x="13979" y="1374605"/>
                    <a:pt x="9140" y="1372601"/>
                    <a:pt x="5572" y="1369033"/>
                  </a:cubicBezTo>
                  <a:cubicBezTo>
                    <a:pt x="2004" y="1365465"/>
                    <a:pt x="0" y="1360626"/>
                    <a:pt x="0" y="1355580"/>
                  </a:cubicBezTo>
                  <a:lnTo>
                    <a:pt x="0" y="19025"/>
                  </a:lnTo>
                  <a:cubicBezTo>
                    <a:pt x="0" y="13979"/>
                    <a:pt x="2004" y="9140"/>
                    <a:pt x="5572" y="5572"/>
                  </a:cubicBezTo>
                  <a:cubicBezTo>
                    <a:pt x="9140" y="2004"/>
                    <a:pt x="13979" y="0"/>
                    <a:pt x="19025" y="0"/>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19" name="Google Shape;319;p29"/>
            <p:cNvSpPr txBox="1"/>
            <p:nvPr/>
          </p:nvSpPr>
          <p:spPr>
            <a:xfrm>
              <a:off x="0" y="-9525"/>
              <a:ext cx="1929174" cy="138413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320" name="Google Shape;320;p29"/>
          <p:cNvGrpSpPr/>
          <p:nvPr/>
        </p:nvGrpSpPr>
        <p:grpSpPr>
          <a:xfrm>
            <a:off x="5319258" y="1197959"/>
            <a:ext cx="3426449" cy="1778930"/>
            <a:chOff x="0" y="-9525"/>
            <a:chExt cx="1804879" cy="937050"/>
          </a:xfrm>
        </p:grpSpPr>
        <p:sp>
          <p:nvSpPr>
            <p:cNvPr id="321" name="Google Shape;321;p29">
              <a:hlinkClick r:id="rId4"/>
            </p:cNvPr>
            <p:cNvSpPr/>
            <p:nvPr/>
          </p:nvSpPr>
          <p:spPr>
            <a:xfrm>
              <a:off x="0" y="0"/>
              <a:ext cx="1804879" cy="927525"/>
            </a:xfrm>
            <a:custGeom>
              <a:avLst/>
              <a:gdLst/>
              <a:ahLst/>
              <a:cxnLst/>
              <a:rect l="l" t="t" r="r" b="b"/>
              <a:pathLst>
                <a:path w="1804879" h="927525" extrusionOk="0">
                  <a:moveTo>
                    <a:pt x="20335" y="0"/>
                  </a:moveTo>
                  <a:lnTo>
                    <a:pt x="1784543" y="0"/>
                  </a:lnTo>
                  <a:cubicBezTo>
                    <a:pt x="1795774" y="0"/>
                    <a:pt x="1804879" y="9104"/>
                    <a:pt x="1804879" y="20335"/>
                  </a:cubicBezTo>
                  <a:lnTo>
                    <a:pt x="1804879" y="907190"/>
                  </a:lnTo>
                  <a:cubicBezTo>
                    <a:pt x="1804879" y="912583"/>
                    <a:pt x="1802736" y="917755"/>
                    <a:pt x="1798923" y="921569"/>
                  </a:cubicBezTo>
                  <a:cubicBezTo>
                    <a:pt x="1795109" y="925382"/>
                    <a:pt x="1789937" y="927525"/>
                    <a:pt x="1784543" y="927525"/>
                  </a:cubicBezTo>
                  <a:lnTo>
                    <a:pt x="20335" y="927525"/>
                  </a:lnTo>
                  <a:cubicBezTo>
                    <a:pt x="9104" y="927525"/>
                    <a:pt x="0" y="918420"/>
                    <a:pt x="0" y="907190"/>
                  </a:cubicBezTo>
                  <a:lnTo>
                    <a:pt x="0" y="20335"/>
                  </a:lnTo>
                  <a:cubicBezTo>
                    <a:pt x="0" y="9104"/>
                    <a:pt x="9104" y="0"/>
                    <a:pt x="20335" y="0"/>
                  </a:cubicBez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22" name="Google Shape;322;p29"/>
            <p:cNvSpPr txBox="1"/>
            <p:nvPr/>
          </p:nvSpPr>
          <p:spPr>
            <a:xfrm>
              <a:off x="0" y="-9525"/>
              <a:ext cx="1804879" cy="937050"/>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323" name="Google Shape;323;p29"/>
          <p:cNvGrpSpPr/>
          <p:nvPr/>
        </p:nvGrpSpPr>
        <p:grpSpPr>
          <a:xfrm>
            <a:off x="398615" y="652525"/>
            <a:ext cx="4540851" cy="976388"/>
            <a:chOff x="0" y="-19"/>
            <a:chExt cx="12108937" cy="2603700"/>
          </a:xfrm>
        </p:grpSpPr>
        <p:sp>
          <p:nvSpPr>
            <p:cNvPr id="324" name="Google Shape;324;p29"/>
            <p:cNvSpPr/>
            <p:nvPr/>
          </p:nvSpPr>
          <p:spPr>
            <a:xfrm>
              <a:off x="0" y="0"/>
              <a:ext cx="8802222" cy="2603632"/>
            </a:xfrm>
            <a:custGeom>
              <a:avLst/>
              <a:gdLst/>
              <a:ahLst/>
              <a:cxnLst/>
              <a:rect l="l" t="t" r="r" b="b"/>
              <a:pathLst>
                <a:path w="8802222" h="2603632" extrusionOk="0">
                  <a:moveTo>
                    <a:pt x="0" y="0"/>
                  </a:moveTo>
                  <a:lnTo>
                    <a:pt x="8802222" y="0"/>
                  </a:lnTo>
                  <a:lnTo>
                    <a:pt x="8802222" y="2603632"/>
                  </a:lnTo>
                  <a:lnTo>
                    <a:pt x="0" y="2603632"/>
                  </a:lnTo>
                  <a:close/>
                </a:path>
              </a:pathLst>
            </a:custGeom>
            <a:solidFill>
              <a:srgbClr val="FAF9F4">
                <a:alpha val="0"/>
              </a:srgbClr>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25" name="Google Shape;325;p29"/>
            <p:cNvSpPr txBox="1"/>
            <p:nvPr/>
          </p:nvSpPr>
          <p:spPr>
            <a:xfrm>
              <a:off x="37" y="-19"/>
              <a:ext cx="12108900" cy="2603700"/>
            </a:xfrm>
            <a:prstGeom prst="rect">
              <a:avLst/>
            </a:prstGeom>
            <a:noFill/>
            <a:ln>
              <a:noFill/>
            </a:ln>
          </p:spPr>
          <p:txBody>
            <a:bodyPr spcFirstLastPara="1" wrap="square" lIns="0" tIns="0" rIns="0" bIns="0" anchor="t" anchorCtr="0">
              <a:noAutofit/>
            </a:bodyPr>
            <a:lstStyle/>
            <a:p>
              <a:pPr marL="0" marR="0" lvl="0" indent="0" algn="l" rtl="0">
                <a:lnSpc>
                  <a:spcPct val="120005"/>
                </a:lnSpc>
                <a:spcBef>
                  <a:spcPts val="0"/>
                </a:spcBef>
                <a:spcAft>
                  <a:spcPts val="0"/>
                </a:spcAft>
                <a:buNone/>
              </a:pPr>
              <a:r>
                <a:rPr lang="fr" sz="1800">
                  <a:solidFill>
                    <a:srgbClr val="394646"/>
                  </a:solidFill>
                </a:rPr>
                <a:t>Encouragez l'adoption continue et fidélisez les apprenants</a:t>
              </a:r>
              <a:endParaRPr sz="1800">
                <a:solidFill>
                  <a:srgbClr val="394646"/>
                </a:solidFill>
                <a:latin typeface="Arial"/>
                <a:ea typeface="Arial"/>
                <a:cs typeface="Arial"/>
                <a:sym typeface="Arial"/>
              </a:endParaRPr>
            </a:p>
          </p:txBody>
        </p:sp>
      </p:grpSp>
      <p:sp>
        <p:nvSpPr>
          <p:cNvPr id="326" name="Google Shape;326;p29">
            <a:hlinkClick r:id="rId5"/>
          </p:cNvPr>
          <p:cNvSpPr/>
          <p:nvPr/>
        </p:nvSpPr>
        <p:spPr>
          <a:xfrm>
            <a:off x="5510142" y="1401241"/>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27" name="Google Shape;327;p29"/>
          <p:cNvSpPr/>
          <p:nvPr/>
        </p:nvSpPr>
        <p:spPr>
          <a:xfrm>
            <a:off x="5510142" y="1862187"/>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28" name="Google Shape;328;p29">
            <a:hlinkClick r:id="rId4"/>
          </p:cNvPr>
          <p:cNvSpPr/>
          <p:nvPr/>
        </p:nvSpPr>
        <p:spPr>
          <a:xfrm>
            <a:off x="5510142" y="2348170"/>
            <a:ext cx="264196" cy="264196"/>
          </a:xfrm>
          <a:custGeom>
            <a:avLst/>
            <a:gdLst/>
            <a:ahLst/>
            <a:cxnLst/>
            <a:rect l="l" t="t" r="r" b="b"/>
            <a:pathLst>
              <a:path w="1016254" h="1016254" extrusionOk="0">
                <a:moveTo>
                  <a:pt x="0" y="169418"/>
                </a:moveTo>
                <a:cubicBezTo>
                  <a:pt x="0" y="75819"/>
                  <a:pt x="75819" y="0"/>
                  <a:pt x="169418" y="0"/>
                </a:cubicBezTo>
                <a:lnTo>
                  <a:pt x="846836" y="0"/>
                </a:lnTo>
                <a:cubicBezTo>
                  <a:pt x="940435" y="0"/>
                  <a:pt x="1016254" y="75819"/>
                  <a:pt x="1016254" y="169418"/>
                </a:cubicBezTo>
                <a:lnTo>
                  <a:pt x="1016254" y="846836"/>
                </a:lnTo>
                <a:cubicBezTo>
                  <a:pt x="1016254" y="940435"/>
                  <a:pt x="940435" y="1016254"/>
                  <a:pt x="846836" y="1016254"/>
                </a:cubicBezTo>
                <a:lnTo>
                  <a:pt x="169418" y="1016254"/>
                </a:lnTo>
                <a:cubicBezTo>
                  <a:pt x="75819" y="1016254"/>
                  <a:pt x="0" y="940435"/>
                  <a:pt x="0" y="846836"/>
                </a:cubicBezTo>
                <a:close/>
              </a:path>
            </a:pathLst>
          </a:custGeom>
          <a:solidFill>
            <a:srgbClr val="FFFFFF"/>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329" name="Google Shape;329;p29"/>
          <p:cNvGrpSpPr/>
          <p:nvPr/>
        </p:nvGrpSpPr>
        <p:grpSpPr>
          <a:xfrm>
            <a:off x="405330" y="1337714"/>
            <a:ext cx="1113612" cy="269930"/>
            <a:chOff x="0" y="-9525"/>
            <a:chExt cx="360684" cy="87427"/>
          </a:xfrm>
        </p:grpSpPr>
        <p:sp>
          <p:nvSpPr>
            <p:cNvPr id="330" name="Google Shape;330;p29"/>
            <p:cNvSpPr/>
            <p:nvPr/>
          </p:nvSpPr>
          <p:spPr>
            <a:xfrm>
              <a:off x="0" y="0"/>
              <a:ext cx="360684" cy="77902"/>
            </a:xfrm>
            <a:custGeom>
              <a:avLst/>
              <a:gdLst/>
              <a:ahLst/>
              <a:cxnLst/>
              <a:rect l="l" t="t" r="r" b="b"/>
              <a:pathLst>
                <a:path w="360684" h="77902" extrusionOk="0">
                  <a:moveTo>
                    <a:pt x="20856" y="0"/>
                  </a:moveTo>
                  <a:lnTo>
                    <a:pt x="339827" y="0"/>
                  </a:lnTo>
                  <a:cubicBezTo>
                    <a:pt x="351346" y="0"/>
                    <a:pt x="360684" y="9338"/>
                    <a:pt x="360684" y="20856"/>
                  </a:cubicBezTo>
                  <a:lnTo>
                    <a:pt x="360684" y="57045"/>
                  </a:lnTo>
                  <a:cubicBezTo>
                    <a:pt x="360684" y="68564"/>
                    <a:pt x="351346" y="77902"/>
                    <a:pt x="339827" y="77902"/>
                  </a:cubicBezTo>
                  <a:lnTo>
                    <a:pt x="20856" y="77902"/>
                  </a:lnTo>
                  <a:cubicBezTo>
                    <a:pt x="9338" y="77902"/>
                    <a:pt x="0" y="68564"/>
                    <a:pt x="0" y="57045"/>
                  </a:cubicBezTo>
                  <a:lnTo>
                    <a:pt x="0" y="20856"/>
                  </a:lnTo>
                  <a:cubicBezTo>
                    <a:pt x="0" y="9338"/>
                    <a:pt x="9338" y="0"/>
                    <a:pt x="20856" y="0"/>
                  </a:cubicBez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31" name="Google Shape;331;p29"/>
            <p:cNvSpPr txBox="1"/>
            <p:nvPr/>
          </p:nvSpPr>
          <p:spPr>
            <a:xfrm>
              <a:off x="0" y="-9525"/>
              <a:ext cx="360684"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Dé</a:t>
              </a:r>
              <a:r>
                <a:rPr lang="fr" sz="1000">
                  <a:solidFill>
                    <a:srgbClr val="394646"/>
                  </a:solidFill>
                  <a:latin typeface="Arial"/>
                  <a:ea typeface="Arial"/>
                  <a:cs typeface="Arial"/>
                  <a:sym typeface="Arial"/>
                </a:rPr>
                <a:t>cision clé</a:t>
              </a:r>
              <a:endParaRPr sz="700"/>
            </a:p>
          </p:txBody>
        </p:sp>
      </p:grpSp>
      <p:grpSp>
        <p:nvGrpSpPr>
          <p:cNvPr id="332" name="Google Shape;332;p29"/>
          <p:cNvGrpSpPr/>
          <p:nvPr/>
        </p:nvGrpSpPr>
        <p:grpSpPr>
          <a:xfrm>
            <a:off x="-59120" y="274913"/>
            <a:ext cx="2266817" cy="277203"/>
            <a:chOff x="0" y="-9525"/>
            <a:chExt cx="1194043" cy="146016"/>
          </a:xfrm>
        </p:grpSpPr>
        <p:sp>
          <p:nvSpPr>
            <p:cNvPr id="333" name="Google Shape;333;p29"/>
            <p:cNvSpPr/>
            <p:nvPr/>
          </p:nvSpPr>
          <p:spPr>
            <a:xfrm>
              <a:off x="0" y="0"/>
              <a:ext cx="1194043" cy="136491"/>
            </a:xfrm>
            <a:custGeom>
              <a:avLst/>
              <a:gdLst/>
              <a:ahLst/>
              <a:cxnLst/>
              <a:rect l="l" t="t" r="r" b="b"/>
              <a:pathLst>
                <a:path w="1194043" h="136491" extrusionOk="0">
                  <a:moveTo>
                    <a:pt x="10246" y="0"/>
                  </a:moveTo>
                  <a:lnTo>
                    <a:pt x="1183797" y="0"/>
                  </a:lnTo>
                  <a:cubicBezTo>
                    <a:pt x="1186515" y="0"/>
                    <a:pt x="1189121" y="1079"/>
                    <a:pt x="1191042" y="3001"/>
                  </a:cubicBezTo>
                  <a:cubicBezTo>
                    <a:pt x="1192964" y="4922"/>
                    <a:pt x="1194043" y="7529"/>
                    <a:pt x="1194043" y="10246"/>
                  </a:cubicBezTo>
                  <a:lnTo>
                    <a:pt x="1194043" y="126245"/>
                  </a:lnTo>
                  <a:cubicBezTo>
                    <a:pt x="1194043" y="131904"/>
                    <a:pt x="1189456" y="136491"/>
                    <a:pt x="1183797" y="136491"/>
                  </a:cubicBezTo>
                  <a:lnTo>
                    <a:pt x="10246" y="136491"/>
                  </a:lnTo>
                  <a:cubicBezTo>
                    <a:pt x="7529" y="136491"/>
                    <a:pt x="4922" y="135412"/>
                    <a:pt x="3001" y="133490"/>
                  </a:cubicBezTo>
                  <a:cubicBezTo>
                    <a:pt x="1079" y="131569"/>
                    <a:pt x="0" y="128963"/>
                    <a:pt x="0" y="126245"/>
                  </a:cubicBezTo>
                  <a:lnTo>
                    <a:pt x="0" y="10246"/>
                  </a:lnTo>
                  <a:cubicBezTo>
                    <a:pt x="0" y="7529"/>
                    <a:pt x="1079" y="4922"/>
                    <a:pt x="3001" y="3001"/>
                  </a:cubicBezTo>
                  <a:cubicBezTo>
                    <a:pt x="4922" y="1079"/>
                    <a:pt x="7529" y="0"/>
                    <a:pt x="10246" y="0"/>
                  </a:cubicBezTo>
                  <a:close/>
                </a:path>
              </a:pathLst>
            </a:custGeom>
            <a:solidFill>
              <a:srgbClr val="52714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34" name="Google Shape;334;p29"/>
            <p:cNvSpPr txBox="1"/>
            <p:nvPr/>
          </p:nvSpPr>
          <p:spPr>
            <a:xfrm>
              <a:off x="0" y="-9525"/>
              <a:ext cx="1194043" cy="146016"/>
            </a:xfrm>
            <a:prstGeom prst="rect">
              <a:avLst/>
            </a:prstGeom>
            <a:noFill/>
            <a:ln>
              <a:noFill/>
            </a:ln>
          </p:spPr>
          <p:txBody>
            <a:bodyPr spcFirstLastPara="1" wrap="square" lIns="25400" tIns="25400" rIns="25400" bIns="25400" anchor="ctr" anchorCtr="0">
              <a:noAutofit/>
            </a:bodyPr>
            <a:lstStyle/>
            <a:p>
              <a:pPr marL="0" marR="0" lvl="0" indent="0" algn="r" rtl="0">
                <a:lnSpc>
                  <a:spcPct val="133333"/>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335" name="Google Shape;335;p29"/>
          <p:cNvGrpSpPr/>
          <p:nvPr/>
        </p:nvGrpSpPr>
        <p:grpSpPr>
          <a:xfrm>
            <a:off x="167209" y="2005707"/>
            <a:ext cx="214304" cy="267850"/>
            <a:chOff x="0" y="-38100"/>
            <a:chExt cx="152486" cy="190586"/>
          </a:xfrm>
        </p:grpSpPr>
        <p:sp>
          <p:nvSpPr>
            <p:cNvPr id="336" name="Google Shape;336;p29"/>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37" name="Google Shape;337;p29"/>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338" name="Google Shape;338;p29"/>
          <p:cNvSpPr/>
          <p:nvPr/>
        </p:nvSpPr>
        <p:spPr>
          <a:xfrm>
            <a:off x="223805" y="2123922"/>
            <a:ext cx="106894" cy="73721"/>
          </a:xfrm>
          <a:custGeom>
            <a:avLst/>
            <a:gdLst/>
            <a:ahLst/>
            <a:cxnLst/>
            <a:rect l="l" t="t" r="r" b="b"/>
            <a:pathLst>
              <a:path w="213789" h="147441" extrusionOk="0">
                <a:moveTo>
                  <a:pt x="0" y="0"/>
                </a:moveTo>
                <a:lnTo>
                  <a:pt x="213788" y="0"/>
                </a:lnTo>
                <a:lnTo>
                  <a:pt x="213788" y="147441"/>
                </a:lnTo>
                <a:lnTo>
                  <a:pt x="0" y="147441"/>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339" name="Google Shape;339;p29"/>
          <p:cNvGrpSpPr/>
          <p:nvPr/>
        </p:nvGrpSpPr>
        <p:grpSpPr>
          <a:xfrm>
            <a:off x="1569469" y="1337714"/>
            <a:ext cx="3378152" cy="269930"/>
            <a:chOff x="0" y="-9525"/>
            <a:chExt cx="1094138" cy="87427"/>
          </a:xfrm>
        </p:grpSpPr>
        <p:sp>
          <p:nvSpPr>
            <p:cNvPr id="340" name="Google Shape;340;p29"/>
            <p:cNvSpPr/>
            <p:nvPr/>
          </p:nvSpPr>
          <p:spPr>
            <a:xfrm>
              <a:off x="0" y="0"/>
              <a:ext cx="1094138" cy="77902"/>
            </a:xfrm>
            <a:custGeom>
              <a:avLst/>
              <a:gdLst/>
              <a:ahLst/>
              <a:cxnLst/>
              <a:rect l="l" t="t" r="r" b="b"/>
              <a:pathLst>
                <a:path w="1094138" h="77902" extrusionOk="0">
                  <a:moveTo>
                    <a:pt x="6875" y="0"/>
                  </a:moveTo>
                  <a:lnTo>
                    <a:pt x="1087263" y="0"/>
                  </a:lnTo>
                  <a:cubicBezTo>
                    <a:pt x="1089086" y="0"/>
                    <a:pt x="1090835" y="724"/>
                    <a:pt x="1092124" y="2014"/>
                  </a:cubicBezTo>
                  <a:cubicBezTo>
                    <a:pt x="1093413" y="3303"/>
                    <a:pt x="1094138" y="5052"/>
                    <a:pt x="1094138" y="6875"/>
                  </a:cubicBezTo>
                  <a:lnTo>
                    <a:pt x="1094138" y="71026"/>
                  </a:lnTo>
                  <a:cubicBezTo>
                    <a:pt x="1094138" y="72850"/>
                    <a:pt x="1093413" y="74599"/>
                    <a:pt x="1092124" y="75888"/>
                  </a:cubicBezTo>
                  <a:cubicBezTo>
                    <a:pt x="1090835" y="77177"/>
                    <a:pt x="1089086" y="77902"/>
                    <a:pt x="1087263" y="77902"/>
                  </a:cubicBezTo>
                  <a:lnTo>
                    <a:pt x="6875" y="77902"/>
                  </a:lnTo>
                  <a:cubicBezTo>
                    <a:pt x="5052" y="77902"/>
                    <a:pt x="3303" y="77177"/>
                    <a:pt x="2014" y="75888"/>
                  </a:cubicBezTo>
                  <a:cubicBezTo>
                    <a:pt x="724" y="74599"/>
                    <a:pt x="0" y="72850"/>
                    <a:pt x="0" y="71026"/>
                  </a:cubicBezTo>
                  <a:lnTo>
                    <a:pt x="0" y="6875"/>
                  </a:lnTo>
                  <a:cubicBezTo>
                    <a:pt x="0" y="5052"/>
                    <a:pt x="724" y="3303"/>
                    <a:pt x="2014" y="2014"/>
                  </a:cubicBezTo>
                  <a:cubicBezTo>
                    <a:pt x="3303" y="724"/>
                    <a:pt x="5052" y="0"/>
                    <a:pt x="6875" y="0"/>
                  </a:cubicBezTo>
                  <a:close/>
                </a:path>
              </a:pathLst>
            </a:custGeom>
            <a:solidFill>
              <a:srgbClr val="DEF1D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41" name="Google Shape;341;p29"/>
            <p:cNvSpPr txBox="1"/>
            <p:nvPr/>
          </p:nvSpPr>
          <p:spPr>
            <a:xfrm>
              <a:off x="0" y="-9525"/>
              <a:ext cx="1094138" cy="87427"/>
            </a:xfrm>
            <a:prstGeom prst="rect">
              <a:avLst/>
            </a:prstGeom>
            <a:noFill/>
            <a:ln>
              <a:noFill/>
            </a:ln>
          </p:spPr>
          <p:txBody>
            <a:bodyPr spcFirstLastPara="1" wrap="square" lIns="25400" tIns="25400" rIns="25400" bIns="25400" anchor="ctr" anchorCtr="0">
              <a:noAutofit/>
            </a:bodyPr>
            <a:lstStyle/>
            <a:p>
              <a:pPr marL="0" marR="0" lvl="0" indent="0" algn="ctr" rtl="0">
                <a:lnSpc>
                  <a:spcPct val="120000"/>
                </a:lnSpc>
                <a:spcBef>
                  <a:spcPts val="0"/>
                </a:spcBef>
                <a:spcAft>
                  <a:spcPts val="0"/>
                </a:spcAft>
                <a:buNone/>
              </a:pPr>
              <a:r>
                <a:rPr lang="fr" sz="1000">
                  <a:solidFill>
                    <a:srgbClr val="394646"/>
                  </a:solidFill>
                </a:rPr>
                <a:t>Re</a:t>
              </a:r>
              <a:r>
                <a:rPr lang="fr" sz="1000">
                  <a:solidFill>
                    <a:srgbClr val="394646"/>
                  </a:solidFill>
                  <a:latin typeface="Arial"/>
                  <a:ea typeface="Arial"/>
                  <a:cs typeface="Arial"/>
                  <a:sym typeface="Arial"/>
                </a:rPr>
                <a:t>comm</a:t>
              </a:r>
              <a:r>
                <a:rPr lang="fr" sz="1000">
                  <a:solidFill>
                    <a:srgbClr val="394646"/>
                  </a:solidFill>
                </a:rPr>
                <a:t>a</a:t>
              </a:r>
              <a:r>
                <a:rPr lang="fr" sz="1000">
                  <a:solidFill>
                    <a:srgbClr val="394646"/>
                  </a:solidFill>
                  <a:latin typeface="Arial"/>
                  <a:ea typeface="Arial"/>
                  <a:cs typeface="Arial"/>
                  <a:sym typeface="Arial"/>
                </a:rPr>
                <a:t>ndation G1</a:t>
              </a:r>
              <a:endParaRPr sz="700"/>
            </a:p>
          </p:txBody>
        </p:sp>
      </p:grpSp>
      <p:graphicFrame>
        <p:nvGraphicFramePr>
          <p:cNvPr id="342" name="Google Shape;342;p29"/>
          <p:cNvGraphicFramePr/>
          <p:nvPr/>
        </p:nvGraphicFramePr>
        <p:xfrm>
          <a:off x="468592" y="1641895"/>
          <a:ext cx="4400925" cy="3547525"/>
        </p:xfrm>
        <a:graphic>
          <a:graphicData uri="http://schemas.openxmlformats.org/drawingml/2006/table">
            <a:tbl>
              <a:tblPr>
                <a:noFill/>
                <a:tableStyleId>{87510514-7E93-484D-A115-0C1FFD0FFA3F}</a:tableStyleId>
              </a:tblPr>
              <a:tblGrid>
                <a:gridCol w="987525">
                  <a:extLst>
                    <a:ext uri="{9D8B030D-6E8A-4147-A177-3AD203B41FA5}">
                      <a16:colId xmlns:a16="http://schemas.microsoft.com/office/drawing/2014/main" val="20000"/>
                    </a:ext>
                  </a:extLst>
                </a:gridCol>
                <a:gridCol w="3413400">
                  <a:extLst>
                    <a:ext uri="{9D8B030D-6E8A-4147-A177-3AD203B41FA5}">
                      <a16:colId xmlns:a16="http://schemas.microsoft.com/office/drawing/2014/main" val="20001"/>
                    </a:ext>
                  </a:extLst>
                </a:gridCol>
              </a:tblGrid>
              <a:tr h="694025">
                <a:tc>
                  <a:txBody>
                    <a:bodyPr/>
                    <a:lstStyle/>
                    <a:p>
                      <a:pPr marL="0" marR="0" lvl="0" indent="0" algn="l" rtl="0">
                        <a:lnSpc>
                          <a:spcPct val="140025"/>
                        </a:lnSpc>
                        <a:spcBef>
                          <a:spcPts val="0"/>
                        </a:spcBef>
                        <a:spcAft>
                          <a:spcPts val="0"/>
                        </a:spcAft>
                        <a:buNone/>
                      </a:pPr>
                      <a:r>
                        <a:rPr lang="fr" sz="600">
                          <a:solidFill>
                            <a:srgbClr val="394646"/>
                          </a:solidFill>
                        </a:rPr>
                        <a:t>Comment maintenir l'intérêt des apprenants après le lancement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140025"/>
                        </a:lnSpc>
                        <a:spcBef>
                          <a:spcPts val="0"/>
                        </a:spcBef>
                        <a:spcAft>
                          <a:spcPts val="0"/>
                        </a:spcAft>
                        <a:buNone/>
                      </a:pPr>
                      <a:r>
                        <a:rPr lang="fr" sz="600">
                          <a:solidFill>
                            <a:srgbClr val="394646"/>
                          </a:solidFill>
                        </a:rPr>
                        <a:t>Planifiez une cadence mensuelle pour la promotion du contenu : utilisez des thèmes (par exemple, « Mois du leadership ») ou faites le lien avec des campagnes commerciales. Mettez régulièrement en avant quelques cours ou listes de lecture pertinents. Utilisez votre intranet, vos newsletters internes ou Slack pour que Go1 reste au premier plan.</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0"/>
                  </a:ext>
                </a:extLst>
              </a:tr>
              <a:tr h="923225">
                <a:tc>
                  <a:txBody>
                    <a:bodyPr/>
                    <a:lstStyle/>
                    <a:p>
                      <a:pPr marL="0" lvl="0" indent="0" algn="l" rtl="0">
                        <a:lnSpc>
                          <a:spcPct val="140025"/>
                        </a:lnSpc>
                        <a:spcBef>
                          <a:spcPts val="0"/>
                        </a:spcBef>
                        <a:spcAft>
                          <a:spcPts val="0"/>
                        </a:spcAft>
                        <a:buSzPts val="1100"/>
                        <a:buNone/>
                      </a:pPr>
                      <a:endParaRPr sz="600">
                        <a:solidFill>
                          <a:srgbClr val="394646"/>
                        </a:solidFill>
                      </a:endParaRPr>
                    </a:p>
                    <a:p>
                      <a:pPr marL="0" lvl="0" indent="0" algn="l" rtl="0">
                        <a:lnSpc>
                          <a:spcPct val="140025"/>
                        </a:lnSpc>
                        <a:spcBef>
                          <a:spcPts val="0"/>
                        </a:spcBef>
                        <a:spcAft>
                          <a:spcPts val="0"/>
                        </a:spcAft>
                        <a:buClr>
                          <a:schemeClr val="dk1"/>
                        </a:buClr>
                        <a:buSzPts val="1100"/>
                        <a:buFont typeface="Arial"/>
                        <a:buNone/>
                      </a:pPr>
                      <a:r>
                        <a:rPr lang="fr" sz="600">
                          <a:solidFill>
                            <a:srgbClr val="394646"/>
                          </a:solidFill>
                        </a:rPr>
                        <a:t>Quelles sont les meilleures stratégies pour instaurer une culture de l'apprentissage ?</a:t>
                      </a:r>
                      <a:endParaRPr sz="600">
                        <a:solidFill>
                          <a:srgbClr val="394646"/>
                        </a:solidFill>
                      </a:endParaRPr>
                    </a:p>
                    <a:p>
                      <a:pPr marL="0" lvl="0" indent="0" algn="l" rtl="0">
                        <a:lnSpc>
                          <a:spcPct val="140025"/>
                        </a:lnSpc>
                        <a:spcBef>
                          <a:spcPts val="0"/>
                        </a:spcBef>
                        <a:spcAft>
                          <a:spcPts val="0"/>
                        </a:spcAft>
                        <a:buClr>
                          <a:schemeClr val="dk1"/>
                        </a:buClr>
                        <a:buSzPts val="1100"/>
                        <a:buFont typeface="Arial"/>
                        <a:buNone/>
                      </a:pPr>
                      <a:endParaRPr sz="600">
                        <a:solidFill>
                          <a:srgbClr val="394646"/>
                        </a:solidFill>
                      </a:endParaRPr>
                    </a:p>
                    <a:p>
                      <a:pPr marL="0" marR="0" lvl="0" indent="0" algn="l" rtl="0">
                        <a:lnSpc>
                          <a:spcPct val="140025"/>
                        </a:lnSpc>
                        <a:spcBef>
                          <a:spcPts val="0"/>
                        </a:spcBef>
                        <a:spcAft>
                          <a:spcPts val="0"/>
                        </a:spcAft>
                        <a:buNone/>
                      </a:pPr>
                      <a:endParaRPr sz="600">
                        <a:solidFill>
                          <a:srgbClr val="394646"/>
                        </a:solidFill>
                      </a:endParaRPr>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fr" sz="600">
                          <a:solidFill>
                            <a:srgbClr val="394646"/>
                          </a:solidFill>
                        </a:rPr>
                        <a:t>Mettez en avant les réussites des apprenants, félicitez les meilleurs d'entre eux et invitez les dirigeants à partager ce qu'ils ont appris. Faites la promotion de Go1 lors des réunions d'équipe, des mises à jour départementales ou dans le cadre de l'intégration des nouveaux employés. Organisez un concours ou décernez un prix pour récompenser l'engagement.</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1"/>
                  </a:ext>
                </a:extLst>
              </a:tr>
              <a:tr h="1547900">
                <a:tc>
                  <a:txBody>
                    <a:bodyPr/>
                    <a:lstStyle/>
                    <a:p>
                      <a:pPr marL="0" marR="0" lvl="0" indent="0" algn="l" rtl="0">
                        <a:lnSpc>
                          <a:spcPct val="140025"/>
                        </a:lnSpc>
                        <a:spcBef>
                          <a:spcPts val="0"/>
                        </a:spcBef>
                        <a:spcAft>
                          <a:spcPts val="0"/>
                        </a:spcAft>
                        <a:buNone/>
                      </a:pPr>
                      <a:r>
                        <a:rPr lang="fr" sz="600">
                          <a:solidFill>
                            <a:srgbClr val="394646"/>
                          </a:solidFill>
                        </a:rPr>
                        <a:t>Quelles activités dois-je viser sur 30, 60 ou 90 jours ?</a:t>
                      </a:r>
                      <a:endParaRPr sz="600" u="none" strike="noStrike" cap="none"/>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tc>
                  <a:txBody>
                    <a:bodyPr/>
                    <a:lstStyle/>
                    <a:p>
                      <a:pPr marL="0" lvl="0" indent="0" algn="l" rtl="0">
                        <a:lnSpc>
                          <a:spcPct val="100000"/>
                        </a:lnSpc>
                        <a:spcBef>
                          <a:spcPts val="0"/>
                        </a:spcBef>
                        <a:spcAft>
                          <a:spcPts val="0"/>
                        </a:spcAft>
                        <a:buNone/>
                      </a:pPr>
                      <a:r>
                        <a:rPr lang="fr" sz="600" b="1">
                          <a:solidFill>
                            <a:srgbClr val="394646"/>
                          </a:solidFill>
                        </a:rPr>
                        <a:t>30 jours : </a:t>
                      </a:r>
                      <a:endParaRPr sz="600" b="1">
                        <a:solidFill>
                          <a:srgbClr val="394646"/>
                        </a:solidFill>
                      </a:endParaRPr>
                    </a:p>
                    <a:p>
                      <a:pPr marL="0" lvl="0" indent="0" algn="l" rtl="0">
                        <a:lnSpc>
                          <a:spcPct val="100000"/>
                        </a:lnSpc>
                        <a:spcBef>
                          <a:spcPts val="0"/>
                        </a:spcBef>
                        <a:spcAft>
                          <a:spcPts val="0"/>
                        </a:spcAft>
                        <a:buNone/>
                      </a:pPr>
                      <a:r>
                        <a:rPr lang="fr" sz="600">
                          <a:solidFill>
                            <a:srgbClr val="394646"/>
                          </a:solidFill>
                        </a:rPr>
                        <a:t>Commencez par créer quelques listes de lecture.</a:t>
                      </a:r>
                      <a:endParaRPr sz="600">
                        <a:solidFill>
                          <a:srgbClr val="394646"/>
                        </a:solidFill>
                      </a:endParaRPr>
                    </a:p>
                    <a:p>
                      <a:pPr marL="0" lvl="0" indent="0" algn="l" rtl="0">
                        <a:lnSpc>
                          <a:spcPct val="100000"/>
                        </a:lnSpc>
                        <a:spcBef>
                          <a:spcPts val="0"/>
                        </a:spcBef>
                        <a:spcAft>
                          <a:spcPts val="0"/>
                        </a:spcAft>
                        <a:buNone/>
                      </a:pPr>
                      <a:r>
                        <a:rPr lang="fr" sz="600">
                          <a:solidFill>
                            <a:srgbClr val="394646"/>
                          </a:solidFill>
                        </a:rPr>
                        <a:t>Mettez en avant et promouvez quelques contenus.</a:t>
                      </a:r>
                      <a:endParaRPr sz="600">
                        <a:solidFill>
                          <a:srgbClr val="394646"/>
                        </a:solidFill>
                      </a:endParaRPr>
                    </a:p>
                    <a:p>
                      <a:pPr marL="0" lvl="0" indent="0" algn="l" rtl="0">
                        <a:lnSpc>
                          <a:spcPct val="100000"/>
                        </a:lnSpc>
                        <a:spcBef>
                          <a:spcPts val="0"/>
                        </a:spcBef>
                        <a:spcAft>
                          <a:spcPts val="0"/>
                        </a:spcAft>
                        <a:buNone/>
                      </a:pPr>
                      <a:r>
                        <a:rPr lang="fr" sz="600">
                          <a:solidFill>
                            <a:srgbClr val="394646"/>
                          </a:solidFill>
                        </a:rPr>
                        <a:t>Vérifiez auprès de vos administrateurs qu'ils se sentent à l'aise avec la plateforme.</a:t>
                      </a:r>
                      <a:endParaRPr sz="600">
                        <a:solidFill>
                          <a:srgbClr val="394646"/>
                        </a:solidFill>
                      </a:endParaRPr>
                    </a:p>
                    <a:p>
                      <a:pPr marL="0" lvl="0" indent="0" algn="l" rtl="0">
                        <a:lnSpc>
                          <a:spcPct val="100000"/>
                        </a:lnSpc>
                        <a:spcBef>
                          <a:spcPts val="0"/>
                        </a:spcBef>
                        <a:spcAft>
                          <a:spcPts val="0"/>
                        </a:spcAft>
                        <a:buNone/>
                      </a:pPr>
                      <a:r>
                        <a:rPr lang="fr" sz="600" b="1">
                          <a:solidFill>
                            <a:srgbClr val="394646"/>
                          </a:solidFill>
                        </a:rPr>
                        <a:t>60 jours :</a:t>
                      </a:r>
                      <a:endParaRPr sz="600" b="1">
                        <a:solidFill>
                          <a:srgbClr val="394646"/>
                        </a:solidFill>
                      </a:endParaRPr>
                    </a:p>
                    <a:p>
                      <a:pPr marL="0" lvl="0" indent="0" algn="l" rtl="0">
                        <a:lnSpc>
                          <a:spcPct val="100000"/>
                        </a:lnSpc>
                        <a:spcBef>
                          <a:spcPts val="0"/>
                        </a:spcBef>
                        <a:spcAft>
                          <a:spcPts val="0"/>
                        </a:spcAft>
                        <a:buNone/>
                      </a:pPr>
                      <a:r>
                        <a:rPr lang="fr" sz="600">
                          <a:solidFill>
                            <a:srgbClr val="394646"/>
                          </a:solidFill>
                        </a:rPr>
                        <a:t>Commencez à analyser les statistiques relatives au contenu pour identifier ce qui intéresse les apprenants.</a:t>
                      </a:r>
                      <a:endParaRPr sz="600">
                        <a:solidFill>
                          <a:srgbClr val="394646"/>
                        </a:solidFill>
                      </a:endParaRPr>
                    </a:p>
                    <a:p>
                      <a:pPr marL="0" lvl="0" indent="0" algn="l" rtl="0">
                        <a:lnSpc>
                          <a:spcPct val="100000"/>
                        </a:lnSpc>
                        <a:spcBef>
                          <a:spcPts val="0"/>
                        </a:spcBef>
                        <a:spcAft>
                          <a:spcPts val="0"/>
                        </a:spcAft>
                        <a:buNone/>
                      </a:pPr>
                      <a:r>
                        <a:rPr lang="fr" sz="600">
                          <a:solidFill>
                            <a:srgbClr val="394646"/>
                          </a:solidFill>
                        </a:rPr>
                        <a:t>Lancez une campagne ou un thème (par exemple, « Le mois des compétences » ou « La semaine du bien-être »).</a:t>
                      </a:r>
                      <a:endParaRPr sz="600">
                        <a:solidFill>
                          <a:srgbClr val="394646"/>
                        </a:solidFill>
                      </a:endParaRPr>
                    </a:p>
                    <a:p>
                      <a:pPr marL="0" lvl="0" indent="0" algn="l" rtl="0">
                        <a:lnSpc>
                          <a:spcPct val="100000"/>
                        </a:lnSpc>
                        <a:spcBef>
                          <a:spcPts val="0"/>
                        </a:spcBef>
                        <a:spcAft>
                          <a:spcPts val="0"/>
                        </a:spcAft>
                        <a:buNone/>
                      </a:pPr>
                      <a:r>
                        <a:rPr lang="fr" sz="600">
                          <a:solidFill>
                            <a:srgbClr val="394646"/>
                          </a:solidFill>
                        </a:rPr>
                        <a:t>Organisez une session de mise en avant ou une réunion publique sur des thèmes d'apprentissage clés.</a:t>
                      </a:r>
                      <a:endParaRPr sz="600">
                        <a:solidFill>
                          <a:srgbClr val="394646"/>
                        </a:solidFill>
                      </a:endParaRPr>
                    </a:p>
                    <a:p>
                      <a:pPr marL="0" lvl="0" indent="0" algn="l" rtl="0">
                        <a:lnSpc>
                          <a:spcPct val="100000"/>
                        </a:lnSpc>
                        <a:spcBef>
                          <a:spcPts val="0"/>
                        </a:spcBef>
                        <a:spcAft>
                          <a:spcPts val="0"/>
                        </a:spcAft>
                        <a:buNone/>
                      </a:pPr>
                      <a:r>
                        <a:rPr lang="fr" sz="600" b="1">
                          <a:solidFill>
                            <a:srgbClr val="394646"/>
                          </a:solidFill>
                        </a:rPr>
                        <a:t>90 jours :</a:t>
                      </a:r>
                      <a:endParaRPr sz="600" b="1">
                        <a:solidFill>
                          <a:srgbClr val="394646"/>
                        </a:solidFill>
                      </a:endParaRPr>
                    </a:p>
                    <a:p>
                      <a:pPr marL="0" lvl="0" indent="0" algn="l" rtl="0">
                        <a:lnSpc>
                          <a:spcPct val="100000"/>
                        </a:lnSpc>
                        <a:spcBef>
                          <a:spcPts val="0"/>
                        </a:spcBef>
                        <a:spcAft>
                          <a:spcPts val="0"/>
                        </a:spcAft>
                        <a:buNone/>
                      </a:pPr>
                      <a:r>
                        <a:rPr lang="fr" sz="600">
                          <a:solidFill>
                            <a:srgbClr val="394646"/>
                          </a:solidFill>
                        </a:rPr>
                        <a:t>Lancez un sondage auprès des apprenants ou un sondage d'opinion pour recueillir leurs commentaires.</a:t>
                      </a:r>
                      <a:endParaRPr sz="600">
                        <a:solidFill>
                          <a:srgbClr val="394646"/>
                        </a:solidFill>
                      </a:endParaRPr>
                    </a:p>
                    <a:p>
                      <a:pPr marL="0" lvl="0" indent="0" algn="l" rtl="0">
                        <a:lnSpc>
                          <a:spcPct val="100000"/>
                        </a:lnSpc>
                        <a:spcBef>
                          <a:spcPts val="0"/>
                        </a:spcBef>
                        <a:spcAft>
                          <a:spcPts val="0"/>
                        </a:spcAft>
                        <a:buNone/>
                      </a:pPr>
                      <a:r>
                        <a:rPr lang="fr" sz="600">
                          <a:solidFill>
                            <a:srgbClr val="394646"/>
                          </a:solidFill>
                        </a:rPr>
                        <a:t>Partagez les contenus les plus utilisés ou les statistiques d'achèvement dans une mise à jour à l'échelle de l'entreprise.</a:t>
                      </a:r>
                      <a:endParaRPr sz="600" b="1">
                        <a:solidFill>
                          <a:srgbClr val="394646"/>
                        </a:solidFill>
                      </a:endParaRPr>
                    </a:p>
                  </a:txBody>
                  <a:tcPr marL="95250" marR="95250" marT="95250" marB="95250" anchor="ctr">
                    <a:lnL w="38100" cap="flat" cmpd="sng">
                      <a:solidFill>
                        <a:srgbClr val="FBF9F5"/>
                      </a:solidFill>
                      <a:prstDash val="solid"/>
                      <a:round/>
                      <a:headEnd type="none" w="sm" len="sm"/>
                      <a:tailEnd type="none" w="sm" len="sm"/>
                    </a:lnL>
                    <a:lnR w="38100" cap="flat" cmpd="sng">
                      <a:solidFill>
                        <a:srgbClr val="FBF9F5"/>
                      </a:solidFill>
                      <a:prstDash val="solid"/>
                      <a:round/>
                      <a:headEnd type="none" w="sm" len="sm"/>
                      <a:tailEnd type="none" w="sm" len="sm"/>
                    </a:lnR>
                    <a:lnT w="38100" cap="flat" cmpd="sng">
                      <a:solidFill>
                        <a:srgbClr val="FBF9F5"/>
                      </a:solidFill>
                      <a:prstDash val="solid"/>
                      <a:round/>
                      <a:headEnd type="none" w="sm" len="sm"/>
                      <a:tailEnd type="none" w="sm" len="sm"/>
                    </a:lnT>
                    <a:lnB w="38100" cap="flat" cmpd="sng">
                      <a:solidFill>
                        <a:srgbClr val="FBF9F5"/>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343" name="Google Shape;343;p29">
            <a:hlinkClick r:id="rId7" action="ppaction://hlinksldjump"/>
          </p:cNvPr>
          <p:cNvSpPr/>
          <p:nvPr/>
        </p:nvSpPr>
        <p:spPr>
          <a:xfrm>
            <a:off x="5563232" y="1443703"/>
            <a:ext cx="169769" cy="169769"/>
          </a:xfrm>
          <a:custGeom>
            <a:avLst/>
            <a:gdLst/>
            <a:ahLst/>
            <a:cxnLst/>
            <a:rect l="l" t="t" r="r" b="b"/>
            <a:pathLst>
              <a:path w="339539" h="339539" extrusionOk="0">
                <a:moveTo>
                  <a:pt x="0" y="0"/>
                </a:moveTo>
                <a:lnTo>
                  <a:pt x="339539" y="0"/>
                </a:lnTo>
                <a:lnTo>
                  <a:pt x="339539" y="339539"/>
                </a:lnTo>
                <a:lnTo>
                  <a:pt x="0" y="339539"/>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344" name="Google Shape;344;p29"/>
          <p:cNvGrpSpPr/>
          <p:nvPr/>
        </p:nvGrpSpPr>
        <p:grpSpPr>
          <a:xfrm>
            <a:off x="159270" y="2697975"/>
            <a:ext cx="214304" cy="267850"/>
            <a:chOff x="0" y="-38100"/>
            <a:chExt cx="152486" cy="190586"/>
          </a:xfrm>
        </p:grpSpPr>
        <p:sp>
          <p:nvSpPr>
            <p:cNvPr id="345" name="Google Shape;345;p29"/>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46" name="Google Shape;346;p29"/>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347" name="Google Shape;347;p29"/>
          <p:cNvSpPr/>
          <p:nvPr/>
        </p:nvSpPr>
        <p:spPr>
          <a:xfrm>
            <a:off x="212977" y="2821815"/>
            <a:ext cx="106895" cy="73721"/>
          </a:xfrm>
          <a:custGeom>
            <a:avLst/>
            <a:gdLst/>
            <a:ahLst/>
            <a:cxnLst/>
            <a:rect l="l" t="t" r="r" b="b"/>
            <a:pathLst>
              <a:path w="213789" h="147441" extrusionOk="0">
                <a:moveTo>
                  <a:pt x="0" y="0"/>
                </a:moveTo>
                <a:lnTo>
                  <a:pt x="213789" y="0"/>
                </a:lnTo>
                <a:lnTo>
                  <a:pt x="213789" y="147441"/>
                </a:lnTo>
                <a:lnTo>
                  <a:pt x="0" y="147441"/>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48" name="Google Shape;348;p29">
            <a:hlinkClick r:id="rId9"/>
          </p:cNvPr>
          <p:cNvSpPr/>
          <p:nvPr/>
        </p:nvSpPr>
        <p:spPr>
          <a:xfrm>
            <a:off x="5563232" y="2390682"/>
            <a:ext cx="169769" cy="169769"/>
          </a:xfrm>
          <a:custGeom>
            <a:avLst/>
            <a:gdLst/>
            <a:ahLst/>
            <a:cxnLst/>
            <a:rect l="l" t="t" r="r" b="b"/>
            <a:pathLst>
              <a:path w="339539" h="339539" extrusionOk="0">
                <a:moveTo>
                  <a:pt x="0" y="0"/>
                </a:moveTo>
                <a:lnTo>
                  <a:pt x="339539" y="0"/>
                </a:lnTo>
                <a:lnTo>
                  <a:pt x="339539" y="339538"/>
                </a:lnTo>
                <a:lnTo>
                  <a:pt x="0" y="339538"/>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49" name="Google Shape;349;p29">
            <a:hlinkClick r:id="rId10"/>
          </p:cNvPr>
          <p:cNvSpPr/>
          <p:nvPr/>
        </p:nvSpPr>
        <p:spPr>
          <a:xfrm>
            <a:off x="5557359" y="1906681"/>
            <a:ext cx="169769" cy="169769"/>
          </a:xfrm>
          <a:custGeom>
            <a:avLst/>
            <a:gdLst/>
            <a:ahLst/>
            <a:cxnLst/>
            <a:rect l="l" t="t" r="r" b="b"/>
            <a:pathLst>
              <a:path w="339539" h="339539" extrusionOk="0">
                <a:moveTo>
                  <a:pt x="0" y="0"/>
                </a:moveTo>
                <a:lnTo>
                  <a:pt x="339539" y="0"/>
                </a:lnTo>
                <a:lnTo>
                  <a:pt x="339539" y="339539"/>
                </a:lnTo>
                <a:lnTo>
                  <a:pt x="0" y="339539"/>
                </a:lnTo>
                <a:lnTo>
                  <a:pt x="0" y="0"/>
                </a:lnTo>
                <a:close/>
              </a:path>
            </a:pathLst>
          </a:custGeom>
          <a:blipFill rotWithShape="1">
            <a:blip r:embed="rId8">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50" name="Google Shape;350;p29"/>
          <p:cNvSpPr txBox="1"/>
          <p:nvPr/>
        </p:nvSpPr>
        <p:spPr>
          <a:xfrm>
            <a:off x="5929716" y="1454512"/>
            <a:ext cx="2886600" cy="153900"/>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fr" sz="1000">
                <a:solidFill>
                  <a:srgbClr val="394646"/>
                </a:solidFill>
              </a:rPr>
              <a:t>Autres idées d'adoption et d'engagement</a:t>
            </a:r>
            <a:endParaRPr sz="1000"/>
          </a:p>
        </p:txBody>
      </p:sp>
      <p:sp>
        <p:nvSpPr>
          <p:cNvPr id="351" name="Google Shape;351;p29"/>
          <p:cNvSpPr txBox="1"/>
          <p:nvPr/>
        </p:nvSpPr>
        <p:spPr>
          <a:xfrm>
            <a:off x="5924166" y="1911890"/>
            <a:ext cx="2720100" cy="153900"/>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fr" sz="1000">
                <a:solidFill>
                  <a:srgbClr val="394646"/>
                </a:solidFill>
              </a:rPr>
              <a:t>Améliorer le guide pratique sur les impacts</a:t>
            </a:r>
            <a:endParaRPr sz="1000"/>
          </a:p>
        </p:txBody>
      </p:sp>
      <p:sp>
        <p:nvSpPr>
          <p:cNvPr id="352" name="Google Shape;352;p29"/>
          <p:cNvSpPr txBox="1"/>
          <p:nvPr/>
        </p:nvSpPr>
        <p:spPr>
          <a:xfrm>
            <a:off x="5924166" y="2409732"/>
            <a:ext cx="2821500" cy="153900"/>
          </a:xfrm>
          <a:prstGeom prst="rect">
            <a:avLst/>
          </a:prstGeom>
          <a:noFill/>
          <a:ln>
            <a:noFill/>
          </a:ln>
        </p:spPr>
        <p:txBody>
          <a:bodyPr spcFirstLastPara="1" wrap="square" lIns="0" tIns="0" rIns="0" bIns="0" anchor="t" anchorCtr="0">
            <a:spAutoFit/>
          </a:bodyPr>
          <a:lstStyle/>
          <a:p>
            <a:pPr marL="0" marR="0" lvl="0" indent="0" algn="l" rtl="0">
              <a:lnSpc>
                <a:spcPct val="139958"/>
              </a:lnSpc>
              <a:spcBef>
                <a:spcPts val="0"/>
              </a:spcBef>
              <a:spcAft>
                <a:spcPts val="0"/>
              </a:spcAft>
              <a:buNone/>
            </a:pPr>
            <a:r>
              <a:rPr lang="fr" sz="1000">
                <a:solidFill>
                  <a:srgbClr val="394646"/>
                </a:solidFill>
              </a:rPr>
              <a:t>Centre d'aide Go1</a:t>
            </a:r>
            <a:endParaRPr sz="1000"/>
          </a:p>
        </p:txBody>
      </p:sp>
      <p:sp>
        <p:nvSpPr>
          <p:cNvPr id="353" name="Google Shape;353;p29"/>
          <p:cNvSpPr txBox="1"/>
          <p:nvPr/>
        </p:nvSpPr>
        <p:spPr>
          <a:xfrm>
            <a:off x="5860546" y="966875"/>
            <a:ext cx="3248100" cy="1539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fr" sz="1000">
                <a:solidFill>
                  <a:srgbClr val="394646"/>
                </a:solidFill>
              </a:rPr>
              <a:t>Principales ressources après le lancement</a:t>
            </a:r>
            <a:endParaRPr sz="1000"/>
          </a:p>
        </p:txBody>
      </p:sp>
      <p:sp>
        <p:nvSpPr>
          <p:cNvPr id="354" name="Google Shape;354;p29"/>
          <p:cNvSpPr txBox="1"/>
          <p:nvPr/>
        </p:nvSpPr>
        <p:spPr>
          <a:xfrm>
            <a:off x="0" y="341601"/>
            <a:ext cx="2049000" cy="1539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None/>
            </a:pPr>
            <a:r>
              <a:rPr lang="fr" sz="1000">
                <a:solidFill>
                  <a:srgbClr val="FFFFFF"/>
                </a:solidFill>
              </a:rPr>
              <a:t>Favoriser l'adoption et l'engagement</a:t>
            </a:r>
            <a:endParaRPr sz="700"/>
          </a:p>
        </p:txBody>
      </p:sp>
      <p:grpSp>
        <p:nvGrpSpPr>
          <p:cNvPr id="355" name="Google Shape;355;p29"/>
          <p:cNvGrpSpPr/>
          <p:nvPr/>
        </p:nvGrpSpPr>
        <p:grpSpPr>
          <a:xfrm>
            <a:off x="191020" y="4062224"/>
            <a:ext cx="214304" cy="267850"/>
            <a:chOff x="0" y="-38100"/>
            <a:chExt cx="152486" cy="190586"/>
          </a:xfrm>
        </p:grpSpPr>
        <p:sp>
          <p:nvSpPr>
            <p:cNvPr id="356" name="Google Shape;356;p29"/>
            <p:cNvSpPr/>
            <p:nvPr/>
          </p:nvSpPr>
          <p:spPr>
            <a:xfrm>
              <a:off x="0" y="0"/>
              <a:ext cx="152486" cy="152486"/>
            </a:xfrm>
            <a:custGeom>
              <a:avLst/>
              <a:gdLst/>
              <a:ahLst/>
              <a:cxnLst/>
              <a:rect l="l" t="t" r="r" b="b"/>
              <a:pathLst>
                <a:path w="152486" h="152486" extrusionOk="0">
                  <a:moveTo>
                    <a:pt x="76243" y="0"/>
                  </a:moveTo>
                  <a:lnTo>
                    <a:pt x="76243" y="0"/>
                  </a:lnTo>
                  <a:cubicBezTo>
                    <a:pt x="118350" y="0"/>
                    <a:pt x="152486" y="34135"/>
                    <a:pt x="152486" y="76243"/>
                  </a:cubicBezTo>
                  <a:lnTo>
                    <a:pt x="152486" y="76243"/>
                  </a:lnTo>
                  <a:cubicBezTo>
                    <a:pt x="152486" y="96464"/>
                    <a:pt x="144453" y="115856"/>
                    <a:pt x="130155" y="130155"/>
                  </a:cubicBezTo>
                  <a:cubicBezTo>
                    <a:pt x="115856" y="144453"/>
                    <a:pt x="96464" y="152486"/>
                    <a:pt x="76243" y="152486"/>
                  </a:cubicBezTo>
                  <a:lnTo>
                    <a:pt x="76243" y="152486"/>
                  </a:lnTo>
                  <a:cubicBezTo>
                    <a:pt x="56022" y="152486"/>
                    <a:pt x="36629" y="144453"/>
                    <a:pt x="22331" y="130155"/>
                  </a:cubicBezTo>
                  <a:cubicBezTo>
                    <a:pt x="8033" y="115856"/>
                    <a:pt x="0" y="96464"/>
                    <a:pt x="0" y="76243"/>
                  </a:cubicBezTo>
                  <a:lnTo>
                    <a:pt x="0" y="76243"/>
                  </a:lnTo>
                  <a:cubicBezTo>
                    <a:pt x="0" y="56022"/>
                    <a:pt x="8033" y="36629"/>
                    <a:pt x="22331" y="22331"/>
                  </a:cubicBezTo>
                  <a:cubicBezTo>
                    <a:pt x="36629" y="8033"/>
                    <a:pt x="56022" y="0"/>
                    <a:pt x="76243" y="0"/>
                  </a:cubicBezTo>
                  <a:close/>
                </a:path>
              </a:pathLst>
            </a:custGeom>
            <a:solidFill>
              <a:srgbClr val="FFDDCC"/>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57" name="Google Shape;357;p29"/>
            <p:cNvSpPr txBox="1"/>
            <p:nvPr/>
          </p:nvSpPr>
          <p:spPr>
            <a:xfrm>
              <a:off x="0" y="-38100"/>
              <a:ext cx="152486" cy="190586"/>
            </a:xfrm>
            <a:prstGeom prst="rect">
              <a:avLst/>
            </a:prstGeom>
            <a:noFill/>
            <a:ln>
              <a:noFill/>
            </a:ln>
          </p:spPr>
          <p:txBody>
            <a:bodyPr spcFirstLastPara="1" wrap="square" lIns="25400" tIns="25400" rIns="25400" bIns="25400" anchor="ctr" anchorCtr="0">
              <a:noAutofit/>
            </a:bodyPr>
            <a:lstStyle/>
            <a:p>
              <a:pPr marL="0" marR="0" lvl="0" indent="0" algn="ctr" rtl="0">
                <a:lnSpc>
                  <a:spcPct val="147722"/>
                </a:lnSpc>
                <a:spcBef>
                  <a:spcPts val="0"/>
                </a:spcBef>
                <a:spcAft>
                  <a:spcPts val="0"/>
                </a:spcAft>
                <a:buNone/>
              </a:pPr>
              <a:endParaRPr sz="900">
                <a:solidFill>
                  <a:schemeClr val="dk1"/>
                </a:solidFill>
                <a:latin typeface="Calibri"/>
                <a:ea typeface="Calibri"/>
                <a:cs typeface="Calibri"/>
                <a:sym typeface="Calibri"/>
              </a:endParaRPr>
            </a:p>
          </p:txBody>
        </p:sp>
      </p:grpSp>
      <p:sp>
        <p:nvSpPr>
          <p:cNvPr id="358" name="Google Shape;358;p29"/>
          <p:cNvSpPr/>
          <p:nvPr/>
        </p:nvSpPr>
        <p:spPr>
          <a:xfrm>
            <a:off x="244727" y="4186065"/>
            <a:ext cx="106895" cy="73721"/>
          </a:xfrm>
          <a:custGeom>
            <a:avLst/>
            <a:gdLst/>
            <a:ahLst/>
            <a:cxnLst/>
            <a:rect l="l" t="t" r="r" b="b"/>
            <a:pathLst>
              <a:path w="213789" h="147441" extrusionOk="0">
                <a:moveTo>
                  <a:pt x="0" y="0"/>
                </a:moveTo>
                <a:lnTo>
                  <a:pt x="213789" y="0"/>
                </a:lnTo>
                <a:lnTo>
                  <a:pt x="213789" y="147440"/>
                </a:lnTo>
                <a:lnTo>
                  <a:pt x="0" y="147440"/>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59" name="Google Shape;359;p29"/>
          <p:cNvSpPr txBox="1"/>
          <p:nvPr/>
        </p:nvSpPr>
        <p:spPr>
          <a:xfrm>
            <a:off x="5473600" y="3181350"/>
            <a:ext cx="3143100" cy="147733"/>
          </a:xfrm>
          <a:prstGeom prst="rect">
            <a:avLst/>
          </a:prstGeom>
          <a:noFill/>
          <a:ln>
            <a:noFill/>
          </a:ln>
        </p:spPr>
        <p:txBody>
          <a:bodyPr spcFirstLastPara="1" wrap="square" lIns="0" tIns="0" rIns="0" bIns="0" anchor="t" anchorCtr="0">
            <a:spAutoFit/>
          </a:bodyPr>
          <a:lstStyle/>
          <a:p>
            <a:pPr marL="0" marR="0" lvl="0" indent="0" algn="l" rtl="0">
              <a:lnSpc>
                <a:spcPct val="120012"/>
              </a:lnSpc>
              <a:spcBef>
                <a:spcPts val="0"/>
              </a:spcBef>
              <a:spcAft>
                <a:spcPts val="0"/>
              </a:spcAft>
              <a:buNone/>
            </a:pPr>
            <a:r>
              <a:rPr lang="fr" sz="800" u="sng" dirty="0">
                <a:solidFill>
                  <a:schemeClr val="hlink"/>
                </a:solidFill>
                <a:hlinkClick r:id="rId11"/>
              </a:rPr>
              <a:t>Pour plus de ressources, consultez notre Hub de la réussite client</a:t>
            </a:r>
            <a:endParaRPr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363"/>
        <p:cNvGrpSpPr/>
        <p:nvPr/>
      </p:nvGrpSpPr>
      <p:grpSpPr>
        <a:xfrm>
          <a:off x="0" y="0"/>
          <a:ext cx="0" cy="0"/>
          <a:chOff x="0" y="0"/>
          <a:chExt cx="0" cy="0"/>
        </a:xfrm>
      </p:grpSpPr>
      <p:sp>
        <p:nvSpPr>
          <p:cNvPr id="364" name="Google Shape;364;p30" descr="preencoded.png"/>
          <p:cNvSpPr/>
          <p:nvPr/>
        </p:nvSpPr>
        <p:spPr>
          <a:xfrm>
            <a:off x="362837" y="4629150"/>
            <a:ext cx="303026" cy="152400"/>
          </a:xfrm>
          <a:custGeom>
            <a:avLst/>
            <a:gdLst/>
            <a:ahLst/>
            <a:cxnLst/>
            <a:rect l="l" t="t" r="r" b="b"/>
            <a:pathLst>
              <a:path w="606051" h="304800" extrusionOk="0">
                <a:moveTo>
                  <a:pt x="0" y="0"/>
                </a:moveTo>
                <a:lnTo>
                  <a:pt x="606051" y="0"/>
                </a:lnTo>
                <a:lnTo>
                  <a:pt x="606051" y="304800"/>
                </a:lnTo>
                <a:lnTo>
                  <a:pt x="0" y="304800"/>
                </a:lnTo>
                <a:lnTo>
                  <a:pt x="0" y="0"/>
                </a:lnTo>
                <a:close/>
              </a:path>
            </a:pathLst>
          </a:custGeom>
          <a:blipFill rotWithShape="1">
            <a:blip r:embed="rId3">
              <a:alphaModFix/>
            </a:blip>
            <a:stretch>
              <a:fillRect r="-584"/>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365" name="Google Shape;365;p30"/>
          <p:cNvGrpSpPr/>
          <p:nvPr/>
        </p:nvGrpSpPr>
        <p:grpSpPr>
          <a:xfrm>
            <a:off x="562226" y="1336649"/>
            <a:ext cx="939886" cy="3003012"/>
            <a:chOff x="0" y="-19050"/>
            <a:chExt cx="495084" cy="1581833"/>
          </a:xfrm>
        </p:grpSpPr>
        <p:sp>
          <p:nvSpPr>
            <p:cNvPr id="366" name="Google Shape;366;p30"/>
            <p:cNvSpPr/>
            <p:nvPr/>
          </p:nvSpPr>
          <p:spPr>
            <a:xfrm>
              <a:off x="0" y="0"/>
              <a:ext cx="495084" cy="1562783"/>
            </a:xfrm>
            <a:custGeom>
              <a:avLst/>
              <a:gdLst/>
              <a:ahLst/>
              <a:cxnLst/>
              <a:rect l="l" t="t" r="r" b="b"/>
              <a:pathLst>
                <a:path w="495084" h="1562783" extrusionOk="0">
                  <a:moveTo>
                    <a:pt x="0" y="0"/>
                  </a:moveTo>
                  <a:lnTo>
                    <a:pt x="495084" y="0"/>
                  </a:lnTo>
                  <a:lnTo>
                    <a:pt x="495084" y="1562783"/>
                  </a:lnTo>
                  <a:lnTo>
                    <a:pt x="0" y="1562783"/>
                  </a:ln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67" name="Google Shape;367;p30"/>
            <p:cNvSpPr txBox="1"/>
            <p:nvPr/>
          </p:nvSpPr>
          <p:spPr>
            <a:xfrm>
              <a:off x="0" y="-19050"/>
              <a:ext cx="495084" cy="1581833"/>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368" name="Google Shape;368;p30"/>
          <p:cNvGrpSpPr/>
          <p:nvPr/>
        </p:nvGrpSpPr>
        <p:grpSpPr>
          <a:xfrm>
            <a:off x="1559899" y="1339631"/>
            <a:ext cx="7200890" cy="414888"/>
            <a:chOff x="0" y="-19050"/>
            <a:chExt cx="3793061" cy="218542"/>
          </a:xfrm>
        </p:grpSpPr>
        <p:sp>
          <p:nvSpPr>
            <p:cNvPr id="369" name="Google Shape;369;p30"/>
            <p:cNvSpPr/>
            <p:nvPr/>
          </p:nvSpPr>
          <p:spPr>
            <a:xfrm>
              <a:off x="0" y="0"/>
              <a:ext cx="3793061" cy="199492"/>
            </a:xfrm>
            <a:custGeom>
              <a:avLst/>
              <a:gdLst/>
              <a:ahLst/>
              <a:cxnLst/>
              <a:rect l="l" t="t" r="r" b="b"/>
              <a:pathLst>
                <a:path w="3793061" h="199492" extrusionOk="0">
                  <a:moveTo>
                    <a:pt x="0" y="0"/>
                  </a:moveTo>
                  <a:lnTo>
                    <a:pt x="3793061" y="0"/>
                  </a:lnTo>
                  <a:lnTo>
                    <a:pt x="3793061" y="199492"/>
                  </a:lnTo>
                  <a:lnTo>
                    <a:pt x="0" y="199492"/>
                  </a:ln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370" name="Google Shape;370;p30"/>
            <p:cNvSpPr txBox="1"/>
            <p:nvPr/>
          </p:nvSpPr>
          <p:spPr>
            <a:xfrm>
              <a:off x="0" y="-19050"/>
              <a:ext cx="3793061" cy="218542"/>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cxnSp>
        <p:nvCxnSpPr>
          <p:cNvPr id="371" name="Google Shape;371;p30"/>
          <p:cNvCxnSpPr/>
          <p:nvPr/>
        </p:nvCxnSpPr>
        <p:spPr>
          <a:xfrm>
            <a:off x="1559899" y="2642030"/>
            <a:ext cx="7200890" cy="0"/>
          </a:xfrm>
          <a:prstGeom prst="straightConnector1">
            <a:avLst/>
          </a:prstGeom>
          <a:noFill/>
          <a:ln w="9525" cap="flat" cmpd="sng">
            <a:solidFill>
              <a:srgbClr val="242C2C"/>
            </a:solidFill>
            <a:prstDash val="solid"/>
            <a:round/>
            <a:headEnd type="none" w="sm" len="sm"/>
            <a:tailEnd type="none" w="sm" len="sm"/>
          </a:ln>
        </p:spPr>
      </p:cxnSp>
      <p:cxnSp>
        <p:nvCxnSpPr>
          <p:cNvPr id="372" name="Google Shape;372;p30"/>
          <p:cNvCxnSpPr/>
          <p:nvPr/>
        </p:nvCxnSpPr>
        <p:spPr>
          <a:xfrm>
            <a:off x="1559899" y="3530731"/>
            <a:ext cx="7200890" cy="0"/>
          </a:xfrm>
          <a:prstGeom prst="straightConnector1">
            <a:avLst/>
          </a:prstGeom>
          <a:noFill/>
          <a:ln w="9525" cap="flat" cmpd="sng">
            <a:solidFill>
              <a:srgbClr val="242C2C"/>
            </a:solidFill>
            <a:prstDash val="solid"/>
            <a:round/>
            <a:headEnd type="none" w="sm" len="sm"/>
            <a:tailEnd type="none" w="sm" len="sm"/>
          </a:ln>
        </p:spPr>
      </p:cxnSp>
      <p:cxnSp>
        <p:nvCxnSpPr>
          <p:cNvPr id="373" name="Google Shape;373;p30"/>
          <p:cNvCxnSpPr/>
          <p:nvPr/>
        </p:nvCxnSpPr>
        <p:spPr>
          <a:xfrm rot="10800000">
            <a:off x="3032842"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374" name="Google Shape;374;p30"/>
          <p:cNvCxnSpPr/>
          <p:nvPr/>
        </p:nvCxnSpPr>
        <p:spPr>
          <a:xfrm rot="10800000">
            <a:off x="4416530"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375" name="Google Shape;375;p30"/>
          <p:cNvCxnSpPr/>
          <p:nvPr/>
        </p:nvCxnSpPr>
        <p:spPr>
          <a:xfrm rot="10800000">
            <a:off x="5793074"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376" name="Google Shape;376;p30"/>
          <p:cNvCxnSpPr/>
          <p:nvPr/>
        </p:nvCxnSpPr>
        <p:spPr>
          <a:xfrm rot="10800000">
            <a:off x="7147596"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377" name="Google Shape;377;p30"/>
          <p:cNvCxnSpPr/>
          <p:nvPr/>
        </p:nvCxnSpPr>
        <p:spPr>
          <a:xfrm rot="10800000">
            <a:off x="3030461" y="2717039"/>
            <a:ext cx="0" cy="736301"/>
          </a:xfrm>
          <a:prstGeom prst="straightConnector1">
            <a:avLst/>
          </a:prstGeom>
          <a:noFill/>
          <a:ln w="9525" cap="flat" cmpd="sng">
            <a:solidFill>
              <a:srgbClr val="242C2C"/>
            </a:solidFill>
            <a:prstDash val="solid"/>
            <a:round/>
            <a:headEnd type="none" w="sm" len="sm"/>
            <a:tailEnd type="none" w="sm" len="sm"/>
          </a:ln>
        </p:spPr>
      </p:cxnSp>
      <p:cxnSp>
        <p:nvCxnSpPr>
          <p:cNvPr id="378" name="Google Shape;378;p30"/>
          <p:cNvCxnSpPr/>
          <p:nvPr/>
        </p:nvCxnSpPr>
        <p:spPr>
          <a:xfrm rot="10800000">
            <a:off x="4414149"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379" name="Google Shape;379;p30"/>
          <p:cNvCxnSpPr/>
          <p:nvPr/>
        </p:nvCxnSpPr>
        <p:spPr>
          <a:xfrm rot="10800000">
            <a:off x="5790693"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380" name="Google Shape;380;p30"/>
          <p:cNvCxnSpPr/>
          <p:nvPr/>
        </p:nvCxnSpPr>
        <p:spPr>
          <a:xfrm rot="10800000">
            <a:off x="7145215"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381" name="Google Shape;381;p30"/>
          <p:cNvCxnSpPr/>
          <p:nvPr/>
        </p:nvCxnSpPr>
        <p:spPr>
          <a:xfrm rot="10800000">
            <a:off x="3030461"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382" name="Google Shape;382;p30"/>
          <p:cNvCxnSpPr/>
          <p:nvPr/>
        </p:nvCxnSpPr>
        <p:spPr>
          <a:xfrm rot="10800000">
            <a:off x="4414149"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383" name="Google Shape;383;p30"/>
          <p:cNvCxnSpPr/>
          <p:nvPr/>
        </p:nvCxnSpPr>
        <p:spPr>
          <a:xfrm rot="10800000">
            <a:off x="5790693"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384" name="Google Shape;384;p30"/>
          <p:cNvCxnSpPr/>
          <p:nvPr/>
        </p:nvCxnSpPr>
        <p:spPr>
          <a:xfrm rot="10800000">
            <a:off x="7145215" y="3603359"/>
            <a:ext cx="0" cy="736301"/>
          </a:xfrm>
          <a:prstGeom prst="straightConnector1">
            <a:avLst/>
          </a:prstGeom>
          <a:noFill/>
          <a:ln w="9525" cap="flat" cmpd="sng">
            <a:solidFill>
              <a:srgbClr val="242C2C"/>
            </a:solidFill>
            <a:prstDash val="solid"/>
            <a:round/>
            <a:headEnd type="none" w="sm" len="sm"/>
            <a:tailEnd type="none" w="sm" len="sm"/>
          </a:ln>
        </p:spPr>
      </p:cxnSp>
      <p:sp>
        <p:nvSpPr>
          <p:cNvPr id="385" name="Google Shape;385;p30"/>
          <p:cNvSpPr txBox="1"/>
          <p:nvPr/>
        </p:nvSpPr>
        <p:spPr>
          <a:xfrm>
            <a:off x="383211" y="453843"/>
            <a:ext cx="8377500" cy="431100"/>
          </a:xfrm>
          <a:prstGeom prst="rect">
            <a:avLst/>
          </a:prstGeom>
          <a:noFill/>
          <a:ln>
            <a:noFill/>
          </a:ln>
        </p:spPr>
        <p:txBody>
          <a:bodyPr spcFirstLastPara="1" wrap="square" lIns="0" tIns="0" rIns="0" bIns="0" anchor="t" anchorCtr="0">
            <a:spAutoFit/>
          </a:bodyPr>
          <a:lstStyle/>
          <a:p>
            <a:pPr marL="0" marR="0" lvl="0" indent="0" algn="ctr" rtl="0">
              <a:lnSpc>
                <a:spcPct val="108000"/>
              </a:lnSpc>
              <a:spcBef>
                <a:spcPts val="0"/>
              </a:spcBef>
              <a:spcAft>
                <a:spcPts val="0"/>
              </a:spcAft>
              <a:buNone/>
            </a:pPr>
            <a:r>
              <a:rPr lang="fr" sz="2800">
                <a:solidFill>
                  <a:srgbClr val="394646"/>
                </a:solidFill>
              </a:rPr>
              <a:t>Exemple de plan d’action pour le lancement</a:t>
            </a:r>
            <a:endParaRPr sz="700"/>
          </a:p>
        </p:txBody>
      </p:sp>
      <p:sp>
        <p:nvSpPr>
          <p:cNvPr id="386" name="Google Shape;386;p30"/>
          <p:cNvSpPr txBox="1"/>
          <p:nvPr/>
        </p:nvSpPr>
        <p:spPr>
          <a:xfrm>
            <a:off x="713739" y="1466421"/>
            <a:ext cx="482261" cy="181203"/>
          </a:xfrm>
          <a:prstGeom prst="rect">
            <a:avLst/>
          </a:prstGeom>
          <a:noFill/>
          <a:ln>
            <a:noFill/>
          </a:ln>
        </p:spPr>
        <p:txBody>
          <a:bodyPr spcFirstLastPara="1" wrap="square" lIns="0" tIns="0" rIns="0" bIns="0" anchor="t" anchorCtr="0">
            <a:spAutoFit/>
          </a:bodyPr>
          <a:lstStyle/>
          <a:p>
            <a:pPr marL="0" marR="0" lvl="0" indent="0" algn="ctr" rtl="0">
              <a:lnSpc>
                <a:spcPct val="124791"/>
              </a:lnSpc>
              <a:spcBef>
                <a:spcPts val="0"/>
              </a:spcBef>
              <a:spcAft>
                <a:spcPts val="0"/>
              </a:spcAft>
              <a:buNone/>
            </a:pPr>
            <a:r>
              <a:rPr lang="fr" sz="1200" b="1">
                <a:solidFill>
                  <a:srgbClr val="394646"/>
                </a:solidFill>
                <a:latin typeface="Arial"/>
                <a:ea typeface="Arial"/>
                <a:cs typeface="Arial"/>
                <a:sym typeface="Arial"/>
              </a:rPr>
              <a:t>Step</a:t>
            </a:r>
            <a:endParaRPr sz="700"/>
          </a:p>
        </p:txBody>
      </p:sp>
      <p:sp>
        <p:nvSpPr>
          <p:cNvPr id="387" name="Google Shape;387;p30"/>
          <p:cNvSpPr txBox="1"/>
          <p:nvPr/>
        </p:nvSpPr>
        <p:spPr>
          <a:xfrm>
            <a:off x="1741229" y="1888266"/>
            <a:ext cx="1176600" cy="6687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Créez de l’enthousiasme ! Expliquez pourquoi l’organisation lance cette initiative – quel est l’objectif de la formation et du développement, et ce qui va se passer ensuite.</a:t>
            </a:r>
            <a:endParaRPr sz="600"/>
          </a:p>
        </p:txBody>
      </p:sp>
      <p:sp>
        <p:nvSpPr>
          <p:cNvPr id="388" name="Google Shape;388;p30"/>
          <p:cNvSpPr txBox="1"/>
          <p:nvPr/>
        </p:nvSpPr>
        <p:spPr>
          <a:xfrm>
            <a:off x="713739" y="2117857"/>
            <a:ext cx="520823" cy="110033"/>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Objective:</a:t>
            </a:r>
            <a:endParaRPr sz="700"/>
          </a:p>
        </p:txBody>
      </p:sp>
      <p:sp>
        <p:nvSpPr>
          <p:cNvPr id="389" name="Google Shape;389;p30"/>
          <p:cNvSpPr txBox="1"/>
          <p:nvPr/>
        </p:nvSpPr>
        <p:spPr>
          <a:xfrm>
            <a:off x="713739" y="2918255"/>
            <a:ext cx="603863" cy="329108"/>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Action to take as launch lead:</a:t>
            </a:r>
            <a:endParaRPr sz="700"/>
          </a:p>
        </p:txBody>
      </p:sp>
      <p:sp>
        <p:nvSpPr>
          <p:cNvPr id="390" name="Google Shape;390;p30"/>
          <p:cNvSpPr txBox="1"/>
          <p:nvPr/>
        </p:nvSpPr>
        <p:spPr>
          <a:xfrm>
            <a:off x="713739" y="3849377"/>
            <a:ext cx="520823" cy="329108"/>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Timing:</a:t>
            </a:r>
            <a:endParaRPr sz="700"/>
          </a:p>
          <a:p>
            <a:pPr marL="0" marR="0" lvl="0" indent="0" algn="l" rtl="0">
              <a:lnSpc>
                <a:spcPct val="124785"/>
              </a:lnSpc>
              <a:spcBef>
                <a:spcPts val="0"/>
              </a:spcBef>
              <a:spcAft>
                <a:spcPts val="0"/>
              </a:spcAft>
              <a:buNone/>
            </a:pPr>
            <a:endParaRPr sz="700" b="1">
              <a:solidFill>
                <a:srgbClr val="394646"/>
              </a:solidFill>
              <a:latin typeface="Arial"/>
              <a:ea typeface="Arial"/>
              <a:cs typeface="Arial"/>
              <a:sym typeface="Arial"/>
            </a:endParaRPr>
          </a:p>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Channels:</a:t>
            </a:r>
            <a:endParaRPr sz="700"/>
          </a:p>
        </p:txBody>
      </p:sp>
      <p:sp>
        <p:nvSpPr>
          <p:cNvPr id="391" name="Google Shape;391;p30"/>
          <p:cNvSpPr txBox="1"/>
          <p:nvPr/>
        </p:nvSpPr>
        <p:spPr>
          <a:xfrm>
            <a:off x="1746785" y="2755139"/>
            <a:ext cx="1176600" cy="3228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Engagement des parties prenantes et définition des attentes</a:t>
            </a:r>
            <a:endParaRPr sz="600"/>
          </a:p>
        </p:txBody>
      </p:sp>
      <p:sp>
        <p:nvSpPr>
          <p:cNvPr id="392" name="Google Shape;392;p30"/>
          <p:cNvSpPr txBox="1"/>
          <p:nvPr/>
        </p:nvSpPr>
        <p:spPr>
          <a:xfrm>
            <a:off x="1753929" y="3690275"/>
            <a:ext cx="1176600" cy="5532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Calendrier : 5 semaines avant le lancement</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Canal(aux) : E-mail, Slack/Teams</a:t>
            </a: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393" name="Google Shape;393;p30"/>
          <p:cNvSpPr txBox="1"/>
          <p:nvPr/>
        </p:nvSpPr>
        <p:spPr>
          <a:xfrm>
            <a:off x="3135235" y="1888266"/>
            <a:ext cx="1176600" cy="6687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Finalisez vos playlists ou votre configuration de bibliothèque et planifiez les points de contact de communication pour les différents publics (apprenants, managers, dirigeants).</a:t>
            </a:r>
            <a:endParaRPr sz="600"/>
          </a:p>
        </p:txBody>
      </p:sp>
      <p:sp>
        <p:nvSpPr>
          <p:cNvPr id="394" name="Google Shape;394;p30"/>
          <p:cNvSpPr txBox="1"/>
          <p:nvPr/>
        </p:nvSpPr>
        <p:spPr>
          <a:xfrm>
            <a:off x="3135235" y="2755139"/>
            <a:ext cx="1176600" cy="6687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Connectez-vous et utilisez les fonctionnalités de curation IA de Go1, travaillez avec votre CSM ou prenez rendez-vous avec l'équipe des services d'apprentissage de Go1.</a:t>
            </a:r>
            <a:endParaRPr sz="600"/>
          </a:p>
        </p:txBody>
      </p:sp>
      <p:sp>
        <p:nvSpPr>
          <p:cNvPr id="395" name="Google Shape;395;p30"/>
          <p:cNvSpPr txBox="1"/>
          <p:nvPr/>
        </p:nvSpPr>
        <p:spPr>
          <a:xfrm>
            <a:off x="4516542" y="2755139"/>
            <a:ext cx="1176600" cy="3228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Envoyez des messages de lancement sur les principaux canaux, adaptés à chaque public. </a:t>
            </a:r>
            <a:endParaRPr sz="600">
              <a:solidFill>
                <a:srgbClr val="394646"/>
              </a:solidFill>
              <a:latin typeface="Arial"/>
              <a:ea typeface="Arial"/>
              <a:cs typeface="Arial"/>
              <a:sym typeface="Arial"/>
            </a:endParaRPr>
          </a:p>
        </p:txBody>
      </p:sp>
      <p:sp>
        <p:nvSpPr>
          <p:cNvPr id="396" name="Google Shape;396;p30"/>
          <p:cNvSpPr txBox="1"/>
          <p:nvPr/>
        </p:nvSpPr>
        <p:spPr>
          <a:xfrm>
            <a:off x="4516542" y="3690275"/>
            <a:ext cx="1176600" cy="6687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Le matin du jour du lancement</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Canaux : e-mail, Slack/Teams, intranet, affichage digital</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397" name="Google Shape;397;p30"/>
          <p:cNvSpPr txBox="1"/>
          <p:nvPr/>
        </p:nvSpPr>
        <p:spPr>
          <a:xfrm>
            <a:off x="3135235" y="3690275"/>
            <a:ext cx="1176600" cy="4380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Calendrier : 1 semaine avant le lancement</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Canal(aux) : Document partagé</a:t>
            </a: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398" name="Google Shape;398;p30"/>
          <p:cNvSpPr txBox="1"/>
          <p:nvPr/>
        </p:nvSpPr>
        <p:spPr>
          <a:xfrm>
            <a:off x="4516542" y="1977166"/>
            <a:ext cx="1165500" cy="3228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Diffusez un message coordonné à tous les publics concernés par le lancement</a:t>
            </a:r>
            <a:endParaRPr sz="600"/>
          </a:p>
        </p:txBody>
      </p:sp>
      <p:sp>
        <p:nvSpPr>
          <p:cNvPr id="399" name="Google Shape;399;p30"/>
          <p:cNvSpPr txBox="1"/>
          <p:nvPr/>
        </p:nvSpPr>
        <p:spPr>
          <a:xfrm>
            <a:off x="5886838" y="1977166"/>
            <a:ext cx="1165500" cy="4380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Comprenez comment les apprenants réagissent à Go1 et ce qui fonctionne ou doit être amélioré. </a:t>
            </a:r>
            <a:endParaRPr sz="600"/>
          </a:p>
        </p:txBody>
      </p:sp>
      <p:sp>
        <p:nvSpPr>
          <p:cNvPr id="400" name="Google Shape;400;p30"/>
          <p:cNvSpPr txBox="1"/>
          <p:nvPr/>
        </p:nvSpPr>
        <p:spPr>
          <a:xfrm>
            <a:off x="5886838" y="2704339"/>
            <a:ext cx="1165500" cy="7839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Réalisez un petit sondage ou une enquête ponctuelle à l'aide d'un formulaire ou de votre outil de sondage. Posez des questions sur la pertinence du contenu, la facilité d'accès et la motivation à revenir. </a:t>
            </a:r>
            <a:endParaRPr sz="600">
              <a:solidFill>
                <a:srgbClr val="394646"/>
              </a:solidFill>
              <a:latin typeface="Arial"/>
              <a:ea typeface="Arial"/>
              <a:cs typeface="Arial"/>
              <a:sym typeface="Arial"/>
            </a:endParaRPr>
          </a:p>
        </p:txBody>
      </p:sp>
      <p:sp>
        <p:nvSpPr>
          <p:cNvPr id="401" name="Google Shape;401;p30"/>
          <p:cNvSpPr txBox="1"/>
          <p:nvPr/>
        </p:nvSpPr>
        <p:spPr>
          <a:xfrm>
            <a:off x="5886838" y="3690275"/>
            <a:ext cx="1165500" cy="6687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Calendrier : 1 à 2 semaines après le lancement</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Canal(aux) : Slack/Teams, e-mail, outil d'enquête</a:t>
            </a: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402" name="Google Shape;402;p30"/>
          <p:cNvSpPr txBox="1"/>
          <p:nvPr/>
        </p:nvSpPr>
        <p:spPr>
          <a:xfrm>
            <a:off x="7259515" y="1977166"/>
            <a:ext cx="1370100" cy="4380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a:solidFill>
                  <a:srgbClr val="394646"/>
                </a:solidFill>
              </a:rPr>
              <a:t>Suscitez un intérêt continu grâce à une campagne de contenu ou à une mise en avant (par exemple, le Mois des compétences, l'IA à l'honneur).</a:t>
            </a:r>
            <a:endParaRPr sz="600"/>
          </a:p>
        </p:txBody>
      </p:sp>
      <p:sp>
        <p:nvSpPr>
          <p:cNvPr id="403" name="Google Shape;403;p30"/>
          <p:cNvSpPr txBox="1"/>
          <p:nvPr/>
        </p:nvSpPr>
        <p:spPr>
          <a:xfrm>
            <a:off x="7257134" y="2755139"/>
            <a:ext cx="1503600" cy="7839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Lancez une campagne thématique autour d'un sujet d'apprentissage tel que le bien-être, le leadership ou l'IA. Créez une publication rapide et suggérez des listes de lecture pertinentes. </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404" name="Google Shape;404;p30"/>
          <p:cNvSpPr txBox="1"/>
          <p:nvPr/>
        </p:nvSpPr>
        <p:spPr>
          <a:xfrm>
            <a:off x="7257134" y="3690275"/>
            <a:ext cx="1165500" cy="668700"/>
          </a:xfrm>
          <a:prstGeom prst="rect">
            <a:avLst/>
          </a:prstGeom>
          <a:noFill/>
          <a:ln>
            <a:noFill/>
          </a:ln>
        </p:spPr>
        <p:txBody>
          <a:bodyPr spcFirstLastPara="1" wrap="square" lIns="0" tIns="0" rIns="0" bIns="0" anchor="t" anchorCtr="0">
            <a:spAutoFit/>
          </a:bodyPr>
          <a:lstStyle/>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Calendrier : 3 à 4 semaines après le lancement</a:t>
            </a: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endParaRPr sz="600">
              <a:solidFill>
                <a:srgbClr val="394646"/>
              </a:solidFill>
            </a:endParaRPr>
          </a:p>
          <a:p>
            <a:pPr marL="0" lvl="0" indent="0" algn="l" rtl="0">
              <a:lnSpc>
                <a:spcPct val="124785"/>
              </a:lnSpc>
              <a:spcBef>
                <a:spcPts val="0"/>
              </a:spcBef>
              <a:spcAft>
                <a:spcPts val="0"/>
              </a:spcAft>
              <a:buClr>
                <a:schemeClr val="dk1"/>
              </a:buClr>
              <a:buSzPts val="1100"/>
              <a:buFont typeface="Arial"/>
              <a:buNone/>
            </a:pPr>
            <a:r>
              <a:rPr lang="fr" sz="600">
                <a:solidFill>
                  <a:srgbClr val="394646"/>
                </a:solidFill>
              </a:rPr>
              <a:t>Canal(aux) : E-mail, intranet, Slack/Teams</a:t>
            </a:r>
            <a:endParaRPr sz="600">
              <a:solidFill>
                <a:srgbClr val="394646"/>
              </a:solidFill>
            </a:endParaRPr>
          </a:p>
          <a:p>
            <a:pPr marL="0" marR="0" lvl="0" indent="0" algn="l" rtl="0">
              <a:lnSpc>
                <a:spcPct val="124785"/>
              </a:lnSpc>
              <a:spcBef>
                <a:spcPts val="0"/>
              </a:spcBef>
              <a:spcAft>
                <a:spcPts val="0"/>
              </a:spcAft>
              <a:buNone/>
            </a:pPr>
            <a:endParaRPr sz="600">
              <a:solidFill>
                <a:srgbClr val="394646"/>
              </a:solidFill>
            </a:endParaRPr>
          </a:p>
        </p:txBody>
      </p:sp>
      <p:sp>
        <p:nvSpPr>
          <p:cNvPr id="405" name="Google Shape;405;p30"/>
          <p:cNvSpPr txBox="1"/>
          <p:nvPr/>
        </p:nvSpPr>
        <p:spPr>
          <a:xfrm>
            <a:off x="1753929" y="1439008"/>
            <a:ext cx="1017407" cy="247536"/>
          </a:xfrm>
          <a:prstGeom prst="rect">
            <a:avLst/>
          </a:prstGeom>
          <a:noFill/>
          <a:ln>
            <a:noFill/>
          </a:ln>
        </p:spPr>
        <p:txBody>
          <a:bodyPr spcFirstLastPara="1" wrap="square" lIns="0" tIns="0" rIns="0" bIns="0" anchor="t" anchorCtr="0">
            <a:spAutoFit/>
          </a:bodyPr>
          <a:lstStyle/>
          <a:p>
            <a:pPr marL="0" marR="0" lvl="0" indent="0" algn="l" rtl="0">
              <a:lnSpc>
                <a:spcPct val="124828"/>
              </a:lnSpc>
              <a:spcBef>
                <a:spcPts val="0"/>
              </a:spcBef>
              <a:spcAft>
                <a:spcPts val="0"/>
              </a:spcAft>
              <a:buNone/>
            </a:pPr>
            <a:r>
              <a:rPr lang="fr" sz="800">
                <a:solidFill>
                  <a:srgbClr val="394646"/>
                </a:solidFill>
                <a:latin typeface="Arial"/>
                <a:ea typeface="Arial"/>
                <a:cs typeface="Arial"/>
                <a:sym typeface="Arial"/>
              </a:rPr>
              <a:t>Announcement &amp; teaser</a:t>
            </a:r>
            <a:endParaRPr sz="700"/>
          </a:p>
        </p:txBody>
      </p:sp>
      <p:sp>
        <p:nvSpPr>
          <p:cNvPr id="406" name="Google Shape;406;p30"/>
          <p:cNvSpPr txBox="1"/>
          <p:nvPr/>
        </p:nvSpPr>
        <p:spPr>
          <a:xfrm>
            <a:off x="3135235" y="1439008"/>
            <a:ext cx="1165508" cy="247536"/>
          </a:xfrm>
          <a:prstGeom prst="rect">
            <a:avLst/>
          </a:prstGeom>
          <a:noFill/>
          <a:ln>
            <a:noFill/>
          </a:ln>
        </p:spPr>
        <p:txBody>
          <a:bodyPr spcFirstLastPara="1" wrap="square" lIns="0" tIns="0" rIns="0" bIns="0" anchor="t" anchorCtr="0">
            <a:spAutoFit/>
          </a:bodyPr>
          <a:lstStyle/>
          <a:p>
            <a:pPr marL="0" marR="0" lvl="0" indent="0" algn="l" rtl="0">
              <a:lnSpc>
                <a:spcPct val="124828"/>
              </a:lnSpc>
              <a:spcBef>
                <a:spcPts val="0"/>
              </a:spcBef>
              <a:spcAft>
                <a:spcPts val="0"/>
              </a:spcAft>
              <a:buNone/>
            </a:pPr>
            <a:r>
              <a:rPr lang="fr" sz="800">
                <a:solidFill>
                  <a:srgbClr val="394646"/>
                </a:solidFill>
                <a:latin typeface="Arial"/>
                <a:ea typeface="Arial"/>
                <a:cs typeface="Arial"/>
                <a:sym typeface="Arial"/>
              </a:rPr>
              <a:t>Curate content and prep your comms plan</a:t>
            </a:r>
            <a:endParaRPr sz="700"/>
          </a:p>
        </p:txBody>
      </p:sp>
      <p:sp>
        <p:nvSpPr>
          <p:cNvPr id="407" name="Google Shape;407;p30"/>
          <p:cNvSpPr txBox="1"/>
          <p:nvPr/>
        </p:nvSpPr>
        <p:spPr>
          <a:xfrm>
            <a:off x="4516542" y="1439008"/>
            <a:ext cx="1165508" cy="123710"/>
          </a:xfrm>
          <a:prstGeom prst="rect">
            <a:avLst/>
          </a:prstGeom>
          <a:noFill/>
          <a:ln>
            <a:noFill/>
          </a:ln>
        </p:spPr>
        <p:txBody>
          <a:bodyPr spcFirstLastPara="1" wrap="square" lIns="0" tIns="0" rIns="0" bIns="0" anchor="t" anchorCtr="0">
            <a:spAutoFit/>
          </a:bodyPr>
          <a:lstStyle/>
          <a:p>
            <a:pPr marL="0" marR="0" lvl="0" indent="0" algn="l" rtl="0">
              <a:lnSpc>
                <a:spcPct val="124828"/>
              </a:lnSpc>
              <a:spcBef>
                <a:spcPts val="0"/>
              </a:spcBef>
              <a:spcAft>
                <a:spcPts val="0"/>
              </a:spcAft>
              <a:buNone/>
            </a:pPr>
            <a:r>
              <a:rPr lang="fr" sz="800">
                <a:solidFill>
                  <a:srgbClr val="394646"/>
                </a:solidFill>
                <a:latin typeface="Arial"/>
                <a:ea typeface="Arial"/>
                <a:cs typeface="Arial"/>
                <a:sym typeface="Arial"/>
              </a:rPr>
              <a:t>Internal comms go-live </a:t>
            </a:r>
            <a:endParaRPr sz="700"/>
          </a:p>
        </p:txBody>
      </p:sp>
      <p:sp>
        <p:nvSpPr>
          <p:cNvPr id="408" name="Google Shape;408;p30"/>
          <p:cNvSpPr txBox="1"/>
          <p:nvPr/>
        </p:nvSpPr>
        <p:spPr>
          <a:xfrm>
            <a:off x="5886838" y="1439008"/>
            <a:ext cx="1016584" cy="247536"/>
          </a:xfrm>
          <a:prstGeom prst="rect">
            <a:avLst/>
          </a:prstGeom>
          <a:noFill/>
          <a:ln>
            <a:noFill/>
          </a:ln>
        </p:spPr>
        <p:txBody>
          <a:bodyPr spcFirstLastPara="1" wrap="square" lIns="0" tIns="0" rIns="0" bIns="0" anchor="t" anchorCtr="0">
            <a:spAutoFit/>
          </a:bodyPr>
          <a:lstStyle/>
          <a:p>
            <a:pPr marL="0" marR="0" lvl="0" indent="0" algn="l" rtl="0">
              <a:lnSpc>
                <a:spcPct val="124828"/>
              </a:lnSpc>
              <a:spcBef>
                <a:spcPts val="0"/>
              </a:spcBef>
              <a:spcAft>
                <a:spcPts val="0"/>
              </a:spcAft>
              <a:buNone/>
            </a:pPr>
            <a:r>
              <a:rPr lang="fr" sz="800">
                <a:solidFill>
                  <a:srgbClr val="394646"/>
                </a:solidFill>
                <a:latin typeface="Arial"/>
                <a:ea typeface="Arial"/>
                <a:cs typeface="Arial"/>
                <a:sym typeface="Arial"/>
              </a:rPr>
              <a:t>Send a learner survey or pulse check </a:t>
            </a:r>
            <a:endParaRPr sz="700"/>
          </a:p>
        </p:txBody>
      </p:sp>
      <p:sp>
        <p:nvSpPr>
          <p:cNvPr id="409" name="Google Shape;409;p30"/>
          <p:cNvSpPr txBox="1"/>
          <p:nvPr/>
        </p:nvSpPr>
        <p:spPr>
          <a:xfrm>
            <a:off x="7257133" y="1439008"/>
            <a:ext cx="1016584" cy="247536"/>
          </a:xfrm>
          <a:prstGeom prst="rect">
            <a:avLst/>
          </a:prstGeom>
          <a:noFill/>
          <a:ln>
            <a:noFill/>
          </a:ln>
        </p:spPr>
        <p:txBody>
          <a:bodyPr spcFirstLastPara="1" wrap="square" lIns="0" tIns="0" rIns="0" bIns="0" anchor="t" anchorCtr="0">
            <a:spAutoFit/>
          </a:bodyPr>
          <a:lstStyle/>
          <a:p>
            <a:pPr marL="0" marR="0" lvl="0" indent="0" algn="l" rtl="0">
              <a:lnSpc>
                <a:spcPct val="124828"/>
              </a:lnSpc>
              <a:spcBef>
                <a:spcPts val="0"/>
              </a:spcBef>
              <a:spcAft>
                <a:spcPts val="0"/>
              </a:spcAft>
              <a:buNone/>
            </a:pPr>
            <a:r>
              <a:rPr lang="fr" sz="800">
                <a:solidFill>
                  <a:srgbClr val="394646"/>
                </a:solidFill>
                <a:latin typeface="Arial"/>
                <a:ea typeface="Arial"/>
                <a:cs typeface="Arial"/>
                <a:sym typeface="Arial"/>
              </a:rPr>
              <a:t>Launch a content theme</a:t>
            </a:r>
            <a:endParaRPr sz="700"/>
          </a:p>
        </p:txBody>
      </p:sp>
      <p:sp>
        <p:nvSpPr>
          <p:cNvPr id="410" name="Google Shape;410;p30" descr="Megaphone outline"/>
          <p:cNvSpPr/>
          <p:nvPr/>
        </p:nvSpPr>
        <p:spPr>
          <a:xfrm>
            <a:off x="212008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11" name="Google Shape;411;p30" descr="Megaphone outline"/>
          <p:cNvSpPr/>
          <p:nvPr/>
        </p:nvSpPr>
        <p:spPr>
          <a:xfrm>
            <a:off x="496225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12" name="Google Shape;412;p30" descr="Bell outline"/>
          <p:cNvSpPr/>
          <p:nvPr/>
        </p:nvSpPr>
        <p:spPr>
          <a:xfrm>
            <a:off x="6351787" y="1028865"/>
            <a:ext cx="235611" cy="235610"/>
          </a:xfrm>
          <a:custGeom>
            <a:avLst/>
            <a:gdLst/>
            <a:ahLst/>
            <a:cxnLst/>
            <a:rect l="l" t="t" r="r" b="b"/>
            <a:pathLst>
              <a:path w="471221" h="471221" extrusionOk="0">
                <a:moveTo>
                  <a:pt x="0" y="0"/>
                </a:moveTo>
                <a:lnTo>
                  <a:pt x="471220" y="0"/>
                </a:lnTo>
                <a:lnTo>
                  <a:pt x="471220" y="471221"/>
                </a:lnTo>
                <a:lnTo>
                  <a:pt x="0" y="471221"/>
                </a:lnTo>
                <a:lnTo>
                  <a:pt x="0" y="0"/>
                </a:lnTo>
                <a:close/>
              </a:path>
            </a:pathLst>
          </a:custGeom>
          <a:blipFill rotWithShape="1">
            <a:blip r:embed="rId5">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13" name="Google Shape;413;p30" descr="Information outline"/>
          <p:cNvSpPr/>
          <p:nvPr/>
        </p:nvSpPr>
        <p:spPr>
          <a:xfrm>
            <a:off x="3597059" y="1028865"/>
            <a:ext cx="252872" cy="252873"/>
          </a:xfrm>
          <a:custGeom>
            <a:avLst/>
            <a:gdLst/>
            <a:ahLst/>
            <a:cxnLst/>
            <a:rect l="l" t="t" r="r" b="b"/>
            <a:pathLst>
              <a:path w="505745" h="505745" extrusionOk="0">
                <a:moveTo>
                  <a:pt x="0" y="0"/>
                </a:moveTo>
                <a:lnTo>
                  <a:pt x="505746" y="0"/>
                </a:lnTo>
                <a:lnTo>
                  <a:pt x="505746"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14" name="Google Shape;414;p30" descr="Information outline"/>
          <p:cNvSpPr/>
          <p:nvPr/>
        </p:nvSpPr>
        <p:spPr>
          <a:xfrm>
            <a:off x="7713452" y="1028865"/>
            <a:ext cx="252873" cy="252873"/>
          </a:xfrm>
          <a:custGeom>
            <a:avLst/>
            <a:gdLst/>
            <a:ahLst/>
            <a:cxnLst/>
            <a:rect l="l" t="t" r="r" b="b"/>
            <a:pathLst>
              <a:path w="505745" h="505745" extrusionOk="0">
                <a:moveTo>
                  <a:pt x="0" y="0"/>
                </a:moveTo>
                <a:lnTo>
                  <a:pt x="505745" y="0"/>
                </a:lnTo>
                <a:lnTo>
                  <a:pt x="505745"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415" name="Google Shape;415;p30"/>
          <p:cNvGrpSpPr/>
          <p:nvPr/>
        </p:nvGrpSpPr>
        <p:grpSpPr>
          <a:xfrm>
            <a:off x="1504357" y="4469215"/>
            <a:ext cx="2912173" cy="236135"/>
            <a:chOff x="0" y="-9525"/>
            <a:chExt cx="1533984" cy="124384"/>
          </a:xfrm>
        </p:grpSpPr>
        <p:sp>
          <p:nvSpPr>
            <p:cNvPr id="416" name="Google Shape;416;p30"/>
            <p:cNvSpPr/>
            <p:nvPr/>
          </p:nvSpPr>
          <p:spPr>
            <a:xfrm>
              <a:off x="0" y="0"/>
              <a:ext cx="1533984" cy="114859"/>
            </a:xfrm>
            <a:custGeom>
              <a:avLst/>
              <a:gdLst/>
              <a:ahLst/>
              <a:cxnLst/>
              <a:rect l="l" t="t" r="r" b="b"/>
              <a:pathLst>
                <a:path w="1533984" h="114859" extrusionOk="0">
                  <a:moveTo>
                    <a:pt x="0" y="0"/>
                  </a:moveTo>
                  <a:lnTo>
                    <a:pt x="1533984" y="0"/>
                  </a:lnTo>
                  <a:lnTo>
                    <a:pt x="1533984" y="114859"/>
                  </a:lnTo>
                  <a:lnTo>
                    <a:pt x="0" y="114859"/>
                  </a:lnTo>
                  <a:close/>
                </a:path>
              </a:pathLst>
            </a:custGeom>
            <a:solidFill>
              <a:srgbClr val="9B4623"/>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17" name="Google Shape;417;p30"/>
            <p:cNvSpPr txBox="1"/>
            <p:nvPr/>
          </p:nvSpPr>
          <p:spPr>
            <a:xfrm>
              <a:off x="0" y="-9525"/>
              <a:ext cx="1533984"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Pre-launch</a:t>
              </a:r>
              <a:endParaRPr sz="700"/>
            </a:p>
          </p:txBody>
        </p:sp>
      </p:grpSp>
      <p:grpSp>
        <p:nvGrpSpPr>
          <p:cNvPr id="418" name="Google Shape;418;p30"/>
          <p:cNvGrpSpPr/>
          <p:nvPr/>
        </p:nvGrpSpPr>
        <p:grpSpPr>
          <a:xfrm>
            <a:off x="4445039" y="4464453"/>
            <a:ext cx="1362322" cy="236135"/>
            <a:chOff x="0" y="-9525"/>
            <a:chExt cx="717602" cy="124384"/>
          </a:xfrm>
        </p:grpSpPr>
        <p:sp>
          <p:nvSpPr>
            <p:cNvPr id="419" name="Google Shape;419;p30"/>
            <p:cNvSpPr/>
            <p:nvPr/>
          </p:nvSpPr>
          <p:spPr>
            <a:xfrm>
              <a:off x="0" y="0"/>
              <a:ext cx="717602" cy="114859"/>
            </a:xfrm>
            <a:custGeom>
              <a:avLst/>
              <a:gdLst/>
              <a:ahLst/>
              <a:cxnLst/>
              <a:rect l="l" t="t" r="r" b="b"/>
              <a:pathLst>
                <a:path w="717602" h="114859" extrusionOk="0">
                  <a:moveTo>
                    <a:pt x="0" y="0"/>
                  </a:moveTo>
                  <a:lnTo>
                    <a:pt x="717602" y="0"/>
                  </a:lnTo>
                  <a:lnTo>
                    <a:pt x="717602" y="114859"/>
                  </a:lnTo>
                  <a:lnTo>
                    <a:pt x="0" y="114859"/>
                  </a:lnTo>
                  <a:close/>
                </a:path>
              </a:pathLst>
            </a:custGeom>
            <a:solidFill>
              <a:srgbClr val="DAAB4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20" name="Google Shape;420;p30"/>
            <p:cNvSpPr txBox="1"/>
            <p:nvPr/>
          </p:nvSpPr>
          <p:spPr>
            <a:xfrm>
              <a:off x="0" y="-9525"/>
              <a:ext cx="717602"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Launch day</a:t>
              </a:r>
              <a:endParaRPr sz="700"/>
            </a:p>
          </p:txBody>
        </p:sp>
      </p:grpSp>
      <p:grpSp>
        <p:nvGrpSpPr>
          <p:cNvPr id="421" name="Google Shape;421;p30"/>
          <p:cNvGrpSpPr/>
          <p:nvPr/>
        </p:nvGrpSpPr>
        <p:grpSpPr>
          <a:xfrm>
            <a:off x="5841741" y="4464453"/>
            <a:ext cx="2919048" cy="236135"/>
            <a:chOff x="0" y="-9525"/>
            <a:chExt cx="1537605" cy="124384"/>
          </a:xfrm>
        </p:grpSpPr>
        <p:sp>
          <p:nvSpPr>
            <p:cNvPr id="422" name="Google Shape;422;p30"/>
            <p:cNvSpPr/>
            <p:nvPr/>
          </p:nvSpPr>
          <p:spPr>
            <a:xfrm>
              <a:off x="0" y="0"/>
              <a:ext cx="1537605" cy="114859"/>
            </a:xfrm>
            <a:custGeom>
              <a:avLst/>
              <a:gdLst/>
              <a:ahLst/>
              <a:cxnLst/>
              <a:rect l="l" t="t" r="r" b="b"/>
              <a:pathLst>
                <a:path w="1537605" h="114859" extrusionOk="0">
                  <a:moveTo>
                    <a:pt x="0" y="0"/>
                  </a:moveTo>
                  <a:lnTo>
                    <a:pt x="1537605" y="0"/>
                  </a:lnTo>
                  <a:lnTo>
                    <a:pt x="1537605" y="114859"/>
                  </a:lnTo>
                  <a:lnTo>
                    <a:pt x="0" y="114859"/>
                  </a:lnTo>
                  <a:close/>
                </a:path>
              </a:pathLst>
            </a:custGeom>
            <a:solidFill>
              <a:srgbClr val="52714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23" name="Google Shape;423;p30"/>
            <p:cNvSpPr txBox="1"/>
            <p:nvPr/>
          </p:nvSpPr>
          <p:spPr>
            <a:xfrm>
              <a:off x="0" y="-9525"/>
              <a:ext cx="1537605"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Post-launch</a:t>
              </a:r>
              <a:endParaRPr sz="700"/>
            </a:p>
          </p:txBody>
        </p:sp>
      </p:grpSp>
      <p:grpSp>
        <p:nvGrpSpPr>
          <p:cNvPr id="424" name="Google Shape;424;p30"/>
          <p:cNvGrpSpPr/>
          <p:nvPr/>
        </p:nvGrpSpPr>
        <p:grpSpPr>
          <a:xfrm>
            <a:off x="562226" y="1336650"/>
            <a:ext cx="939867" cy="3003079"/>
            <a:chOff x="0" y="-19050"/>
            <a:chExt cx="495084" cy="1581900"/>
          </a:xfrm>
        </p:grpSpPr>
        <p:sp>
          <p:nvSpPr>
            <p:cNvPr id="425" name="Google Shape;425;p30"/>
            <p:cNvSpPr/>
            <p:nvPr/>
          </p:nvSpPr>
          <p:spPr>
            <a:xfrm>
              <a:off x="0" y="0"/>
              <a:ext cx="495084" cy="1562783"/>
            </a:xfrm>
            <a:custGeom>
              <a:avLst/>
              <a:gdLst/>
              <a:ahLst/>
              <a:cxnLst/>
              <a:rect l="l" t="t" r="r" b="b"/>
              <a:pathLst>
                <a:path w="495084" h="1562783" extrusionOk="0">
                  <a:moveTo>
                    <a:pt x="0" y="0"/>
                  </a:moveTo>
                  <a:lnTo>
                    <a:pt x="495084" y="0"/>
                  </a:lnTo>
                  <a:lnTo>
                    <a:pt x="495084" y="1562783"/>
                  </a:lnTo>
                  <a:lnTo>
                    <a:pt x="0" y="1562783"/>
                  </a:ln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26" name="Google Shape;426;p30"/>
            <p:cNvSpPr txBox="1"/>
            <p:nvPr/>
          </p:nvSpPr>
          <p:spPr>
            <a:xfrm>
              <a:off x="0" y="-19050"/>
              <a:ext cx="495000" cy="1581900"/>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sp>
        <p:nvSpPr>
          <p:cNvPr id="427" name="Google Shape;427;p30"/>
          <p:cNvSpPr txBox="1"/>
          <p:nvPr/>
        </p:nvSpPr>
        <p:spPr>
          <a:xfrm>
            <a:off x="713756" y="1466424"/>
            <a:ext cx="520800" cy="184800"/>
          </a:xfrm>
          <a:prstGeom prst="rect">
            <a:avLst/>
          </a:prstGeom>
          <a:noFill/>
          <a:ln>
            <a:noFill/>
          </a:ln>
        </p:spPr>
        <p:txBody>
          <a:bodyPr spcFirstLastPara="1" wrap="square" lIns="0" tIns="0" rIns="0" bIns="0" anchor="t" anchorCtr="0">
            <a:spAutoFit/>
          </a:bodyPr>
          <a:lstStyle/>
          <a:p>
            <a:pPr marL="0" marR="0" lvl="0" indent="0" algn="ctr" rtl="0">
              <a:lnSpc>
                <a:spcPct val="124791"/>
              </a:lnSpc>
              <a:spcBef>
                <a:spcPts val="0"/>
              </a:spcBef>
              <a:spcAft>
                <a:spcPts val="0"/>
              </a:spcAft>
              <a:buNone/>
            </a:pPr>
            <a:r>
              <a:rPr lang="fr" sz="1200" b="1">
                <a:solidFill>
                  <a:srgbClr val="394646"/>
                </a:solidFill>
              </a:rPr>
              <a:t>Étape</a:t>
            </a:r>
            <a:endParaRPr sz="700"/>
          </a:p>
        </p:txBody>
      </p:sp>
      <p:sp>
        <p:nvSpPr>
          <p:cNvPr id="428" name="Google Shape;428;p30"/>
          <p:cNvSpPr txBox="1"/>
          <p:nvPr/>
        </p:nvSpPr>
        <p:spPr>
          <a:xfrm>
            <a:off x="713739" y="2117857"/>
            <a:ext cx="520800" cy="924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b="1">
                <a:solidFill>
                  <a:srgbClr val="394646"/>
                </a:solidFill>
                <a:latin typeface="Arial"/>
                <a:ea typeface="Arial"/>
                <a:cs typeface="Arial"/>
                <a:sym typeface="Arial"/>
              </a:rPr>
              <a:t>Objecti</a:t>
            </a:r>
            <a:r>
              <a:rPr lang="fr" sz="600" b="1">
                <a:solidFill>
                  <a:srgbClr val="394646"/>
                </a:solidFill>
              </a:rPr>
              <a:t>f </a:t>
            </a:r>
            <a:r>
              <a:rPr lang="fr" sz="600" b="1">
                <a:solidFill>
                  <a:srgbClr val="394646"/>
                </a:solidFill>
                <a:latin typeface="Arial"/>
                <a:ea typeface="Arial"/>
                <a:cs typeface="Arial"/>
                <a:sym typeface="Arial"/>
              </a:rPr>
              <a:t>:</a:t>
            </a:r>
            <a:endParaRPr sz="600"/>
          </a:p>
        </p:txBody>
      </p:sp>
      <p:sp>
        <p:nvSpPr>
          <p:cNvPr id="429" name="Google Shape;429;p30"/>
          <p:cNvSpPr txBox="1"/>
          <p:nvPr/>
        </p:nvSpPr>
        <p:spPr>
          <a:xfrm>
            <a:off x="672202" y="2808600"/>
            <a:ext cx="692400" cy="5532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b="1">
                <a:solidFill>
                  <a:srgbClr val="394646"/>
                </a:solidFill>
              </a:rPr>
              <a:t>Action à entreprendre en tant que responsable du lancement :</a:t>
            </a:r>
            <a:endParaRPr sz="600"/>
          </a:p>
        </p:txBody>
      </p:sp>
      <p:sp>
        <p:nvSpPr>
          <p:cNvPr id="430" name="Google Shape;430;p30"/>
          <p:cNvSpPr txBox="1"/>
          <p:nvPr/>
        </p:nvSpPr>
        <p:spPr>
          <a:xfrm>
            <a:off x="713739" y="3849377"/>
            <a:ext cx="520800" cy="2421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Timing:</a:t>
            </a:r>
            <a:endParaRPr sz="700"/>
          </a:p>
          <a:p>
            <a:pPr marL="0" marR="0" lvl="0" indent="0" algn="l" rtl="0">
              <a:lnSpc>
                <a:spcPct val="124785"/>
              </a:lnSpc>
              <a:spcBef>
                <a:spcPts val="0"/>
              </a:spcBef>
              <a:spcAft>
                <a:spcPts val="0"/>
              </a:spcAft>
              <a:buNone/>
            </a:pPr>
            <a:r>
              <a:rPr lang="fr" sz="700" b="1">
                <a:solidFill>
                  <a:srgbClr val="394646"/>
                </a:solidFill>
              </a:rPr>
              <a:t>Canal(aux) :</a:t>
            </a:r>
            <a:endParaRPr sz="700"/>
          </a:p>
        </p:txBody>
      </p:sp>
      <p:grpSp>
        <p:nvGrpSpPr>
          <p:cNvPr id="431" name="Google Shape;431;p30"/>
          <p:cNvGrpSpPr/>
          <p:nvPr/>
        </p:nvGrpSpPr>
        <p:grpSpPr>
          <a:xfrm>
            <a:off x="1504357" y="4469216"/>
            <a:ext cx="2912115" cy="236351"/>
            <a:chOff x="0" y="-9525"/>
            <a:chExt cx="1533984" cy="124500"/>
          </a:xfrm>
        </p:grpSpPr>
        <p:sp>
          <p:nvSpPr>
            <p:cNvPr id="432" name="Google Shape;432;p30"/>
            <p:cNvSpPr/>
            <p:nvPr/>
          </p:nvSpPr>
          <p:spPr>
            <a:xfrm>
              <a:off x="0" y="0"/>
              <a:ext cx="1533984" cy="114859"/>
            </a:xfrm>
            <a:custGeom>
              <a:avLst/>
              <a:gdLst/>
              <a:ahLst/>
              <a:cxnLst/>
              <a:rect l="l" t="t" r="r" b="b"/>
              <a:pathLst>
                <a:path w="1533984" h="114859" extrusionOk="0">
                  <a:moveTo>
                    <a:pt x="0" y="0"/>
                  </a:moveTo>
                  <a:lnTo>
                    <a:pt x="1533984" y="0"/>
                  </a:lnTo>
                  <a:lnTo>
                    <a:pt x="1533984" y="114859"/>
                  </a:lnTo>
                  <a:lnTo>
                    <a:pt x="0" y="114859"/>
                  </a:lnTo>
                  <a:close/>
                </a:path>
              </a:pathLst>
            </a:custGeom>
            <a:solidFill>
              <a:srgbClr val="9B4623"/>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33" name="Google Shape;433;p30"/>
            <p:cNvSpPr txBox="1"/>
            <p:nvPr/>
          </p:nvSpPr>
          <p:spPr>
            <a:xfrm>
              <a:off x="0" y="-9525"/>
              <a:ext cx="1533900" cy="124500"/>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Pr</a:t>
              </a:r>
              <a:r>
                <a:rPr lang="fr" sz="800">
                  <a:solidFill>
                    <a:srgbClr val="FFFFFF"/>
                  </a:solidFill>
                </a:rPr>
                <a:t>é-lancement</a:t>
              </a:r>
              <a:endParaRPr sz="700"/>
            </a:p>
          </p:txBody>
        </p:sp>
      </p:grpSp>
      <p:grpSp>
        <p:nvGrpSpPr>
          <p:cNvPr id="434" name="Google Shape;434;p30"/>
          <p:cNvGrpSpPr/>
          <p:nvPr/>
        </p:nvGrpSpPr>
        <p:grpSpPr>
          <a:xfrm>
            <a:off x="4445039" y="4464453"/>
            <a:ext cx="1362296" cy="236351"/>
            <a:chOff x="0" y="-9525"/>
            <a:chExt cx="717602" cy="124500"/>
          </a:xfrm>
        </p:grpSpPr>
        <p:sp>
          <p:nvSpPr>
            <p:cNvPr id="435" name="Google Shape;435;p30"/>
            <p:cNvSpPr/>
            <p:nvPr/>
          </p:nvSpPr>
          <p:spPr>
            <a:xfrm>
              <a:off x="0" y="0"/>
              <a:ext cx="717602" cy="114859"/>
            </a:xfrm>
            <a:custGeom>
              <a:avLst/>
              <a:gdLst/>
              <a:ahLst/>
              <a:cxnLst/>
              <a:rect l="l" t="t" r="r" b="b"/>
              <a:pathLst>
                <a:path w="717602" h="114859" extrusionOk="0">
                  <a:moveTo>
                    <a:pt x="0" y="0"/>
                  </a:moveTo>
                  <a:lnTo>
                    <a:pt x="717602" y="0"/>
                  </a:lnTo>
                  <a:lnTo>
                    <a:pt x="717602" y="114859"/>
                  </a:lnTo>
                  <a:lnTo>
                    <a:pt x="0" y="114859"/>
                  </a:lnTo>
                  <a:close/>
                </a:path>
              </a:pathLst>
            </a:custGeom>
            <a:solidFill>
              <a:srgbClr val="DAAB4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36" name="Google Shape;436;p30"/>
            <p:cNvSpPr txBox="1"/>
            <p:nvPr/>
          </p:nvSpPr>
          <p:spPr>
            <a:xfrm>
              <a:off x="0" y="-9525"/>
              <a:ext cx="717600" cy="124500"/>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rPr>
                <a:t>Jour de lancement</a:t>
              </a:r>
              <a:endParaRPr sz="700"/>
            </a:p>
          </p:txBody>
        </p:sp>
      </p:grpSp>
      <p:grpSp>
        <p:nvGrpSpPr>
          <p:cNvPr id="437" name="Google Shape;437;p30"/>
          <p:cNvGrpSpPr/>
          <p:nvPr/>
        </p:nvGrpSpPr>
        <p:grpSpPr>
          <a:xfrm>
            <a:off x="5841741" y="4464453"/>
            <a:ext cx="2918989" cy="236351"/>
            <a:chOff x="0" y="-9525"/>
            <a:chExt cx="1537605" cy="124500"/>
          </a:xfrm>
        </p:grpSpPr>
        <p:sp>
          <p:nvSpPr>
            <p:cNvPr id="438" name="Google Shape;438;p30"/>
            <p:cNvSpPr/>
            <p:nvPr/>
          </p:nvSpPr>
          <p:spPr>
            <a:xfrm>
              <a:off x="0" y="0"/>
              <a:ext cx="1537605" cy="114859"/>
            </a:xfrm>
            <a:custGeom>
              <a:avLst/>
              <a:gdLst/>
              <a:ahLst/>
              <a:cxnLst/>
              <a:rect l="l" t="t" r="r" b="b"/>
              <a:pathLst>
                <a:path w="1537605" h="114859" extrusionOk="0">
                  <a:moveTo>
                    <a:pt x="0" y="0"/>
                  </a:moveTo>
                  <a:lnTo>
                    <a:pt x="1537605" y="0"/>
                  </a:lnTo>
                  <a:lnTo>
                    <a:pt x="1537605" y="114859"/>
                  </a:lnTo>
                  <a:lnTo>
                    <a:pt x="0" y="114859"/>
                  </a:lnTo>
                  <a:close/>
                </a:path>
              </a:pathLst>
            </a:custGeom>
            <a:solidFill>
              <a:srgbClr val="52714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39" name="Google Shape;439;p30"/>
            <p:cNvSpPr txBox="1"/>
            <p:nvPr/>
          </p:nvSpPr>
          <p:spPr>
            <a:xfrm>
              <a:off x="0" y="-9525"/>
              <a:ext cx="1537500" cy="124500"/>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Post-la</a:t>
              </a:r>
              <a:r>
                <a:rPr lang="fr" sz="800">
                  <a:solidFill>
                    <a:srgbClr val="FFFFFF"/>
                  </a:solidFill>
                </a:rPr>
                <a:t>ncement</a:t>
              </a:r>
              <a:endParaRPr sz="700"/>
            </a:p>
          </p:txBody>
        </p:sp>
      </p:grpSp>
      <p:grpSp>
        <p:nvGrpSpPr>
          <p:cNvPr id="440" name="Google Shape;440;p30"/>
          <p:cNvGrpSpPr/>
          <p:nvPr/>
        </p:nvGrpSpPr>
        <p:grpSpPr>
          <a:xfrm>
            <a:off x="1559899" y="1339631"/>
            <a:ext cx="7201011" cy="414880"/>
            <a:chOff x="0" y="-19050"/>
            <a:chExt cx="3793200" cy="218542"/>
          </a:xfrm>
        </p:grpSpPr>
        <p:sp>
          <p:nvSpPr>
            <p:cNvPr id="441" name="Google Shape;441;p30"/>
            <p:cNvSpPr/>
            <p:nvPr/>
          </p:nvSpPr>
          <p:spPr>
            <a:xfrm>
              <a:off x="0" y="0"/>
              <a:ext cx="3793061" cy="199492"/>
            </a:xfrm>
            <a:custGeom>
              <a:avLst/>
              <a:gdLst/>
              <a:ahLst/>
              <a:cxnLst/>
              <a:rect l="l" t="t" r="r" b="b"/>
              <a:pathLst>
                <a:path w="3793061" h="199492" extrusionOk="0">
                  <a:moveTo>
                    <a:pt x="0" y="0"/>
                  </a:moveTo>
                  <a:lnTo>
                    <a:pt x="3793061" y="0"/>
                  </a:lnTo>
                  <a:lnTo>
                    <a:pt x="3793061" y="199492"/>
                  </a:lnTo>
                  <a:lnTo>
                    <a:pt x="0" y="199492"/>
                  </a:ln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2" name="Google Shape;442;p30"/>
            <p:cNvSpPr txBox="1"/>
            <p:nvPr/>
          </p:nvSpPr>
          <p:spPr>
            <a:xfrm>
              <a:off x="0" y="-19050"/>
              <a:ext cx="3793200" cy="218400"/>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sp>
        <p:nvSpPr>
          <p:cNvPr id="443" name="Google Shape;443;p30" descr="Megaphone outline"/>
          <p:cNvSpPr/>
          <p:nvPr/>
        </p:nvSpPr>
        <p:spPr>
          <a:xfrm>
            <a:off x="212008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4" name="Google Shape;444;p30" descr="Megaphone outline"/>
          <p:cNvSpPr/>
          <p:nvPr/>
        </p:nvSpPr>
        <p:spPr>
          <a:xfrm>
            <a:off x="496225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5" name="Google Shape;445;p30" descr="Bell outline"/>
          <p:cNvSpPr/>
          <p:nvPr/>
        </p:nvSpPr>
        <p:spPr>
          <a:xfrm>
            <a:off x="6351787" y="1028865"/>
            <a:ext cx="235611" cy="235610"/>
          </a:xfrm>
          <a:custGeom>
            <a:avLst/>
            <a:gdLst/>
            <a:ahLst/>
            <a:cxnLst/>
            <a:rect l="l" t="t" r="r" b="b"/>
            <a:pathLst>
              <a:path w="471221" h="471221" extrusionOk="0">
                <a:moveTo>
                  <a:pt x="0" y="0"/>
                </a:moveTo>
                <a:lnTo>
                  <a:pt x="471220" y="0"/>
                </a:lnTo>
                <a:lnTo>
                  <a:pt x="471220" y="471221"/>
                </a:lnTo>
                <a:lnTo>
                  <a:pt x="0" y="471221"/>
                </a:lnTo>
                <a:lnTo>
                  <a:pt x="0" y="0"/>
                </a:lnTo>
                <a:close/>
              </a:path>
            </a:pathLst>
          </a:custGeom>
          <a:blipFill rotWithShape="1">
            <a:blip r:embed="rId5">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6" name="Google Shape;446;p30" descr="Information outline"/>
          <p:cNvSpPr/>
          <p:nvPr/>
        </p:nvSpPr>
        <p:spPr>
          <a:xfrm>
            <a:off x="3597059" y="1028865"/>
            <a:ext cx="252872" cy="252873"/>
          </a:xfrm>
          <a:custGeom>
            <a:avLst/>
            <a:gdLst/>
            <a:ahLst/>
            <a:cxnLst/>
            <a:rect l="l" t="t" r="r" b="b"/>
            <a:pathLst>
              <a:path w="505745" h="505745" extrusionOk="0">
                <a:moveTo>
                  <a:pt x="0" y="0"/>
                </a:moveTo>
                <a:lnTo>
                  <a:pt x="505746" y="0"/>
                </a:lnTo>
                <a:lnTo>
                  <a:pt x="505746"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7" name="Google Shape;447;p30" descr="Information outline"/>
          <p:cNvSpPr/>
          <p:nvPr/>
        </p:nvSpPr>
        <p:spPr>
          <a:xfrm>
            <a:off x="7713452" y="1028865"/>
            <a:ext cx="252873" cy="252873"/>
          </a:xfrm>
          <a:custGeom>
            <a:avLst/>
            <a:gdLst/>
            <a:ahLst/>
            <a:cxnLst/>
            <a:rect l="l" t="t" r="r" b="b"/>
            <a:pathLst>
              <a:path w="505745" h="505745" extrusionOk="0">
                <a:moveTo>
                  <a:pt x="0" y="0"/>
                </a:moveTo>
                <a:lnTo>
                  <a:pt x="505745" y="0"/>
                </a:lnTo>
                <a:lnTo>
                  <a:pt x="505745"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48" name="Google Shape;448;p30"/>
          <p:cNvSpPr txBox="1"/>
          <p:nvPr/>
        </p:nvSpPr>
        <p:spPr>
          <a:xfrm>
            <a:off x="1817429" y="1502508"/>
            <a:ext cx="1017300" cy="924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latin typeface="Arial"/>
                <a:ea typeface="Arial"/>
                <a:cs typeface="Arial"/>
                <a:sym typeface="Arial"/>
              </a:rPr>
              <a:t>Annonce &amp; teaser</a:t>
            </a:r>
            <a:endParaRPr sz="600"/>
          </a:p>
        </p:txBody>
      </p:sp>
      <p:sp>
        <p:nvSpPr>
          <p:cNvPr id="449" name="Google Shape;449;p30"/>
          <p:cNvSpPr txBox="1"/>
          <p:nvPr/>
        </p:nvSpPr>
        <p:spPr>
          <a:xfrm>
            <a:off x="3135235" y="1400908"/>
            <a:ext cx="1165500" cy="3228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Sélectionnez le contenu et préparez votre plan de communication</a:t>
            </a:r>
            <a:endParaRPr sz="600"/>
          </a:p>
        </p:txBody>
      </p:sp>
      <p:sp>
        <p:nvSpPr>
          <p:cNvPr id="450" name="Google Shape;450;p30"/>
          <p:cNvSpPr txBox="1"/>
          <p:nvPr/>
        </p:nvSpPr>
        <p:spPr>
          <a:xfrm>
            <a:off x="4516542" y="1439008"/>
            <a:ext cx="1165500" cy="2076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Mise en ligne des communications internes</a:t>
            </a:r>
            <a:endParaRPr sz="600"/>
          </a:p>
        </p:txBody>
      </p:sp>
      <p:sp>
        <p:nvSpPr>
          <p:cNvPr id="451" name="Google Shape;451;p30"/>
          <p:cNvSpPr txBox="1"/>
          <p:nvPr/>
        </p:nvSpPr>
        <p:spPr>
          <a:xfrm>
            <a:off x="5975738" y="1413608"/>
            <a:ext cx="1016700" cy="3228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Envoyez un sondage ou un questionnaire de suivi aux apprenants</a:t>
            </a:r>
            <a:endParaRPr sz="600"/>
          </a:p>
        </p:txBody>
      </p:sp>
      <p:sp>
        <p:nvSpPr>
          <p:cNvPr id="452" name="Google Shape;452;p30"/>
          <p:cNvSpPr txBox="1"/>
          <p:nvPr/>
        </p:nvSpPr>
        <p:spPr>
          <a:xfrm>
            <a:off x="7490884" y="1503408"/>
            <a:ext cx="1016700" cy="924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Lancez un thème de contenu</a:t>
            </a:r>
            <a:endParaRPr sz="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456"/>
        <p:cNvGrpSpPr/>
        <p:nvPr/>
      </p:nvGrpSpPr>
      <p:grpSpPr>
        <a:xfrm>
          <a:off x="0" y="0"/>
          <a:ext cx="0" cy="0"/>
          <a:chOff x="0" y="0"/>
          <a:chExt cx="0" cy="0"/>
        </a:xfrm>
      </p:grpSpPr>
      <p:sp>
        <p:nvSpPr>
          <p:cNvPr id="457" name="Google Shape;457;p31" descr="preencoded.png"/>
          <p:cNvSpPr/>
          <p:nvPr/>
        </p:nvSpPr>
        <p:spPr>
          <a:xfrm>
            <a:off x="362837" y="4629150"/>
            <a:ext cx="303026" cy="152400"/>
          </a:xfrm>
          <a:custGeom>
            <a:avLst/>
            <a:gdLst/>
            <a:ahLst/>
            <a:cxnLst/>
            <a:rect l="l" t="t" r="r" b="b"/>
            <a:pathLst>
              <a:path w="606051" h="304800" extrusionOk="0">
                <a:moveTo>
                  <a:pt x="0" y="0"/>
                </a:moveTo>
                <a:lnTo>
                  <a:pt x="606051" y="0"/>
                </a:lnTo>
                <a:lnTo>
                  <a:pt x="606051" y="304800"/>
                </a:lnTo>
                <a:lnTo>
                  <a:pt x="0" y="304800"/>
                </a:lnTo>
                <a:lnTo>
                  <a:pt x="0" y="0"/>
                </a:lnTo>
                <a:close/>
              </a:path>
            </a:pathLst>
          </a:custGeom>
          <a:blipFill rotWithShape="1">
            <a:blip r:embed="rId3">
              <a:alphaModFix/>
            </a:blip>
            <a:stretch>
              <a:fillRect r="-584"/>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458" name="Google Shape;458;p31"/>
          <p:cNvGrpSpPr/>
          <p:nvPr/>
        </p:nvGrpSpPr>
        <p:grpSpPr>
          <a:xfrm>
            <a:off x="562226" y="1336649"/>
            <a:ext cx="939886" cy="3003012"/>
            <a:chOff x="0" y="-19050"/>
            <a:chExt cx="495084" cy="1581833"/>
          </a:xfrm>
        </p:grpSpPr>
        <p:sp>
          <p:nvSpPr>
            <p:cNvPr id="459" name="Google Shape;459;p31"/>
            <p:cNvSpPr/>
            <p:nvPr/>
          </p:nvSpPr>
          <p:spPr>
            <a:xfrm>
              <a:off x="0" y="0"/>
              <a:ext cx="495084" cy="1562783"/>
            </a:xfrm>
            <a:custGeom>
              <a:avLst/>
              <a:gdLst/>
              <a:ahLst/>
              <a:cxnLst/>
              <a:rect l="l" t="t" r="r" b="b"/>
              <a:pathLst>
                <a:path w="495084" h="1562783" extrusionOk="0">
                  <a:moveTo>
                    <a:pt x="0" y="0"/>
                  </a:moveTo>
                  <a:lnTo>
                    <a:pt x="495084" y="0"/>
                  </a:lnTo>
                  <a:lnTo>
                    <a:pt x="495084" y="1562783"/>
                  </a:lnTo>
                  <a:lnTo>
                    <a:pt x="0" y="1562783"/>
                  </a:lnTo>
                  <a:close/>
                </a:path>
              </a:pathLst>
            </a:custGeom>
            <a:solidFill>
              <a:srgbClr val="D3E9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60" name="Google Shape;460;p31"/>
            <p:cNvSpPr txBox="1"/>
            <p:nvPr/>
          </p:nvSpPr>
          <p:spPr>
            <a:xfrm>
              <a:off x="0" y="-19050"/>
              <a:ext cx="495084" cy="1581833"/>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grpSp>
        <p:nvGrpSpPr>
          <p:cNvPr id="461" name="Google Shape;461;p31"/>
          <p:cNvGrpSpPr/>
          <p:nvPr/>
        </p:nvGrpSpPr>
        <p:grpSpPr>
          <a:xfrm>
            <a:off x="1559899" y="1339631"/>
            <a:ext cx="7200890" cy="414888"/>
            <a:chOff x="0" y="-19050"/>
            <a:chExt cx="3793061" cy="218542"/>
          </a:xfrm>
        </p:grpSpPr>
        <p:sp>
          <p:nvSpPr>
            <p:cNvPr id="462" name="Google Shape;462;p31"/>
            <p:cNvSpPr/>
            <p:nvPr/>
          </p:nvSpPr>
          <p:spPr>
            <a:xfrm>
              <a:off x="0" y="0"/>
              <a:ext cx="3793061" cy="199492"/>
            </a:xfrm>
            <a:custGeom>
              <a:avLst/>
              <a:gdLst/>
              <a:ahLst/>
              <a:cxnLst/>
              <a:rect l="l" t="t" r="r" b="b"/>
              <a:pathLst>
                <a:path w="3793061" h="199492" extrusionOk="0">
                  <a:moveTo>
                    <a:pt x="0" y="0"/>
                  </a:moveTo>
                  <a:lnTo>
                    <a:pt x="3793061" y="0"/>
                  </a:lnTo>
                  <a:lnTo>
                    <a:pt x="3793061" y="199492"/>
                  </a:lnTo>
                  <a:lnTo>
                    <a:pt x="0" y="199492"/>
                  </a:lnTo>
                  <a:close/>
                </a:path>
              </a:pathLst>
            </a:custGeom>
            <a:solidFill>
              <a:srgbClr val="FEE19A"/>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63" name="Google Shape;463;p31"/>
            <p:cNvSpPr txBox="1"/>
            <p:nvPr/>
          </p:nvSpPr>
          <p:spPr>
            <a:xfrm>
              <a:off x="0" y="-19050"/>
              <a:ext cx="3793061" cy="218542"/>
            </a:xfrm>
            <a:prstGeom prst="rect">
              <a:avLst/>
            </a:prstGeom>
            <a:noFill/>
            <a:ln>
              <a:noFill/>
            </a:ln>
          </p:spPr>
          <p:txBody>
            <a:bodyPr spcFirstLastPara="1" wrap="square" lIns="25400" tIns="25400" rIns="25400" bIns="25400" anchor="ctr" anchorCtr="0">
              <a:noAutofit/>
            </a:bodyPr>
            <a:lstStyle/>
            <a:p>
              <a:pPr marL="0" marR="0" lvl="0" indent="0" algn="ctr" rtl="0">
                <a:lnSpc>
                  <a:spcPct val="166388"/>
                </a:lnSpc>
                <a:spcBef>
                  <a:spcPts val="0"/>
                </a:spcBef>
                <a:spcAft>
                  <a:spcPts val="0"/>
                </a:spcAft>
                <a:buNone/>
              </a:pPr>
              <a:endParaRPr sz="900">
                <a:solidFill>
                  <a:schemeClr val="dk1"/>
                </a:solidFill>
                <a:latin typeface="Calibri"/>
                <a:ea typeface="Calibri"/>
                <a:cs typeface="Calibri"/>
                <a:sym typeface="Calibri"/>
              </a:endParaRPr>
            </a:p>
          </p:txBody>
        </p:sp>
      </p:grpSp>
      <p:cxnSp>
        <p:nvCxnSpPr>
          <p:cNvPr id="464" name="Google Shape;464;p31"/>
          <p:cNvCxnSpPr/>
          <p:nvPr/>
        </p:nvCxnSpPr>
        <p:spPr>
          <a:xfrm>
            <a:off x="1559899" y="2642030"/>
            <a:ext cx="7200890" cy="0"/>
          </a:xfrm>
          <a:prstGeom prst="straightConnector1">
            <a:avLst/>
          </a:prstGeom>
          <a:noFill/>
          <a:ln w="9525" cap="flat" cmpd="sng">
            <a:solidFill>
              <a:srgbClr val="242C2C"/>
            </a:solidFill>
            <a:prstDash val="solid"/>
            <a:round/>
            <a:headEnd type="none" w="sm" len="sm"/>
            <a:tailEnd type="none" w="sm" len="sm"/>
          </a:ln>
        </p:spPr>
      </p:cxnSp>
      <p:cxnSp>
        <p:nvCxnSpPr>
          <p:cNvPr id="465" name="Google Shape;465;p31"/>
          <p:cNvCxnSpPr/>
          <p:nvPr/>
        </p:nvCxnSpPr>
        <p:spPr>
          <a:xfrm>
            <a:off x="1559899" y="3530731"/>
            <a:ext cx="7200890" cy="0"/>
          </a:xfrm>
          <a:prstGeom prst="straightConnector1">
            <a:avLst/>
          </a:prstGeom>
          <a:noFill/>
          <a:ln w="9525" cap="flat" cmpd="sng">
            <a:solidFill>
              <a:srgbClr val="242C2C"/>
            </a:solidFill>
            <a:prstDash val="solid"/>
            <a:round/>
            <a:headEnd type="none" w="sm" len="sm"/>
            <a:tailEnd type="none" w="sm" len="sm"/>
          </a:ln>
        </p:spPr>
      </p:cxnSp>
      <p:cxnSp>
        <p:nvCxnSpPr>
          <p:cNvPr id="466" name="Google Shape;466;p31"/>
          <p:cNvCxnSpPr/>
          <p:nvPr/>
        </p:nvCxnSpPr>
        <p:spPr>
          <a:xfrm rot="10800000">
            <a:off x="3032842"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467" name="Google Shape;467;p31"/>
          <p:cNvCxnSpPr/>
          <p:nvPr/>
        </p:nvCxnSpPr>
        <p:spPr>
          <a:xfrm rot="10800000">
            <a:off x="4416530"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468" name="Google Shape;468;p31"/>
          <p:cNvCxnSpPr/>
          <p:nvPr/>
        </p:nvCxnSpPr>
        <p:spPr>
          <a:xfrm rot="10800000">
            <a:off x="5793074"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469" name="Google Shape;469;p31"/>
          <p:cNvCxnSpPr/>
          <p:nvPr/>
        </p:nvCxnSpPr>
        <p:spPr>
          <a:xfrm rot="10800000">
            <a:off x="7147596" y="1830719"/>
            <a:ext cx="0" cy="736301"/>
          </a:xfrm>
          <a:prstGeom prst="straightConnector1">
            <a:avLst/>
          </a:prstGeom>
          <a:noFill/>
          <a:ln w="9525" cap="flat" cmpd="sng">
            <a:solidFill>
              <a:srgbClr val="242C2C"/>
            </a:solidFill>
            <a:prstDash val="solid"/>
            <a:round/>
            <a:headEnd type="none" w="sm" len="sm"/>
            <a:tailEnd type="none" w="sm" len="sm"/>
          </a:ln>
        </p:spPr>
      </p:cxnSp>
      <p:cxnSp>
        <p:nvCxnSpPr>
          <p:cNvPr id="470" name="Google Shape;470;p31"/>
          <p:cNvCxnSpPr/>
          <p:nvPr/>
        </p:nvCxnSpPr>
        <p:spPr>
          <a:xfrm rot="10800000">
            <a:off x="3030461" y="2717039"/>
            <a:ext cx="0" cy="736301"/>
          </a:xfrm>
          <a:prstGeom prst="straightConnector1">
            <a:avLst/>
          </a:prstGeom>
          <a:noFill/>
          <a:ln w="9525" cap="flat" cmpd="sng">
            <a:solidFill>
              <a:srgbClr val="242C2C"/>
            </a:solidFill>
            <a:prstDash val="solid"/>
            <a:round/>
            <a:headEnd type="none" w="sm" len="sm"/>
            <a:tailEnd type="none" w="sm" len="sm"/>
          </a:ln>
        </p:spPr>
      </p:cxnSp>
      <p:cxnSp>
        <p:nvCxnSpPr>
          <p:cNvPr id="471" name="Google Shape;471;p31"/>
          <p:cNvCxnSpPr/>
          <p:nvPr/>
        </p:nvCxnSpPr>
        <p:spPr>
          <a:xfrm rot="10800000">
            <a:off x="4414149"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472" name="Google Shape;472;p31"/>
          <p:cNvCxnSpPr/>
          <p:nvPr/>
        </p:nvCxnSpPr>
        <p:spPr>
          <a:xfrm rot="10800000">
            <a:off x="5790693"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473" name="Google Shape;473;p31"/>
          <p:cNvCxnSpPr/>
          <p:nvPr/>
        </p:nvCxnSpPr>
        <p:spPr>
          <a:xfrm rot="10800000">
            <a:off x="7145215" y="2687233"/>
            <a:ext cx="0" cy="736301"/>
          </a:xfrm>
          <a:prstGeom prst="straightConnector1">
            <a:avLst/>
          </a:prstGeom>
          <a:noFill/>
          <a:ln w="9525" cap="flat" cmpd="sng">
            <a:solidFill>
              <a:srgbClr val="242C2C"/>
            </a:solidFill>
            <a:prstDash val="solid"/>
            <a:round/>
            <a:headEnd type="none" w="sm" len="sm"/>
            <a:tailEnd type="none" w="sm" len="sm"/>
          </a:ln>
        </p:spPr>
      </p:cxnSp>
      <p:cxnSp>
        <p:nvCxnSpPr>
          <p:cNvPr id="474" name="Google Shape;474;p31"/>
          <p:cNvCxnSpPr/>
          <p:nvPr/>
        </p:nvCxnSpPr>
        <p:spPr>
          <a:xfrm rot="10800000">
            <a:off x="3030461"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475" name="Google Shape;475;p31"/>
          <p:cNvCxnSpPr/>
          <p:nvPr/>
        </p:nvCxnSpPr>
        <p:spPr>
          <a:xfrm rot="10800000">
            <a:off x="4414149"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476" name="Google Shape;476;p31"/>
          <p:cNvCxnSpPr/>
          <p:nvPr/>
        </p:nvCxnSpPr>
        <p:spPr>
          <a:xfrm rot="10800000">
            <a:off x="5790693" y="3603359"/>
            <a:ext cx="0" cy="736301"/>
          </a:xfrm>
          <a:prstGeom prst="straightConnector1">
            <a:avLst/>
          </a:prstGeom>
          <a:noFill/>
          <a:ln w="9525" cap="flat" cmpd="sng">
            <a:solidFill>
              <a:srgbClr val="242C2C"/>
            </a:solidFill>
            <a:prstDash val="solid"/>
            <a:round/>
            <a:headEnd type="none" w="sm" len="sm"/>
            <a:tailEnd type="none" w="sm" len="sm"/>
          </a:ln>
        </p:spPr>
      </p:cxnSp>
      <p:cxnSp>
        <p:nvCxnSpPr>
          <p:cNvPr id="477" name="Google Shape;477;p31"/>
          <p:cNvCxnSpPr/>
          <p:nvPr/>
        </p:nvCxnSpPr>
        <p:spPr>
          <a:xfrm rot="10800000">
            <a:off x="7145215" y="3603359"/>
            <a:ext cx="0" cy="736301"/>
          </a:xfrm>
          <a:prstGeom prst="straightConnector1">
            <a:avLst/>
          </a:prstGeom>
          <a:noFill/>
          <a:ln w="9525" cap="flat" cmpd="sng">
            <a:solidFill>
              <a:srgbClr val="242C2C"/>
            </a:solidFill>
            <a:prstDash val="solid"/>
            <a:round/>
            <a:headEnd type="none" w="sm" len="sm"/>
            <a:tailEnd type="none" w="sm" len="sm"/>
          </a:ln>
        </p:spPr>
      </p:cxnSp>
      <p:sp>
        <p:nvSpPr>
          <p:cNvPr id="478" name="Google Shape;478;p31"/>
          <p:cNvSpPr txBox="1"/>
          <p:nvPr/>
        </p:nvSpPr>
        <p:spPr>
          <a:xfrm>
            <a:off x="383211" y="453843"/>
            <a:ext cx="8377500" cy="431100"/>
          </a:xfrm>
          <a:prstGeom prst="rect">
            <a:avLst/>
          </a:prstGeom>
          <a:noFill/>
          <a:ln>
            <a:noFill/>
          </a:ln>
        </p:spPr>
        <p:txBody>
          <a:bodyPr spcFirstLastPara="1" wrap="square" lIns="0" tIns="0" rIns="0" bIns="0" anchor="t" anchorCtr="0">
            <a:spAutoFit/>
          </a:bodyPr>
          <a:lstStyle/>
          <a:p>
            <a:pPr marL="0" marR="0" lvl="0" indent="0" algn="ctr" rtl="0">
              <a:lnSpc>
                <a:spcPct val="108000"/>
              </a:lnSpc>
              <a:spcBef>
                <a:spcPts val="0"/>
              </a:spcBef>
              <a:spcAft>
                <a:spcPts val="0"/>
              </a:spcAft>
              <a:buNone/>
            </a:pPr>
            <a:r>
              <a:rPr lang="fr" sz="2800">
                <a:solidFill>
                  <a:srgbClr val="394646"/>
                </a:solidFill>
              </a:rPr>
              <a:t>Votre plan d’action pour le lancement</a:t>
            </a:r>
            <a:endParaRPr sz="700"/>
          </a:p>
        </p:txBody>
      </p:sp>
      <p:sp>
        <p:nvSpPr>
          <p:cNvPr id="479" name="Google Shape;479;p31"/>
          <p:cNvSpPr txBox="1"/>
          <p:nvPr/>
        </p:nvSpPr>
        <p:spPr>
          <a:xfrm>
            <a:off x="713756" y="1466424"/>
            <a:ext cx="520800" cy="184800"/>
          </a:xfrm>
          <a:prstGeom prst="rect">
            <a:avLst/>
          </a:prstGeom>
          <a:noFill/>
          <a:ln>
            <a:noFill/>
          </a:ln>
        </p:spPr>
        <p:txBody>
          <a:bodyPr spcFirstLastPara="1" wrap="square" lIns="0" tIns="0" rIns="0" bIns="0" anchor="t" anchorCtr="0">
            <a:spAutoFit/>
          </a:bodyPr>
          <a:lstStyle/>
          <a:p>
            <a:pPr marL="0" marR="0" lvl="0" indent="0" algn="ctr" rtl="0">
              <a:lnSpc>
                <a:spcPct val="124791"/>
              </a:lnSpc>
              <a:spcBef>
                <a:spcPts val="0"/>
              </a:spcBef>
              <a:spcAft>
                <a:spcPts val="0"/>
              </a:spcAft>
              <a:buNone/>
            </a:pPr>
            <a:r>
              <a:rPr lang="fr" sz="1200" b="1">
                <a:solidFill>
                  <a:srgbClr val="394646"/>
                </a:solidFill>
              </a:rPr>
              <a:t>Étape</a:t>
            </a:r>
            <a:endParaRPr sz="700"/>
          </a:p>
        </p:txBody>
      </p:sp>
      <p:sp>
        <p:nvSpPr>
          <p:cNvPr id="480" name="Google Shape;480;p31"/>
          <p:cNvSpPr txBox="1"/>
          <p:nvPr/>
        </p:nvSpPr>
        <p:spPr>
          <a:xfrm>
            <a:off x="713739" y="2117857"/>
            <a:ext cx="520800" cy="924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b="1">
                <a:solidFill>
                  <a:srgbClr val="394646"/>
                </a:solidFill>
                <a:latin typeface="Arial"/>
                <a:ea typeface="Arial"/>
                <a:cs typeface="Arial"/>
                <a:sym typeface="Arial"/>
              </a:rPr>
              <a:t>Objecti</a:t>
            </a:r>
            <a:r>
              <a:rPr lang="fr" sz="600" b="1">
                <a:solidFill>
                  <a:srgbClr val="394646"/>
                </a:solidFill>
              </a:rPr>
              <a:t>f </a:t>
            </a:r>
            <a:r>
              <a:rPr lang="fr" sz="600" b="1">
                <a:solidFill>
                  <a:srgbClr val="394646"/>
                </a:solidFill>
                <a:latin typeface="Arial"/>
                <a:ea typeface="Arial"/>
                <a:cs typeface="Arial"/>
                <a:sym typeface="Arial"/>
              </a:rPr>
              <a:t>:</a:t>
            </a:r>
            <a:endParaRPr sz="600"/>
          </a:p>
        </p:txBody>
      </p:sp>
      <p:sp>
        <p:nvSpPr>
          <p:cNvPr id="481" name="Google Shape;481;p31"/>
          <p:cNvSpPr txBox="1"/>
          <p:nvPr/>
        </p:nvSpPr>
        <p:spPr>
          <a:xfrm>
            <a:off x="672202" y="2808600"/>
            <a:ext cx="692400" cy="5532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600" b="1">
                <a:solidFill>
                  <a:srgbClr val="394646"/>
                </a:solidFill>
              </a:rPr>
              <a:t>Action à entreprendre en tant que responsable du lancement :</a:t>
            </a:r>
            <a:endParaRPr sz="600"/>
          </a:p>
        </p:txBody>
      </p:sp>
      <p:sp>
        <p:nvSpPr>
          <p:cNvPr id="482" name="Google Shape;482;p31"/>
          <p:cNvSpPr txBox="1"/>
          <p:nvPr/>
        </p:nvSpPr>
        <p:spPr>
          <a:xfrm>
            <a:off x="713739" y="3849377"/>
            <a:ext cx="520800" cy="2421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b="1">
                <a:solidFill>
                  <a:srgbClr val="394646"/>
                </a:solidFill>
                <a:latin typeface="Arial"/>
                <a:ea typeface="Arial"/>
                <a:cs typeface="Arial"/>
                <a:sym typeface="Arial"/>
              </a:rPr>
              <a:t>Timing:</a:t>
            </a:r>
            <a:endParaRPr sz="700"/>
          </a:p>
          <a:p>
            <a:pPr marL="0" marR="0" lvl="0" indent="0" algn="l" rtl="0">
              <a:lnSpc>
                <a:spcPct val="124785"/>
              </a:lnSpc>
              <a:spcBef>
                <a:spcPts val="0"/>
              </a:spcBef>
              <a:spcAft>
                <a:spcPts val="0"/>
              </a:spcAft>
              <a:buNone/>
            </a:pPr>
            <a:r>
              <a:rPr lang="fr" sz="700" b="1">
                <a:solidFill>
                  <a:srgbClr val="394646"/>
                </a:solidFill>
              </a:rPr>
              <a:t>Canal(aux) :</a:t>
            </a:r>
            <a:endParaRPr sz="700"/>
          </a:p>
        </p:txBody>
      </p:sp>
      <p:sp>
        <p:nvSpPr>
          <p:cNvPr id="483" name="Google Shape;483;p31" descr="Megaphone outline"/>
          <p:cNvSpPr/>
          <p:nvPr/>
        </p:nvSpPr>
        <p:spPr>
          <a:xfrm>
            <a:off x="212008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84" name="Google Shape;484;p31" descr="Megaphone outline"/>
          <p:cNvSpPr/>
          <p:nvPr/>
        </p:nvSpPr>
        <p:spPr>
          <a:xfrm>
            <a:off x="4962258" y="1012758"/>
            <a:ext cx="285088" cy="285088"/>
          </a:xfrm>
          <a:custGeom>
            <a:avLst/>
            <a:gdLst/>
            <a:ahLst/>
            <a:cxnLst/>
            <a:rect l="l" t="t" r="r" b="b"/>
            <a:pathLst>
              <a:path w="570176" h="570176" extrusionOk="0">
                <a:moveTo>
                  <a:pt x="0" y="0"/>
                </a:moveTo>
                <a:lnTo>
                  <a:pt x="570177" y="0"/>
                </a:lnTo>
                <a:lnTo>
                  <a:pt x="570177" y="570176"/>
                </a:lnTo>
                <a:lnTo>
                  <a:pt x="0" y="570176"/>
                </a:lnTo>
                <a:lnTo>
                  <a:pt x="0" y="0"/>
                </a:lnTo>
                <a:close/>
              </a:path>
            </a:pathLst>
          </a:custGeom>
          <a:blipFill rotWithShape="1">
            <a:blip r:embed="rId4">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85" name="Google Shape;485;p31" descr="Bell outline"/>
          <p:cNvSpPr/>
          <p:nvPr/>
        </p:nvSpPr>
        <p:spPr>
          <a:xfrm>
            <a:off x="6351787" y="1028865"/>
            <a:ext cx="235611" cy="235610"/>
          </a:xfrm>
          <a:custGeom>
            <a:avLst/>
            <a:gdLst/>
            <a:ahLst/>
            <a:cxnLst/>
            <a:rect l="l" t="t" r="r" b="b"/>
            <a:pathLst>
              <a:path w="471221" h="471221" extrusionOk="0">
                <a:moveTo>
                  <a:pt x="0" y="0"/>
                </a:moveTo>
                <a:lnTo>
                  <a:pt x="471220" y="0"/>
                </a:lnTo>
                <a:lnTo>
                  <a:pt x="471220" y="471221"/>
                </a:lnTo>
                <a:lnTo>
                  <a:pt x="0" y="471221"/>
                </a:lnTo>
                <a:lnTo>
                  <a:pt x="0" y="0"/>
                </a:lnTo>
                <a:close/>
              </a:path>
            </a:pathLst>
          </a:custGeom>
          <a:blipFill rotWithShape="1">
            <a:blip r:embed="rId5">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86" name="Google Shape;486;p31" descr="Information outline"/>
          <p:cNvSpPr/>
          <p:nvPr/>
        </p:nvSpPr>
        <p:spPr>
          <a:xfrm>
            <a:off x="3597059" y="1028865"/>
            <a:ext cx="252872" cy="252873"/>
          </a:xfrm>
          <a:custGeom>
            <a:avLst/>
            <a:gdLst/>
            <a:ahLst/>
            <a:cxnLst/>
            <a:rect l="l" t="t" r="r" b="b"/>
            <a:pathLst>
              <a:path w="505745" h="505745" extrusionOk="0">
                <a:moveTo>
                  <a:pt x="0" y="0"/>
                </a:moveTo>
                <a:lnTo>
                  <a:pt x="505746" y="0"/>
                </a:lnTo>
                <a:lnTo>
                  <a:pt x="505746"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87" name="Google Shape;487;p31" descr="Information outline"/>
          <p:cNvSpPr/>
          <p:nvPr/>
        </p:nvSpPr>
        <p:spPr>
          <a:xfrm>
            <a:off x="7713452" y="1028865"/>
            <a:ext cx="252873" cy="252873"/>
          </a:xfrm>
          <a:custGeom>
            <a:avLst/>
            <a:gdLst/>
            <a:ahLst/>
            <a:cxnLst/>
            <a:rect l="l" t="t" r="r" b="b"/>
            <a:pathLst>
              <a:path w="505745" h="505745" extrusionOk="0">
                <a:moveTo>
                  <a:pt x="0" y="0"/>
                </a:moveTo>
                <a:lnTo>
                  <a:pt x="505745" y="0"/>
                </a:lnTo>
                <a:lnTo>
                  <a:pt x="505745" y="505746"/>
                </a:lnTo>
                <a:lnTo>
                  <a:pt x="0" y="505746"/>
                </a:lnTo>
                <a:lnTo>
                  <a:pt x="0" y="0"/>
                </a:lnTo>
                <a:close/>
              </a:path>
            </a:pathLst>
          </a:custGeom>
          <a:blipFill rotWithShape="1">
            <a:blip r:embed="rId6">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nvGrpSpPr>
          <p:cNvPr id="488" name="Google Shape;488;p31"/>
          <p:cNvGrpSpPr/>
          <p:nvPr/>
        </p:nvGrpSpPr>
        <p:grpSpPr>
          <a:xfrm>
            <a:off x="1504357" y="4469215"/>
            <a:ext cx="2912173" cy="236135"/>
            <a:chOff x="0" y="-9525"/>
            <a:chExt cx="1533984" cy="124384"/>
          </a:xfrm>
        </p:grpSpPr>
        <p:sp>
          <p:nvSpPr>
            <p:cNvPr id="489" name="Google Shape;489;p31"/>
            <p:cNvSpPr/>
            <p:nvPr/>
          </p:nvSpPr>
          <p:spPr>
            <a:xfrm>
              <a:off x="0" y="0"/>
              <a:ext cx="1533984" cy="114859"/>
            </a:xfrm>
            <a:custGeom>
              <a:avLst/>
              <a:gdLst/>
              <a:ahLst/>
              <a:cxnLst/>
              <a:rect l="l" t="t" r="r" b="b"/>
              <a:pathLst>
                <a:path w="1533984" h="114859" extrusionOk="0">
                  <a:moveTo>
                    <a:pt x="0" y="0"/>
                  </a:moveTo>
                  <a:lnTo>
                    <a:pt x="1533984" y="0"/>
                  </a:lnTo>
                  <a:lnTo>
                    <a:pt x="1533984" y="114859"/>
                  </a:lnTo>
                  <a:lnTo>
                    <a:pt x="0" y="114859"/>
                  </a:lnTo>
                  <a:close/>
                </a:path>
              </a:pathLst>
            </a:custGeom>
            <a:solidFill>
              <a:srgbClr val="9B4623"/>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90" name="Google Shape;490;p31"/>
            <p:cNvSpPr txBox="1"/>
            <p:nvPr/>
          </p:nvSpPr>
          <p:spPr>
            <a:xfrm>
              <a:off x="0" y="-9525"/>
              <a:ext cx="1533984"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Pr</a:t>
              </a:r>
              <a:r>
                <a:rPr lang="fr" sz="800">
                  <a:solidFill>
                    <a:srgbClr val="FFFFFF"/>
                  </a:solidFill>
                </a:rPr>
                <a:t>é-lancement</a:t>
              </a:r>
              <a:endParaRPr sz="700"/>
            </a:p>
          </p:txBody>
        </p:sp>
      </p:grpSp>
      <p:grpSp>
        <p:nvGrpSpPr>
          <p:cNvPr id="491" name="Google Shape;491;p31"/>
          <p:cNvGrpSpPr/>
          <p:nvPr/>
        </p:nvGrpSpPr>
        <p:grpSpPr>
          <a:xfrm>
            <a:off x="4445039" y="4464453"/>
            <a:ext cx="1362322" cy="236135"/>
            <a:chOff x="0" y="-9525"/>
            <a:chExt cx="717602" cy="124384"/>
          </a:xfrm>
        </p:grpSpPr>
        <p:sp>
          <p:nvSpPr>
            <p:cNvPr id="492" name="Google Shape;492;p31"/>
            <p:cNvSpPr/>
            <p:nvPr/>
          </p:nvSpPr>
          <p:spPr>
            <a:xfrm>
              <a:off x="0" y="0"/>
              <a:ext cx="717602" cy="114859"/>
            </a:xfrm>
            <a:custGeom>
              <a:avLst/>
              <a:gdLst/>
              <a:ahLst/>
              <a:cxnLst/>
              <a:rect l="l" t="t" r="r" b="b"/>
              <a:pathLst>
                <a:path w="717602" h="114859" extrusionOk="0">
                  <a:moveTo>
                    <a:pt x="0" y="0"/>
                  </a:moveTo>
                  <a:lnTo>
                    <a:pt x="717602" y="0"/>
                  </a:lnTo>
                  <a:lnTo>
                    <a:pt x="717602" y="114859"/>
                  </a:lnTo>
                  <a:lnTo>
                    <a:pt x="0" y="114859"/>
                  </a:lnTo>
                  <a:close/>
                </a:path>
              </a:pathLst>
            </a:custGeom>
            <a:solidFill>
              <a:srgbClr val="DAAB4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93" name="Google Shape;493;p31"/>
            <p:cNvSpPr txBox="1"/>
            <p:nvPr/>
          </p:nvSpPr>
          <p:spPr>
            <a:xfrm>
              <a:off x="0" y="-9525"/>
              <a:ext cx="717602"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rPr>
                <a:t>Jour de lancement</a:t>
              </a:r>
              <a:endParaRPr sz="700"/>
            </a:p>
          </p:txBody>
        </p:sp>
      </p:grpSp>
      <p:grpSp>
        <p:nvGrpSpPr>
          <p:cNvPr id="494" name="Google Shape;494;p31"/>
          <p:cNvGrpSpPr/>
          <p:nvPr/>
        </p:nvGrpSpPr>
        <p:grpSpPr>
          <a:xfrm>
            <a:off x="5841741" y="4464453"/>
            <a:ext cx="2919048" cy="236135"/>
            <a:chOff x="0" y="-9525"/>
            <a:chExt cx="1537605" cy="124384"/>
          </a:xfrm>
        </p:grpSpPr>
        <p:sp>
          <p:nvSpPr>
            <p:cNvPr id="495" name="Google Shape;495;p31"/>
            <p:cNvSpPr/>
            <p:nvPr/>
          </p:nvSpPr>
          <p:spPr>
            <a:xfrm>
              <a:off x="0" y="0"/>
              <a:ext cx="1537605" cy="114859"/>
            </a:xfrm>
            <a:custGeom>
              <a:avLst/>
              <a:gdLst/>
              <a:ahLst/>
              <a:cxnLst/>
              <a:rect l="l" t="t" r="r" b="b"/>
              <a:pathLst>
                <a:path w="1537605" h="114859" extrusionOk="0">
                  <a:moveTo>
                    <a:pt x="0" y="0"/>
                  </a:moveTo>
                  <a:lnTo>
                    <a:pt x="1537605" y="0"/>
                  </a:lnTo>
                  <a:lnTo>
                    <a:pt x="1537605" y="114859"/>
                  </a:lnTo>
                  <a:lnTo>
                    <a:pt x="0" y="114859"/>
                  </a:lnTo>
                  <a:close/>
                </a:path>
              </a:pathLst>
            </a:custGeom>
            <a:solidFill>
              <a:srgbClr val="52714B"/>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496" name="Google Shape;496;p31"/>
            <p:cNvSpPr txBox="1"/>
            <p:nvPr/>
          </p:nvSpPr>
          <p:spPr>
            <a:xfrm>
              <a:off x="0" y="-9525"/>
              <a:ext cx="1537605" cy="124384"/>
            </a:xfrm>
            <a:prstGeom prst="rect">
              <a:avLst/>
            </a:prstGeom>
            <a:noFill/>
            <a:ln>
              <a:noFill/>
            </a:ln>
          </p:spPr>
          <p:txBody>
            <a:bodyPr spcFirstLastPara="1" wrap="square" lIns="25400" tIns="25400" rIns="25400" bIns="25400" anchor="ctr" anchorCtr="0">
              <a:noAutofit/>
            </a:bodyPr>
            <a:lstStyle/>
            <a:p>
              <a:pPr marL="0" marR="0" lvl="0" indent="0" algn="ctr" rtl="0">
                <a:lnSpc>
                  <a:spcPct val="124828"/>
                </a:lnSpc>
                <a:spcBef>
                  <a:spcPts val="0"/>
                </a:spcBef>
                <a:spcAft>
                  <a:spcPts val="0"/>
                </a:spcAft>
                <a:buNone/>
              </a:pPr>
              <a:r>
                <a:rPr lang="fr" sz="800">
                  <a:solidFill>
                    <a:srgbClr val="FFFFFF"/>
                  </a:solidFill>
                  <a:latin typeface="Arial"/>
                  <a:ea typeface="Arial"/>
                  <a:cs typeface="Arial"/>
                  <a:sym typeface="Arial"/>
                </a:rPr>
                <a:t>Post-la</a:t>
              </a:r>
              <a:r>
                <a:rPr lang="fr" sz="800">
                  <a:solidFill>
                    <a:srgbClr val="FFFFFF"/>
                  </a:solidFill>
                </a:rPr>
                <a:t>ncement</a:t>
              </a:r>
              <a:endParaRPr sz="700"/>
            </a:p>
          </p:txBody>
        </p:sp>
      </p:grpSp>
      <p:sp>
        <p:nvSpPr>
          <p:cNvPr id="497" name="Google Shape;497;p31"/>
          <p:cNvSpPr txBox="1"/>
          <p:nvPr/>
        </p:nvSpPr>
        <p:spPr>
          <a:xfrm>
            <a:off x="1753929" y="2139686"/>
            <a:ext cx="1176600" cy="107700"/>
          </a:xfrm>
          <a:prstGeom prst="rect">
            <a:avLst/>
          </a:prstGeom>
          <a:noFill/>
          <a:ln>
            <a:noFill/>
          </a:ln>
        </p:spPr>
        <p:txBody>
          <a:bodyPr spcFirstLastPara="1" wrap="square" lIns="0" tIns="0" rIns="0" bIns="0" anchor="t" anchorCtr="0">
            <a:spAutoFit/>
          </a:bodyPr>
          <a:lstStyle/>
          <a:p>
            <a:pPr marL="0" marR="0" lvl="0" indent="0" algn="l" rtl="0">
              <a:lnSpc>
                <a:spcPct val="124785"/>
              </a:lnSpc>
              <a:spcBef>
                <a:spcPts val="0"/>
              </a:spcBef>
              <a:spcAft>
                <a:spcPts val="0"/>
              </a:spcAft>
              <a:buNone/>
            </a:pPr>
            <a:r>
              <a:rPr lang="fr" sz="700">
                <a:solidFill>
                  <a:srgbClr val="394646"/>
                </a:solidFill>
              </a:rPr>
              <a:t>Insérez votre texte ici…</a:t>
            </a:r>
            <a:endParaRPr sz="700"/>
          </a:p>
        </p:txBody>
      </p:sp>
      <p:sp>
        <p:nvSpPr>
          <p:cNvPr id="498" name="Google Shape;498;p31"/>
          <p:cNvSpPr txBox="1"/>
          <p:nvPr/>
        </p:nvSpPr>
        <p:spPr>
          <a:xfrm>
            <a:off x="1817429" y="1502508"/>
            <a:ext cx="1017300" cy="924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latin typeface="Arial"/>
                <a:ea typeface="Arial"/>
                <a:cs typeface="Arial"/>
                <a:sym typeface="Arial"/>
              </a:rPr>
              <a:t>Annonce &amp; teaser</a:t>
            </a:r>
            <a:endParaRPr sz="600"/>
          </a:p>
        </p:txBody>
      </p:sp>
      <p:sp>
        <p:nvSpPr>
          <p:cNvPr id="499" name="Google Shape;499;p31"/>
          <p:cNvSpPr txBox="1"/>
          <p:nvPr/>
        </p:nvSpPr>
        <p:spPr>
          <a:xfrm>
            <a:off x="3135235" y="1400908"/>
            <a:ext cx="1165500" cy="3228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Sélectionnez le contenu et préparez votre plan de communication</a:t>
            </a:r>
            <a:endParaRPr sz="600"/>
          </a:p>
        </p:txBody>
      </p:sp>
      <p:sp>
        <p:nvSpPr>
          <p:cNvPr id="500" name="Google Shape;500;p31"/>
          <p:cNvSpPr txBox="1"/>
          <p:nvPr/>
        </p:nvSpPr>
        <p:spPr>
          <a:xfrm>
            <a:off x="4516542" y="1439008"/>
            <a:ext cx="1165500" cy="2076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Mise en ligne des communications internes</a:t>
            </a:r>
            <a:endParaRPr sz="600"/>
          </a:p>
        </p:txBody>
      </p:sp>
      <p:sp>
        <p:nvSpPr>
          <p:cNvPr id="501" name="Google Shape;501;p31"/>
          <p:cNvSpPr txBox="1"/>
          <p:nvPr/>
        </p:nvSpPr>
        <p:spPr>
          <a:xfrm>
            <a:off x="5975738" y="1413608"/>
            <a:ext cx="1016700" cy="3228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Envoyez un sondage ou un questionnaire de suivi aux apprenants</a:t>
            </a:r>
            <a:endParaRPr sz="600"/>
          </a:p>
        </p:txBody>
      </p:sp>
      <p:sp>
        <p:nvSpPr>
          <p:cNvPr id="502" name="Google Shape;502;p31"/>
          <p:cNvSpPr txBox="1"/>
          <p:nvPr/>
        </p:nvSpPr>
        <p:spPr>
          <a:xfrm>
            <a:off x="7490884" y="1503408"/>
            <a:ext cx="1016700" cy="92400"/>
          </a:xfrm>
          <a:prstGeom prst="rect">
            <a:avLst/>
          </a:prstGeom>
          <a:noFill/>
          <a:ln>
            <a:noFill/>
          </a:ln>
        </p:spPr>
        <p:txBody>
          <a:bodyPr spcFirstLastPara="1" wrap="square" lIns="0" tIns="0" rIns="0" bIns="0" anchor="t" anchorCtr="0">
            <a:spAutoFit/>
          </a:bodyPr>
          <a:lstStyle/>
          <a:p>
            <a:pPr marL="0" marR="0" lvl="0" indent="0" algn="ctr" rtl="0">
              <a:lnSpc>
                <a:spcPct val="124828"/>
              </a:lnSpc>
              <a:spcBef>
                <a:spcPts val="0"/>
              </a:spcBef>
              <a:spcAft>
                <a:spcPts val="0"/>
              </a:spcAft>
              <a:buNone/>
            </a:pPr>
            <a:r>
              <a:rPr lang="fr" sz="600">
                <a:solidFill>
                  <a:srgbClr val="394646"/>
                </a:solidFill>
              </a:rPr>
              <a:t>Lancez un thème de contenu</a:t>
            </a:r>
            <a:endParaRPr sz="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506"/>
        <p:cNvGrpSpPr/>
        <p:nvPr/>
      </p:nvGrpSpPr>
      <p:grpSpPr>
        <a:xfrm>
          <a:off x="0" y="0"/>
          <a:ext cx="0" cy="0"/>
          <a:chOff x="0" y="0"/>
          <a:chExt cx="0" cy="0"/>
        </a:xfrm>
      </p:grpSpPr>
      <p:grpSp>
        <p:nvGrpSpPr>
          <p:cNvPr id="507" name="Google Shape;507;p32"/>
          <p:cNvGrpSpPr/>
          <p:nvPr/>
        </p:nvGrpSpPr>
        <p:grpSpPr>
          <a:xfrm>
            <a:off x="478730" y="4803051"/>
            <a:ext cx="300165" cy="147764"/>
            <a:chOff x="63500" y="63500"/>
            <a:chExt cx="600329" cy="295529"/>
          </a:xfrm>
        </p:grpSpPr>
        <p:sp>
          <p:nvSpPr>
            <p:cNvPr id="508" name="Google Shape;508;p32"/>
            <p:cNvSpPr/>
            <p:nvPr/>
          </p:nvSpPr>
          <p:spPr>
            <a:xfrm>
              <a:off x="63500" y="63500"/>
              <a:ext cx="272796" cy="295402"/>
            </a:xfrm>
            <a:custGeom>
              <a:avLst/>
              <a:gdLst/>
              <a:ahLst/>
              <a:cxnLst/>
              <a:rect l="l" t="t" r="r" b="b"/>
              <a:pathLst>
                <a:path w="272796" h="295402" extrusionOk="0">
                  <a:moveTo>
                    <a:pt x="220345" y="128397"/>
                  </a:moveTo>
                  <a:cubicBezTo>
                    <a:pt x="183261" y="128397"/>
                    <a:pt x="142621" y="151003"/>
                    <a:pt x="120015" y="164973"/>
                  </a:cubicBezTo>
                  <a:lnTo>
                    <a:pt x="111252" y="171069"/>
                  </a:lnTo>
                  <a:lnTo>
                    <a:pt x="122301" y="189484"/>
                  </a:lnTo>
                  <a:lnTo>
                    <a:pt x="132080" y="184404"/>
                  </a:lnTo>
                  <a:cubicBezTo>
                    <a:pt x="155194" y="172212"/>
                    <a:pt x="179197" y="166497"/>
                    <a:pt x="201549" y="166497"/>
                  </a:cubicBezTo>
                  <a:cubicBezTo>
                    <a:pt x="223901" y="166497"/>
                    <a:pt x="236601" y="176911"/>
                    <a:pt x="236601" y="194437"/>
                  </a:cubicBezTo>
                  <a:cubicBezTo>
                    <a:pt x="236601" y="219329"/>
                    <a:pt x="208026" y="256159"/>
                    <a:pt x="146685" y="256159"/>
                  </a:cubicBezTo>
                  <a:cubicBezTo>
                    <a:pt x="85344" y="256159"/>
                    <a:pt x="41783" y="206502"/>
                    <a:pt x="41783" y="140716"/>
                  </a:cubicBezTo>
                  <a:cubicBezTo>
                    <a:pt x="41783" y="100203"/>
                    <a:pt x="57912" y="74803"/>
                    <a:pt x="71501" y="60452"/>
                  </a:cubicBezTo>
                  <a:cubicBezTo>
                    <a:pt x="88900" y="42164"/>
                    <a:pt x="112522" y="31623"/>
                    <a:pt x="136525" y="31623"/>
                  </a:cubicBezTo>
                  <a:cubicBezTo>
                    <a:pt x="160528" y="31623"/>
                    <a:pt x="184912" y="43180"/>
                    <a:pt x="205613" y="65151"/>
                  </a:cubicBezTo>
                  <a:lnTo>
                    <a:pt x="211328" y="71247"/>
                  </a:lnTo>
                  <a:lnTo>
                    <a:pt x="247650" y="31877"/>
                  </a:lnTo>
                  <a:lnTo>
                    <a:pt x="240411" y="26924"/>
                  </a:lnTo>
                  <a:cubicBezTo>
                    <a:pt x="214249" y="9271"/>
                    <a:pt x="184658" y="0"/>
                    <a:pt x="154940" y="0"/>
                  </a:cubicBezTo>
                  <a:cubicBezTo>
                    <a:pt x="115062" y="0"/>
                    <a:pt x="75819" y="15494"/>
                    <a:pt x="47244" y="42545"/>
                  </a:cubicBezTo>
                  <a:cubicBezTo>
                    <a:pt x="16764" y="71501"/>
                    <a:pt x="0" y="111379"/>
                    <a:pt x="0" y="155194"/>
                  </a:cubicBezTo>
                  <a:cubicBezTo>
                    <a:pt x="0" y="246253"/>
                    <a:pt x="67818" y="295402"/>
                    <a:pt x="131699" y="295402"/>
                  </a:cubicBezTo>
                  <a:cubicBezTo>
                    <a:pt x="170688" y="295402"/>
                    <a:pt x="207137" y="281051"/>
                    <a:pt x="234569" y="254889"/>
                  </a:cubicBezTo>
                  <a:cubicBezTo>
                    <a:pt x="258191" y="232410"/>
                    <a:pt x="272796" y="202565"/>
                    <a:pt x="272796" y="177165"/>
                  </a:cubicBezTo>
                  <a:cubicBezTo>
                    <a:pt x="272796" y="147066"/>
                    <a:pt x="252730" y="128270"/>
                    <a:pt x="220345" y="128270"/>
                  </a:cubicBez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09" name="Google Shape;509;p32"/>
            <p:cNvSpPr/>
            <p:nvPr/>
          </p:nvSpPr>
          <p:spPr>
            <a:xfrm>
              <a:off x="361188" y="151765"/>
              <a:ext cx="200152" cy="207264"/>
            </a:xfrm>
            <a:custGeom>
              <a:avLst/>
              <a:gdLst/>
              <a:ahLst/>
              <a:cxnLst/>
              <a:rect l="l" t="t" r="r" b="b"/>
              <a:pathLst>
                <a:path w="200152" h="207264" extrusionOk="0">
                  <a:moveTo>
                    <a:pt x="104775" y="0"/>
                  </a:moveTo>
                  <a:cubicBezTo>
                    <a:pt x="45085" y="0"/>
                    <a:pt x="0" y="46736"/>
                    <a:pt x="0" y="108585"/>
                  </a:cubicBezTo>
                  <a:cubicBezTo>
                    <a:pt x="0" y="165735"/>
                    <a:pt x="40132" y="207264"/>
                    <a:pt x="95377" y="207264"/>
                  </a:cubicBezTo>
                  <a:cubicBezTo>
                    <a:pt x="155067" y="207264"/>
                    <a:pt x="200152" y="160528"/>
                    <a:pt x="200152" y="98679"/>
                  </a:cubicBezTo>
                  <a:cubicBezTo>
                    <a:pt x="200152" y="41529"/>
                    <a:pt x="160020" y="0"/>
                    <a:pt x="104775" y="0"/>
                  </a:cubicBezTo>
                  <a:close/>
                  <a:moveTo>
                    <a:pt x="41021" y="96901"/>
                  </a:moveTo>
                  <a:cubicBezTo>
                    <a:pt x="41021" y="65278"/>
                    <a:pt x="57912" y="31242"/>
                    <a:pt x="94996" y="31242"/>
                  </a:cubicBezTo>
                  <a:cubicBezTo>
                    <a:pt x="137160" y="31242"/>
                    <a:pt x="159131" y="71120"/>
                    <a:pt x="159131" y="110363"/>
                  </a:cubicBezTo>
                  <a:cubicBezTo>
                    <a:pt x="159131" y="141986"/>
                    <a:pt x="142240" y="176022"/>
                    <a:pt x="105156" y="176022"/>
                  </a:cubicBezTo>
                  <a:cubicBezTo>
                    <a:pt x="62992" y="176022"/>
                    <a:pt x="41021" y="136144"/>
                    <a:pt x="41021" y="96901"/>
                  </a:cubicBez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10" name="Google Shape;510;p32"/>
            <p:cNvSpPr/>
            <p:nvPr/>
          </p:nvSpPr>
          <p:spPr>
            <a:xfrm>
              <a:off x="560451" y="63500"/>
              <a:ext cx="103378" cy="291973"/>
            </a:xfrm>
            <a:custGeom>
              <a:avLst/>
              <a:gdLst/>
              <a:ahLst/>
              <a:cxnLst/>
              <a:rect l="l" t="t" r="r" b="b"/>
              <a:pathLst>
                <a:path w="103378" h="291973" extrusionOk="0">
                  <a:moveTo>
                    <a:pt x="89154" y="0"/>
                  </a:moveTo>
                  <a:lnTo>
                    <a:pt x="86995" y="2032"/>
                  </a:lnTo>
                  <a:cubicBezTo>
                    <a:pt x="58039" y="28067"/>
                    <a:pt x="30480" y="50038"/>
                    <a:pt x="5334" y="67564"/>
                  </a:cubicBezTo>
                  <a:lnTo>
                    <a:pt x="0" y="71247"/>
                  </a:lnTo>
                  <a:lnTo>
                    <a:pt x="8636" y="89408"/>
                  </a:lnTo>
                  <a:lnTo>
                    <a:pt x="60579" y="64643"/>
                  </a:lnTo>
                  <a:lnTo>
                    <a:pt x="60579" y="291973"/>
                  </a:lnTo>
                  <a:lnTo>
                    <a:pt x="103378" y="291973"/>
                  </a:lnTo>
                  <a:lnTo>
                    <a:pt x="103124" y="0"/>
                  </a:ln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sp>
        <p:nvSpPr>
          <p:cNvPr id="511" name="Google Shape;511;p32" descr="preencoded.png"/>
          <p:cNvSpPr/>
          <p:nvPr/>
        </p:nvSpPr>
        <p:spPr>
          <a:xfrm>
            <a:off x="476250" y="4762500"/>
            <a:ext cx="304800" cy="152400"/>
          </a:xfrm>
          <a:custGeom>
            <a:avLst/>
            <a:gdLst/>
            <a:ahLst/>
            <a:cxnLst/>
            <a:rect l="l" t="t" r="r" b="b"/>
            <a:pathLst>
              <a:path w="609600" h="304800" extrusionOk="0">
                <a:moveTo>
                  <a:pt x="0" y="0"/>
                </a:moveTo>
                <a:lnTo>
                  <a:pt x="609600" y="0"/>
                </a:lnTo>
                <a:lnTo>
                  <a:pt x="609600" y="304800"/>
                </a:lnTo>
                <a:lnTo>
                  <a:pt x="0" y="304800"/>
                </a:lnTo>
                <a:lnTo>
                  <a:pt x="0" y="0"/>
                </a:lnTo>
                <a:close/>
              </a:path>
            </a:pathLst>
          </a:custGeom>
          <a:blipFill rotWithShape="1">
            <a:blip r:embed="rId3">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12" name="Google Shape;512;p32"/>
          <p:cNvSpPr txBox="1"/>
          <p:nvPr/>
        </p:nvSpPr>
        <p:spPr>
          <a:xfrm>
            <a:off x="521970" y="737235"/>
            <a:ext cx="7704300" cy="708000"/>
          </a:xfrm>
          <a:prstGeom prst="rect">
            <a:avLst/>
          </a:prstGeom>
          <a:noFill/>
          <a:ln>
            <a:noFill/>
          </a:ln>
        </p:spPr>
        <p:txBody>
          <a:bodyPr spcFirstLastPara="1" wrap="square" lIns="0" tIns="0" rIns="0" bIns="0" anchor="t" anchorCtr="0">
            <a:spAutoFit/>
          </a:bodyPr>
          <a:lstStyle/>
          <a:p>
            <a:pPr marL="0" lvl="0" indent="0" algn="l" rtl="0">
              <a:spcBef>
                <a:spcPts val="0"/>
              </a:spcBef>
              <a:spcAft>
                <a:spcPts val="0"/>
              </a:spcAft>
              <a:buNone/>
            </a:pPr>
            <a:r>
              <a:rPr lang="fr" sz="2300">
                <a:solidFill>
                  <a:srgbClr val="394646"/>
                </a:solidFill>
              </a:rPr>
              <a:t>Idées pour stimuler l’engagement et promouvoir une culture d’apprentissage</a:t>
            </a:r>
            <a:endParaRPr sz="2800">
              <a:solidFill>
                <a:srgbClr val="394646"/>
              </a:solidFill>
            </a:endParaRPr>
          </a:p>
        </p:txBody>
      </p:sp>
      <p:sp>
        <p:nvSpPr>
          <p:cNvPr id="513" name="Google Shape;513;p32"/>
          <p:cNvSpPr txBox="1"/>
          <p:nvPr/>
        </p:nvSpPr>
        <p:spPr>
          <a:xfrm>
            <a:off x="527150" y="2881627"/>
            <a:ext cx="2494500" cy="1686300"/>
          </a:xfrm>
          <a:prstGeom prst="rect">
            <a:avLst/>
          </a:prstGeom>
          <a:noFill/>
          <a:ln>
            <a:noFill/>
          </a:ln>
        </p:spPr>
        <p:txBody>
          <a:bodyPr spcFirstLastPara="1" wrap="square" lIns="0" tIns="0" rIns="0" bIns="0" anchor="t" anchorCtr="0">
            <a:spAutoFit/>
          </a:bodyPr>
          <a:lstStyle/>
          <a:p>
            <a:pPr marL="0" lvl="0" indent="0" algn="l" rtl="0">
              <a:lnSpc>
                <a:spcPct val="115000"/>
              </a:lnSpc>
              <a:spcBef>
                <a:spcPts val="1200"/>
              </a:spcBef>
              <a:spcAft>
                <a:spcPts val="0"/>
              </a:spcAft>
              <a:buClr>
                <a:schemeClr val="dk1"/>
              </a:buClr>
              <a:buSzPts val="1100"/>
              <a:buFont typeface="Arial"/>
              <a:buNone/>
            </a:pPr>
            <a:r>
              <a:rPr lang="fr" sz="1100">
                <a:solidFill>
                  <a:srgbClr val="394646"/>
                </a:solidFill>
              </a:rPr>
              <a:t>Faites en sorte que votre CSM Go1 et les parties prenantes internes clés animent une session pour explorer Go1 et donner des conseils pour en tirer le meilleur parti.</a:t>
            </a:r>
            <a:endParaRPr sz="1100">
              <a:solidFill>
                <a:srgbClr val="394646"/>
              </a:solidFill>
            </a:endParaRPr>
          </a:p>
          <a:p>
            <a:pPr marL="0" lvl="0" indent="0" algn="l" rtl="0">
              <a:lnSpc>
                <a:spcPct val="115000"/>
              </a:lnSpc>
              <a:spcBef>
                <a:spcPts val="1200"/>
              </a:spcBef>
              <a:spcAft>
                <a:spcPts val="1200"/>
              </a:spcAft>
              <a:buSzPts val="1100"/>
              <a:buNone/>
            </a:pPr>
            <a:r>
              <a:rPr lang="fr" sz="1100">
                <a:solidFill>
                  <a:srgbClr val="394646"/>
                </a:solidFill>
              </a:rPr>
              <a:t>Enregistrez la session et partagez la vidéo sur votre intranet ou d’autres canaux.</a:t>
            </a:r>
            <a:endParaRPr sz="1100">
              <a:solidFill>
                <a:srgbClr val="394646"/>
              </a:solidFill>
            </a:endParaRPr>
          </a:p>
        </p:txBody>
      </p:sp>
      <p:sp>
        <p:nvSpPr>
          <p:cNvPr id="514" name="Google Shape;514;p32"/>
          <p:cNvSpPr txBox="1"/>
          <p:nvPr/>
        </p:nvSpPr>
        <p:spPr>
          <a:xfrm>
            <a:off x="3325838" y="2881615"/>
            <a:ext cx="2499300" cy="1491600"/>
          </a:xfrm>
          <a:prstGeom prst="rect">
            <a:avLst/>
          </a:prstGeom>
          <a:noFill/>
          <a:ln>
            <a:noFill/>
          </a:ln>
        </p:spPr>
        <p:txBody>
          <a:bodyPr spcFirstLastPara="1" wrap="square" lIns="0" tIns="0" rIns="0" bIns="0" anchor="t" anchorCtr="0">
            <a:spAutoFit/>
          </a:bodyPr>
          <a:lstStyle/>
          <a:p>
            <a:pPr marL="0" lvl="0" indent="0" algn="l" rtl="0">
              <a:lnSpc>
                <a:spcPct val="115000"/>
              </a:lnSpc>
              <a:spcBef>
                <a:spcPts val="1200"/>
              </a:spcBef>
              <a:spcAft>
                <a:spcPts val="0"/>
              </a:spcAft>
              <a:buClr>
                <a:schemeClr val="dk1"/>
              </a:buClr>
              <a:buSzPts val="1100"/>
              <a:buFont typeface="Arial"/>
              <a:buNone/>
            </a:pPr>
            <a:r>
              <a:rPr lang="fr" sz="1100">
                <a:solidFill>
                  <a:srgbClr val="394646"/>
                </a:solidFill>
              </a:rPr>
              <a:t>Mettez en avant les 10 apprenants ayant passé le plus de temps à se former avec Go1.</a:t>
            </a:r>
            <a:endParaRPr sz="1100">
              <a:solidFill>
                <a:srgbClr val="394646"/>
              </a:solidFill>
            </a:endParaRPr>
          </a:p>
          <a:p>
            <a:pPr marL="0" lvl="0" indent="0" algn="l" rtl="0">
              <a:lnSpc>
                <a:spcPct val="115000"/>
              </a:lnSpc>
              <a:spcBef>
                <a:spcPts val="1200"/>
              </a:spcBef>
              <a:spcAft>
                <a:spcPts val="1200"/>
              </a:spcAft>
              <a:buSzPts val="1100"/>
              <a:buNone/>
            </a:pPr>
            <a:r>
              <a:rPr lang="fr" sz="1100">
                <a:solidFill>
                  <a:srgbClr val="394646"/>
                </a:solidFill>
              </a:rPr>
              <a:t>Créez un visuel simple pour les mettre en lumière et partagez-le sur les écrans vidéo du bureau, les newsletters internes ou l’intranet.</a:t>
            </a:r>
            <a:endParaRPr sz="1100">
              <a:solidFill>
                <a:srgbClr val="394646"/>
              </a:solidFill>
            </a:endParaRPr>
          </a:p>
        </p:txBody>
      </p:sp>
      <p:sp>
        <p:nvSpPr>
          <p:cNvPr id="515" name="Google Shape;515;p32"/>
          <p:cNvSpPr txBox="1"/>
          <p:nvPr/>
        </p:nvSpPr>
        <p:spPr>
          <a:xfrm>
            <a:off x="6129338" y="2694840"/>
            <a:ext cx="2663100" cy="1532400"/>
          </a:xfrm>
          <a:prstGeom prst="rect">
            <a:avLst/>
          </a:prstGeom>
          <a:noFill/>
          <a:ln>
            <a:noFill/>
          </a:ln>
        </p:spPr>
        <p:txBody>
          <a:bodyPr spcFirstLastPara="1" wrap="square" lIns="0" tIns="0" rIns="0" bIns="0" anchor="t" anchorCtr="0">
            <a:spAutoFit/>
          </a:bodyPr>
          <a:lstStyle/>
          <a:p>
            <a:pPr marL="0" marR="0" lvl="0" indent="0" algn="l" rtl="0">
              <a:lnSpc>
                <a:spcPct val="115000"/>
              </a:lnSpc>
              <a:spcBef>
                <a:spcPts val="0"/>
              </a:spcBef>
              <a:spcAft>
                <a:spcPts val="0"/>
              </a:spcAft>
              <a:buNone/>
            </a:pPr>
            <a:r>
              <a:rPr lang="fr" sz="1100">
                <a:solidFill>
                  <a:srgbClr val="394646"/>
                </a:solidFill>
              </a:rPr>
              <a:t>Qu’il s’agisse d’un message mensuel avec du contenu recommandé autour d’un thème d’apprentissage, d’une nouvelle playlist Go1 ou d’un dirigeant partageant son cours préféré, plus vous mettez en avant les possibilités d’apprentissage, plus les apprenants seront susceptibles de s’engager.</a:t>
            </a:r>
            <a:endParaRPr sz="1100">
              <a:solidFill>
                <a:srgbClr val="394646"/>
              </a:solidFill>
              <a:latin typeface="Arial"/>
              <a:ea typeface="Arial"/>
              <a:cs typeface="Arial"/>
              <a:sym typeface="Arial"/>
            </a:endParaRPr>
          </a:p>
        </p:txBody>
      </p:sp>
      <p:sp>
        <p:nvSpPr>
          <p:cNvPr id="516" name="Google Shape;516;p32"/>
          <p:cNvSpPr txBox="1"/>
          <p:nvPr/>
        </p:nvSpPr>
        <p:spPr>
          <a:xfrm>
            <a:off x="514350" y="2342425"/>
            <a:ext cx="2663100" cy="431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Organisez une session de démo ou des heures de bureau</a:t>
            </a:r>
            <a:endParaRPr sz="700"/>
          </a:p>
        </p:txBody>
      </p:sp>
      <p:sp>
        <p:nvSpPr>
          <p:cNvPr id="517" name="Google Shape;517;p32"/>
          <p:cNvSpPr txBox="1"/>
          <p:nvPr/>
        </p:nvSpPr>
        <p:spPr>
          <a:xfrm>
            <a:off x="3319463" y="2342415"/>
            <a:ext cx="2764200" cy="431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Célébrez les « Apprenants du mois »</a:t>
            </a:r>
            <a:endParaRPr sz="700"/>
          </a:p>
        </p:txBody>
      </p:sp>
      <p:sp>
        <p:nvSpPr>
          <p:cNvPr id="518" name="Google Shape;518;p32"/>
          <p:cNvSpPr txBox="1"/>
          <p:nvPr/>
        </p:nvSpPr>
        <p:spPr>
          <a:xfrm>
            <a:off x="6129338" y="2342415"/>
            <a:ext cx="2494500" cy="2154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Renforcez le</a:t>
            </a:r>
            <a:r>
              <a:rPr lang="fr" sz="1400">
                <a:solidFill>
                  <a:srgbClr val="242C2C"/>
                </a:solidFill>
                <a:latin typeface="Arial"/>
                <a:ea typeface="Arial"/>
                <a:cs typeface="Arial"/>
                <a:sym typeface="Arial"/>
              </a:rPr>
              <a:t> message</a:t>
            </a:r>
            <a:endParaRPr sz="700"/>
          </a:p>
        </p:txBody>
      </p:sp>
      <p:sp>
        <p:nvSpPr>
          <p:cNvPr id="519" name="Google Shape;519;p32"/>
          <p:cNvSpPr txBox="1"/>
          <p:nvPr/>
        </p:nvSpPr>
        <p:spPr>
          <a:xfrm>
            <a:off x="529000" y="1441900"/>
            <a:ext cx="5554500" cy="471000"/>
          </a:xfrm>
          <a:prstGeom prst="rect">
            <a:avLst/>
          </a:prstGeom>
          <a:noFill/>
          <a:ln>
            <a:noFill/>
          </a:ln>
        </p:spPr>
        <p:txBody>
          <a:bodyPr spcFirstLastPara="1" wrap="square" lIns="0" tIns="0" rIns="0" bIns="0" anchor="t" anchorCtr="0">
            <a:spAutoFit/>
          </a:bodyPr>
          <a:lstStyle/>
          <a:p>
            <a:pPr marL="0" lvl="0" indent="0" algn="l" rtl="0">
              <a:lnSpc>
                <a:spcPct val="120000"/>
              </a:lnSpc>
              <a:spcBef>
                <a:spcPts val="0"/>
              </a:spcBef>
              <a:spcAft>
                <a:spcPts val="0"/>
              </a:spcAft>
              <a:buClr>
                <a:schemeClr val="dk1"/>
              </a:buClr>
              <a:buFont typeface="Arial"/>
              <a:buNone/>
            </a:pPr>
            <a:r>
              <a:rPr lang="fr" sz="900">
                <a:solidFill>
                  <a:srgbClr val="394646"/>
                </a:solidFill>
              </a:rPr>
              <a:t>Amener les gens à s’engager dans l’apprentissage peut être difficile. C’est pourquoi nous partageons ce qui a bien fonctionné pour les clients de Go1 — et ce que nous faisons nous-mêmes.</a:t>
            </a:r>
            <a:endParaRPr sz="700">
              <a:solidFill>
                <a:schemeClr val="dk1"/>
              </a:solidFill>
            </a:endParaRPr>
          </a:p>
          <a:p>
            <a:pPr marL="0" marR="0" lvl="0" indent="0" algn="l" rtl="0">
              <a:lnSpc>
                <a:spcPct val="120000"/>
              </a:lnSpc>
              <a:spcBef>
                <a:spcPts val="0"/>
              </a:spcBef>
              <a:spcAft>
                <a:spcPts val="0"/>
              </a:spcAft>
              <a:buNone/>
            </a:pPr>
            <a:endParaRPr sz="900">
              <a:solidFill>
                <a:srgbClr val="394646"/>
              </a:solidFill>
            </a:endParaRPr>
          </a:p>
        </p:txBody>
      </p:sp>
      <p:sp>
        <p:nvSpPr>
          <p:cNvPr id="520" name="Google Shape;520;p32"/>
          <p:cNvSpPr/>
          <p:nvPr/>
        </p:nvSpPr>
        <p:spPr>
          <a:xfrm>
            <a:off x="3299936" y="1832310"/>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21" name="Google Shape;521;p32"/>
          <p:cNvSpPr/>
          <p:nvPr/>
        </p:nvSpPr>
        <p:spPr>
          <a:xfrm>
            <a:off x="529002" y="1872266"/>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22" name="Google Shape;522;p32"/>
          <p:cNvSpPr/>
          <p:nvPr/>
        </p:nvSpPr>
        <p:spPr>
          <a:xfrm>
            <a:off x="6083618" y="1832310"/>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23" name="Google Shape;523;p32" descr="A black and grey rocket  AI-generated content may be incorrect."/>
          <p:cNvSpPr/>
          <p:nvPr/>
        </p:nvSpPr>
        <p:spPr>
          <a:xfrm>
            <a:off x="601172" y="1952288"/>
            <a:ext cx="179165" cy="179165"/>
          </a:xfrm>
          <a:custGeom>
            <a:avLst/>
            <a:gdLst/>
            <a:ahLst/>
            <a:cxnLst/>
            <a:rect l="l" t="t" r="r" b="b"/>
            <a:pathLst>
              <a:path w="477774" h="477774" extrusionOk="0">
                <a:moveTo>
                  <a:pt x="0" y="0"/>
                </a:moveTo>
                <a:lnTo>
                  <a:pt x="477774" y="0"/>
                </a:lnTo>
                <a:lnTo>
                  <a:pt x="477774" y="477774"/>
                </a:lnTo>
                <a:lnTo>
                  <a:pt x="0" y="477774"/>
                </a:lnTo>
                <a:lnTo>
                  <a:pt x="0" y="0"/>
                </a:lnTo>
                <a:close/>
              </a:path>
            </a:pathLst>
          </a:custGeom>
          <a:blipFill rotWithShape="1">
            <a:blip r:embed="rId4">
              <a:alphaModFix/>
            </a:blip>
            <a:stretch>
              <a:fillRect r="8" b="8"/>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24" name="Google Shape;524;p32"/>
          <p:cNvSpPr/>
          <p:nvPr/>
        </p:nvSpPr>
        <p:spPr>
          <a:xfrm>
            <a:off x="6162084" y="1894963"/>
            <a:ext cx="171669" cy="203296"/>
          </a:xfrm>
          <a:custGeom>
            <a:avLst/>
            <a:gdLst/>
            <a:ahLst/>
            <a:cxnLst/>
            <a:rect l="l" t="t" r="r" b="b"/>
            <a:pathLst>
              <a:path w="483235" h="572262" extrusionOk="0">
                <a:moveTo>
                  <a:pt x="0" y="0"/>
                </a:moveTo>
                <a:lnTo>
                  <a:pt x="483235" y="0"/>
                </a:lnTo>
                <a:lnTo>
                  <a:pt x="483235" y="572262"/>
                </a:lnTo>
                <a:lnTo>
                  <a:pt x="0" y="572262"/>
                </a:lnTo>
                <a:lnTo>
                  <a:pt x="0" y="0"/>
                </a:lnTo>
                <a:close/>
              </a:path>
            </a:pathLst>
          </a:custGeom>
          <a:blipFill rotWithShape="1">
            <a:blip r:embed="rId5">
              <a:alphaModFix/>
            </a:blip>
            <a:stretch>
              <a:fillRect r="-5" b="-4"/>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25" name="Google Shape;525;p32" descr="A black background with circles and a black background  AI-generated content may be incorrect."/>
          <p:cNvSpPr/>
          <p:nvPr/>
        </p:nvSpPr>
        <p:spPr>
          <a:xfrm>
            <a:off x="3381956" y="1900615"/>
            <a:ext cx="164569" cy="191983"/>
          </a:xfrm>
          <a:custGeom>
            <a:avLst/>
            <a:gdLst/>
            <a:ahLst/>
            <a:cxnLst/>
            <a:rect l="l" t="t" r="r" b="b"/>
            <a:pathLst>
              <a:path w="496316" h="578993" extrusionOk="0">
                <a:moveTo>
                  <a:pt x="0" y="0"/>
                </a:moveTo>
                <a:lnTo>
                  <a:pt x="496316" y="0"/>
                </a:lnTo>
                <a:lnTo>
                  <a:pt x="496316" y="578993"/>
                </a:lnTo>
                <a:lnTo>
                  <a:pt x="0" y="578993"/>
                </a:lnTo>
                <a:lnTo>
                  <a:pt x="0" y="0"/>
                </a:lnTo>
                <a:close/>
              </a:path>
            </a:pathLst>
          </a:custGeom>
          <a:blipFill rotWithShape="1">
            <a:blip r:embed="rId6">
              <a:alphaModFix/>
            </a:blip>
            <a:stretch>
              <a:fillRect r="-1" b="-8"/>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F9F4"/>
        </a:solidFill>
        <a:effectLst/>
      </p:bgPr>
    </p:bg>
    <p:spTree>
      <p:nvGrpSpPr>
        <p:cNvPr id="1" name="Shape 529"/>
        <p:cNvGrpSpPr/>
        <p:nvPr/>
      </p:nvGrpSpPr>
      <p:grpSpPr>
        <a:xfrm>
          <a:off x="0" y="0"/>
          <a:ext cx="0" cy="0"/>
          <a:chOff x="0" y="0"/>
          <a:chExt cx="0" cy="0"/>
        </a:xfrm>
      </p:grpSpPr>
      <p:grpSp>
        <p:nvGrpSpPr>
          <p:cNvPr id="530" name="Google Shape;530;p33"/>
          <p:cNvGrpSpPr/>
          <p:nvPr/>
        </p:nvGrpSpPr>
        <p:grpSpPr>
          <a:xfrm>
            <a:off x="478730" y="4803051"/>
            <a:ext cx="300165" cy="147764"/>
            <a:chOff x="63500" y="63500"/>
            <a:chExt cx="600329" cy="295529"/>
          </a:xfrm>
        </p:grpSpPr>
        <p:sp>
          <p:nvSpPr>
            <p:cNvPr id="531" name="Google Shape;531;p33"/>
            <p:cNvSpPr/>
            <p:nvPr/>
          </p:nvSpPr>
          <p:spPr>
            <a:xfrm>
              <a:off x="63500" y="63500"/>
              <a:ext cx="272796" cy="295402"/>
            </a:xfrm>
            <a:custGeom>
              <a:avLst/>
              <a:gdLst/>
              <a:ahLst/>
              <a:cxnLst/>
              <a:rect l="l" t="t" r="r" b="b"/>
              <a:pathLst>
                <a:path w="272796" h="295402" extrusionOk="0">
                  <a:moveTo>
                    <a:pt x="220345" y="128397"/>
                  </a:moveTo>
                  <a:cubicBezTo>
                    <a:pt x="183261" y="128397"/>
                    <a:pt x="142621" y="151003"/>
                    <a:pt x="120015" y="164973"/>
                  </a:cubicBezTo>
                  <a:lnTo>
                    <a:pt x="111252" y="171069"/>
                  </a:lnTo>
                  <a:lnTo>
                    <a:pt x="122301" y="189484"/>
                  </a:lnTo>
                  <a:lnTo>
                    <a:pt x="132080" y="184404"/>
                  </a:lnTo>
                  <a:cubicBezTo>
                    <a:pt x="155194" y="172212"/>
                    <a:pt x="179197" y="166497"/>
                    <a:pt x="201549" y="166497"/>
                  </a:cubicBezTo>
                  <a:cubicBezTo>
                    <a:pt x="223901" y="166497"/>
                    <a:pt x="236601" y="176911"/>
                    <a:pt x="236601" y="194437"/>
                  </a:cubicBezTo>
                  <a:cubicBezTo>
                    <a:pt x="236601" y="219329"/>
                    <a:pt x="208026" y="256159"/>
                    <a:pt x="146685" y="256159"/>
                  </a:cubicBezTo>
                  <a:cubicBezTo>
                    <a:pt x="85344" y="256159"/>
                    <a:pt x="41783" y="206502"/>
                    <a:pt x="41783" y="140716"/>
                  </a:cubicBezTo>
                  <a:cubicBezTo>
                    <a:pt x="41783" y="100203"/>
                    <a:pt x="57912" y="74803"/>
                    <a:pt x="71501" y="60452"/>
                  </a:cubicBezTo>
                  <a:cubicBezTo>
                    <a:pt x="88900" y="42164"/>
                    <a:pt x="112522" y="31623"/>
                    <a:pt x="136525" y="31623"/>
                  </a:cubicBezTo>
                  <a:cubicBezTo>
                    <a:pt x="160528" y="31623"/>
                    <a:pt x="184912" y="43180"/>
                    <a:pt x="205613" y="65151"/>
                  </a:cubicBezTo>
                  <a:lnTo>
                    <a:pt x="211328" y="71247"/>
                  </a:lnTo>
                  <a:lnTo>
                    <a:pt x="247650" y="31877"/>
                  </a:lnTo>
                  <a:lnTo>
                    <a:pt x="240411" y="26924"/>
                  </a:lnTo>
                  <a:cubicBezTo>
                    <a:pt x="214249" y="9271"/>
                    <a:pt x="184658" y="0"/>
                    <a:pt x="154940" y="0"/>
                  </a:cubicBezTo>
                  <a:cubicBezTo>
                    <a:pt x="115062" y="0"/>
                    <a:pt x="75819" y="15494"/>
                    <a:pt x="47244" y="42545"/>
                  </a:cubicBezTo>
                  <a:cubicBezTo>
                    <a:pt x="16764" y="71501"/>
                    <a:pt x="0" y="111379"/>
                    <a:pt x="0" y="155194"/>
                  </a:cubicBezTo>
                  <a:cubicBezTo>
                    <a:pt x="0" y="246253"/>
                    <a:pt x="67818" y="295402"/>
                    <a:pt x="131699" y="295402"/>
                  </a:cubicBezTo>
                  <a:cubicBezTo>
                    <a:pt x="170688" y="295402"/>
                    <a:pt x="207137" y="281051"/>
                    <a:pt x="234569" y="254889"/>
                  </a:cubicBezTo>
                  <a:cubicBezTo>
                    <a:pt x="258191" y="232410"/>
                    <a:pt x="272796" y="202565"/>
                    <a:pt x="272796" y="177165"/>
                  </a:cubicBezTo>
                  <a:cubicBezTo>
                    <a:pt x="272796" y="147066"/>
                    <a:pt x="252730" y="128270"/>
                    <a:pt x="220345" y="128270"/>
                  </a:cubicBez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2" name="Google Shape;532;p33"/>
            <p:cNvSpPr/>
            <p:nvPr/>
          </p:nvSpPr>
          <p:spPr>
            <a:xfrm>
              <a:off x="361188" y="151765"/>
              <a:ext cx="200152" cy="207264"/>
            </a:xfrm>
            <a:custGeom>
              <a:avLst/>
              <a:gdLst/>
              <a:ahLst/>
              <a:cxnLst/>
              <a:rect l="l" t="t" r="r" b="b"/>
              <a:pathLst>
                <a:path w="200152" h="207264" extrusionOk="0">
                  <a:moveTo>
                    <a:pt x="104775" y="0"/>
                  </a:moveTo>
                  <a:cubicBezTo>
                    <a:pt x="45085" y="0"/>
                    <a:pt x="0" y="46736"/>
                    <a:pt x="0" y="108585"/>
                  </a:cubicBezTo>
                  <a:cubicBezTo>
                    <a:pt x="0" y="165735"/>
                    <a:pt x="40132" y="207264"/>
                    <a:pt x="95377" y="207264"/>
                  </a:cubicBezTo>
                  <a:cubicBezTo>
                    <a:pt x="155067" y="207264"/>
                    <a:pt x="200152" y="160528"/>
                    <a:pt x="200152" y="98679"/>
                  </a:cubicBezTo>
                  <a:cubicBezTo>
                    <a:pt x="200152" y="41529"/>
                    <a:pt x="160020" y="0"/>
                    <a:pt x="104775" y="0"/>
                  </a:cubicBezTo>
                  <a:close/>
                  <a:moveTo>
                    <a:pt x="41021" y="96901"/>
                  </a:moveTo>
                  <a:cubicBezTo>
                    <a:pt x="41021" y="65278"/>
                    <a:pt x="57912" y="31242"/>
                    <a:pt x="94996" y="31242"/>
                  </a:cubicBezTo>
                  <a:cubicBezTo>
                    <a:pt x="137160" y="31242"/>
                    <a:pt x="159131" y="71120"/>
                    <a:pt x="159131" y="110363"/>
                  </a:cubicBezTo>
                  <a:cubicBezTo>
                    <a:pt x="159131" y="141986"/>
                    <a:pt x="142240" y="176022"/>
                    <a:pt x="105156" y="176022"/>
                  </a:cubicBezTo>
                  <a:cubicBezTo>
                    <a:pt x="62992" y="176022"/>
                    <a:pt x="41021" y="136144"/>
                    <a:pt x="41021" y="96901"/>
                  </a:cubicBez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3" name="Google Shape;533;p33"/>
            <p:cNvSpPr/>
            <p:nvPr/>
          </p:nvSpPr>
          <p:spPr>
            <a:xfrm>
              <a:off x="560451" y="63500"/>
              <a:ext cx="103378" cy="291973"/>
            </a:xfrm>
            <a:custGeom>
              <a:avLst/>
              <a:gdLst/>
              <a:ahLst/>
              <a:cxnLst/>
              <a:rect l="l" t="t" r="r" b="b"/>
              <a:pathLst>
                <a:path w="103378" h="291973" extrusionOk="0">
                  <a:moveTo>
                    <a:pt x="89154" y="0"/>
                  </a:moveTo>
                  <a:lnTo>
                    <a:pt x="86995" y="2032"/>
                  </a:lnTo>
                  <a:cubicBezTo>
                    <a:pt x="58039" y="28067"/>
                    <a:pt x="30480" y="50038"/>
                    <a:pt x="5334" y="67564"/>
                  </a:cubicBezTo>
                  <a:lnTo>
                    <a:pt x="0" y="71247"/>
                  </a:lnTo>
                  <a:lnTo>
                    <a:pt x="8636" y="89408"/>
                  </a:lnTo>
                  <a:lnTo>
                    <a:pt x="60579" y="64643"/>
                  </a:lnTo>
                  <a:lnTo>
                    <a:pt x="60579" y="291973"/>
                  </a:lnTo>
                  <a:lnTo>
                    <a:pt x="103378" y="291973"/>
                  </a:lnTo>
                  <a:lnTo>
                    <a:pt x="103124" y="0"/>
                  </a:lnTo>
                  <a:close/>
                </a:path>
              </a:pathLst>
            </a:custGeom>
            <a:solidFill>
              <a:srgbClr val="FAF9F4"/>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grpSp>
      <p:sp>
        <p:nvSpPr>
          <p:cNvPr id="534" name="Google Shape;534;p33" descr="preencoded.png"/>
          <p:cNvSpPr/>
          <p:nvPr/>
        </p:nvSpPr>
        <p:spPr>
          <a:xfrm>
            <a:off x="488950" y="4762500"/>
            <a:ext cx="304800" cy="152400"/>
          </a:xfrm>
          <a:custGeom>
            <a:avLst/>
            <a:gdLst/>
            <a:ahLst/>
            <a:cxnLst/>
            <a:rect l="l" t="t" r="r" b="b"/>
            <a:pathLst>
              <a:path w="609600" h="304800" extrusionOk="0">
                <a:moveTo>
                  <a:pt x="0" y="0"/>
                </a:moveTo>
                <a:lnTo>
                  <a:pt x="609600" y="0"/>
                </a:lnTo>
                <a:lnTo>
                  <a:pt x="609600" y="304800"/>
                </a:lnTo>
                <a:lnTo>
                  <a:pt x="0" y="304800"/>
                </a:lnTo>
                <a:lnTo>
                  <a:pt x="0" y="0"/>
                </a:lnTo>
                <a:close/>
              </a:path>
            </a:pathLst>
          </a:custGeom>
          <a:blipFill rotWithShape="1">
            <a:blip r:embed="rId3">
              <a:alphaModFix/>
            </a:blip>
            <a:stretch>
              <a:fillRect/>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5" name="Google Shape;535;p33"/>
          <p:cNvSpPr/>
          <p:nvPr/>
        </p:nvSpPr>
        <p:spPr>
          <a:xfrm>
            <a:off x="3299936" y="1933910"/>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6" name="Google Shape;536;p33"/>
          <p:cNvSpPr/>
          <p:nvPr/>
        </p:nvSpPr>
        <p:spPr>
          <a:xfrm>
            <a:off x="490902" y="1923066"/>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7" name="Google Shape;537;p33"/>
          <p:cNvSpPr/>
          <p:nvPr/>
        </p:nvSpPr>
        <p:spPr>
          <a:xfrm>
            <a:off x="6134827" y="1944971"/>
            <a:ext cx="328613" cy="328613"/>
          </a:xfrm>
          <a:custGeom>
            <a:avLst/>
            <a:gdLst/>
            <a:ahLst/>
            <a:cxnLst/>
            <a:rect l="l" t="t" r="r" b="b"/>
            <a:pathLst>
              <a:path w="876300" h="876300" extrusionOk="0">
                <a:moveTo>
                  <a:pt x="0" y="146050"/>
                </a:moveTo>
                <a:cubicBezTo>
                  <a:pt x="0" y="65405"/>
                  <a:pt x="65405" y="0"/>
                  <a:pt x="146050" y="0"/>
                </a:cubicBezTo>
                <a:lnTo>
                  <a:pt x="730250" y="0"/>
                </a:lnTo>
                <a:cubicBezTo>
                  <a:pt x="810895" y="0"/>
                  <a:pt x="876300" y="65405"/>
                  <a:pt x="876300" y="146050"/>
                </a:cubicBezTo>
                <a:lnTo>
                  <a:pt x="876300" y="730250"/>
                </a:lnTo>
                <a:cubicBezTo>
                  <a:pt x="876300" y="810895"/>
                  <a:pt x="810895" y="876300"/>
                  <a:pt x="730250" y="876300"/>
                </a:cubicBezTo>
                <a:lnTo>
                  <a:pt x="146050" y="876300"/>
                </a:lnTo>
                <a:cubicBezTo>
                  <a:pt x="65405" y="876300"/>
                  <a:pt x="0" y="810895"/>
                  <a:pt x="0" y="730250"/>
                </a:cubicBezTo>
                <a:close/>
              </a:path>
            </a:pathLst>
          </a:custGeom>
          <a:solidFill>
            <a:srgbClr val="D3EAEE"/>
          </a:solid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8" name="Google Shape;538;p33" descr="A black and grey rocket  AI-generated content may be incorrect."/>
          <p:cNvSpPr/>
          <p:nvPr/>
        </p:nvSpPr>
        <p:spPr>
          <a:xfrm>
            <a:off x="563072" y="2003088"/>
            <a:ext cx="179165" cy="179165"/>
          </a:xfrm>
          <a:custGeom>
            <a:avLst/>
            <a:gdLst/>
            <a:ahLst/>
            <a:cxnLst/>
            <a:rect l="l" t="t" r="r" b="b"/>
            <a:pathLst>
              <a:path w="477774" h="477774" extrusionOk="0">
                <a:moveTo>
                  <a:pt x="0" y="0"/>
                </a:moveTo>
                <a:lnTo>
                  <a:pt x="477774" y="0"/>
                </a:lnTo>
                <a:lnTo>
                  <a:pt x="477774" y="477774"/>
                </a:lnTo>
                <a:lnTo>
                  <a:pt x="0" y="477774"/>
                </a:lnTo>
                <a:lnTo>
                  <a:pt x="0" y="0"/>
                </a:lnTo>
                <a:close/>
              </a:path>
            </a:pathLst>
          </a:custGeom>
          <a:blipFill rotWithShape="1">
            <a:blip r:embed="rId4">
              <a:alphaModFix/>
            </a:blip>
            <a:stretch>
              <a:fillRect r="8" b="8"/>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39" name="Google Shape;539;p33"/>
          <p:cNvSpPr/>
          <p:nvPr/>
        </p:nvSpPr>
        <p:spPr>
          <a:xfrm>
            <a:off x="6213293" y="2007624"/>
            <a:ext cx="171548" cy="203153"/>
          </a:xfrm>
          <a:custGeom>
            <a:avLst/>
            <a:gdLst/>
            <a:ahLst/>
            <a:cxnLst/>
            <a:rect l="l" t="t" r="r" b="b"/>
            <a:pathLst>
              <a:path w="483235" h="572262" extrusionOk="0">
                <a:moveTo>
                  <a:pt x="0" y="0"/>
                </a:moveTo>
                <a:lnTo>
                  <a:pt x="483235" y="0"/>
                </a:lnTo>
                <a:lnTo>
                  <a:pt x="483235" y="572262"/>
                </a:lnTo>
                <a:lnTo>
                  <a:pt x="0" y="572262"/>
                </a:lnTo>
                <a:lnTo>
                  <a:pt x="0" y="0"/>
                </a:lnTo>
                <a:close/>
              </a:path>
            </a:pathLst>
          </a:custGeom>
          <a:blipFill rotWithShape="1">
            <a:blip r:embed="rId5">
              <a:alphaModFix/>
            </a:blip>
            <a:stretch>
              <a:fillRect r="-5" b="-4"/>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40" name="Google Shape;540;p33" descr="A black background with circles and a black background  AI-generated content may be incorrect."/>
          <p:cNvSpPr/>
          <p:nvPr/>
        </p:nvSpPr>
        <p:spPr>
          <a:xfrm>
            <a:off x="3381956" y="2002215"/>
            <a:ext cx="165025" cy="192515"/>
          </a:xfrm>
          <a:custGeom>
            <a:avLst/>
            <a:gdLst/>
            <a:ahLst/>
            <a:cxnLst/>
            <a:rect l="l" t="t" r="r" b="b"/>
            <a:pathLst>
              <a:path w="496316" h="578993" extrusionOk="0">
                <a:moveTo>
                  <a:pt x="0" y="0"/>
                </a:moveTo>
                <a:lnTo>
                  <a:pt x="496316" y="0"/>
                </a:lnTo>
                <a:lnTo>
                  <a:pt x="496316" y="578993"/>
                </a:lnTo>
                <a:lnTo>
                  <a:pt x="0" y="578993"/>
                </a:lnTo>
                <a:lnTo>
                  <a:pt x="0" y="0"/>
                </a:lnTo>
                <a:close/>
              </a:path>
            </a:pathLst>
          </a:custGeom>
          <a:blipFill rotWithShape="1">
            <a:blip r:embed="rId6">
              <a:alphaModFix/>
            </a:blip>
            <a:stretch>
              <a:fillRect r="-1" b="-8"/>
            </a:stretch>
          </a:blipFill>
          <a:ln>
            <a:noFill/>
          </a:ln>
        </p:spPr>
        <p:txBody>
          <a:bodyPr spcFirstLastPara="1" wrap="square" lIns="45725" tIns="22850" rIns="45725" bIns="22850"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541" name="Google Shape;541;p33"/>
          <p:cNvSpPr txBox="1"/>
          <p:nvPr/>
        </p:nvSpPr>
        <p:spPr>
          <a:xfrm>
            <a:off x="521970" y="737235"/>
            <a:ext cx="7704300" cy="708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2300">
                <a:solidFill>
                  <a:srgbClr val="394646"/>
                </a:solidFill>
              </a:rPr>
              <a:t>Idées pour stimuler l’engagement et promouvoir une culture d’apprentissage</a:t>
            </a:r>
            <a:endParaRPr sz="2300"/>
          </a:p>
        </p:txBody>
      </p:sp>
      <p:sp>
        <p:nvSpPr>
          <p:cNvPr id="542" name="Google Shape;542;p33"/>
          <p:cNvSpPr txBox="1"/>
          <p:nvPr/>
        </p:nvSpPr>
        <p:spPr>
          <a:xfrm>
            <a:off x="501650" y="2885347"/>
            <a:ext cx="2494500" cy="1491600"/>
          </a:xfrm>
          <a:prstGeom prst="rect">
            <a:avLst/>
          </a:prstGeom>
          <a:noFill/>
          <a:ln>
            <a:noFill/>
          </a:ln>
        </p:spPr>
        <p:txBody>
          <a:bodyPr spcFirstLastPara="1" wrap="square" lIns="0" tIns="0" rIns="0" bIns="0" anchor="t" anchorCtr="0">
            <a:spAutoFit/>
          </a:bodyPr>
          <a:lstStyle/>
          <a:p>
            <a:pPr marL="0" lvl="0" indent="0" algn="l" rtl="0">
              <a:lnSpc>
                <a:spcPct val="115000"/>
              </a:lnSpc>
              <a:spcBef>
                <a:spcPts val="1200"/>
              </a:spcBef>
              <a:spcAft>
                <a:spcPts val="0"/>
              </a:spcAft>
              <a:buClr>
                <a:schemeClr val="dk1"/>
              </a:buClr>
              <a:buSzPts val="1100"/>
              <a:buFont typeface="Arial"/>
              <a:buNone/>
            </a:pPr>
            <a:r>
              <a:rPr lang="fr" sz="1100">
                <a:solidFill>
                  <a:srgbClr val="394646"/>
                </a:solidFill>
              </a:rPr>
              <a:t>Allouez une heure par semaine aux employés pour se concentrer sur le développement professionnel.</a:t>
            </a:r>
            <a:endParaRPr sz="1100">
              <a:solidFill>
                <a:srgbClr val="394646"/>
              </a:solidFill>
            </a:endParaRPr>
          </a:p>
          <a:p>
            <a:pPr marL="0" lvl="0" indent="0" algn="l" rtl="0">
              <a:lnSpc>
                <a:spcPct val="115000"/>
              </a:lnSpc>
              <a:spcBef>
                <a:spcPts val="1200"/>
              </a:spcBef>
              <a:spcAft>
                <a:spcPts val="1200"/>
              </a:spcAft>
              <a:buSzPts val="1100"/>
              <a:buNone/>
            </a:pPr>
            <a:r>
              <a:rPr lang="fr" sz="1100">
                <a:solidFill>
                  <a:srgbClr val="394646"/>
                </a:solidFill>
              </a:rPr>
              <a:t>Envoyez soit une invitation calendrier pour bloquer ce créneau, soit demandez aux managers de le rappeler à leurs équipes.</a:t>
            </a:r>
            <a:endParaRPr sz="1100">
              <a:solidFill>
                <a:srgbClr val="394646"/>
              </a:solidFill>
            </a:endParaRPr>
          </a:p>
        </p:txBody>
      </p:sp>
      <p:sp>
        <p:nvSpPr>
          <p:cNvPr id="543" name="Google Shape;543;p33"/>
          <p:cNvSpPr txBox="1"/>
          <p:nvPr/>
        </p:nvSpPr>
        <p:spPr>
          <a:xfrm>
            <a:off x="3287688" y="2902315"/>
            <a:ext cx="2499300" cy="1491600"/>
          </a:xfrm>
          <a:prstGeom prst="rect">
            <a:avLst/>
          </a:prstGeom>
          <a:noFill/>
          <a:ln>
            <a:noFill/>
          </a:ln>
        </p:spPr>
        <p:txBody>
          <a:bodyPr spcFirstLastPara="1" wrap="square" lIns="0" tIns="0" rIns="0" bIns="0" anchor="t" anchorCtr="0">
            <a:spAutoFit/>
          </a:bodyPr>
          <a:lstStyle/>
          <a:p>
            <a:pPr marL="0" lvl="0" indent="0" algn="l" rtl="0">
              <a:lnSpc>
                <a:spcPct val="115000"/>
              </a:lnSpc>
              <a:spcBef>
                <a:spcPts val="1200"/>
              </a:spcBef>
              <a:spcAft>
                <a:spcPts val="0"/>
              </a:spcAft>
              <a:buClr>
                <a:schemeClr val="dk1"/>
              </a:buClr>
              <a:buSzPts val="1100"/>
              <a:buFont typeface="Arial"/>
              <a:buNone/>
            </a:pPr>
            <a:r>
              <a:rPr lang="fr" sz="1100">
                <a:solidFill>
                  <a:srgbClr val="394646"/>
                </a:solidFill>
              </a:rPr>
              <a:t>Semaine des compétences numériques – Focus sur les compétences technologiques, y compris l’IA, la cybersécurité et la littératie numérique.</a:t>
            </a:r>
            <a:endParaRPr sz="1100">
              <a:solidFill>
                <a:srgbClr val="394646"/>
              </a:solidFill>
            </a:endParaRPr>
          </a:p>
          <a:p>
            <a:pPr marL="0" lvl="0" indent="0" algn="l" rtl="0">
              <a:lnSpc>
                <a:spcPct val="115000"/>
              </a:lnSpc>
              <a:spcBef>
                <a:spcPts val="1200"/>
              </a:spcBef>
              <a:spcAft>
                <a:spcPts val="1200"/>
              </a:spcAft>
              <a:buSzPts val="1100"/>
              <a:buNone/>
            </a:pPr>
            <a:r>
              <a:rPr lang="fr" sz="1100">
                <a:solidFill>
                  <a:srgbClr val="394646"/>
                </a:solidFill>
              </a:rPr>
              <a:t>Mois du développement du leadership – Cours, intervenants invités et mentorat pour diriger les équipes efficacement.</a:t>
            </a:r>
            <a:endParaRPr sz="1100">
              <a:solidFill>
                <a:srgbClr val="394646"/>
              </a:solidFill>
            </a:endParaRPr>
          </a:p>
        </p:txBody>
      </p:sp>
      <p:sp>
        <p:nvSpPr>
          <p:cNvPr id="544" name="Google Shape;544;p33"/>
          <p:cNvSpPr txBox="1"/>
          <p:nvPr/>
        </p:nvSpPr>
        <p:spPr>
          <a:xfrm>
            <a:off x="6116638" y="2915015"/>
            <a:ext cx="2663100" cy="753600"/>
          </a:xfrm>
          <a:prstGeom prst="rect">
            <a:avLst/>
          </a:prstGeom>
          <a:noFill/>
          <a:ln>
            <a:noFill/>
          </a:ln>
        </p:spPr>
        <p:txBody>
          <a:bodyPr spcFirstLastPara="1" wrap="square" lIns="0" tIns="0" rIns="0" bIns="0" anchor="t" anchorCtr="0">
            <a:spAutoFit/>
          </a:bodyPr>
          <a:lstStyle/>
          <a:p>
            <a:pPr marL="0" marR="0" lvl="0" indent="0" algn="l" rtl="0">
              <a:lnSpc>
                <a:spcPct val="115000"/>
              </a:lnSpc>
              <a:spcBef>
                <a:spcPts val="0"/>
              </a:spcBef>
              <a:spcAft>
                <a:spcPts val="0"/>
              </a:spcAft>
              <a:buNone/>
            </a:pPr>
            <a:r>
              <a:rPr lang="fr" sz="1100">
                <a:solidFill>
                  <a:srgbClr val="394646"/>
                </a:solidFill>
              </a:rPr>
              <a:t>Les employés qui atteignent un jalon d’apprentissage bénéficient d’un déjeuner avec la direction ou d’un accès à un événement de réseautage.</a:t>
            </a:r>
            <a:endParaRPr sz="700"/>
          </a:p>
        </p:txBody>
      </p:sp>
      <p:sp>
        <p:nvSpPr>
          <p:cNvPr id="545" name="Google Shape;545;p33"/>
          <p:cNvSpPr txBox="1"/>
          <p:nvPr/>
        </p:nvSpPr>
        <p:spPr>
          <a:xfrm>
            <a:off x="514350" y="2342415"/>
            <a:ext cx="2583600" cy="431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Réservez du temps dédié à l’apprentissage</a:t>
            </a:r>
            <a:endParaRPr sz="700"/>
          </a:p>
        </p:txBody>
      </p:sp>
      <p:sp>
        <p:nvSpPr>
          <p:cNvPr id="546" name="Google Shape;546;p33"/>
          <p:cNvSpPr txBox="1"/>
          <p:nvPr/>
        </p:nvSpPr>
        <p:spPr>
          <a:xfrm>
            <a:off x="3282338" y="2358378"/>
            <a:ext cx="2764200" cy="431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Organisez une semaine ou un mois d’apprentissage thématique</a:t>
            </a:r>
            <a:endParaRPr sz="700"/>
          </a:p>
        </p:txBody>
      </p:sp>
      <p:sp>
        <p:nvSpPr>
          <p:cNvPr id="547" name="Google Shape;547;p33"/>
          <p:cNvSpPr txBox="1"/>
          <p:nvPr/>
        </p:nvSpPr>
        <p:spPr>
          <a:xfrm>
            <a:off x="6129338" y="2342415"/>
            <a:ext cx="2494500" cy="431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a:solidFill>
                  <a:srgbClr val="242C2C"/>
                </a:solidFill>
              </a:rPr>
              <a:t>Proposez des récompenses basées sur l’expérience</a:t>
            </a:r>
            <a:endParaRPr sz="700"/>
          </a:p>
        </p:txBody>
      </p:sp>
      <p:sp>
        <p:nvSpPr>
          <p:cNvPr id="548" name="Google Shape;548;p33"/>
          <p:cNvSpPr txBox="1"/>
          <p:nvPr/>
        </p:nvSpPr>
        <p:spPr>
          <a:xfrm>
            <a:off x="529002" y="406384"/>
            <a:ext cx="7704300" cy="2001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fr" sz="1300">
                <a:solidFill>
                  <a:srgbClr val="394646"/>
                </a:solidFill>
              </a:rPr>
              <a:t>Suite…</a:t>
            </a:r>
            <a:endParaRPr sz="700"/>
          </a:p>
        </p:txBody>
      </p:sp>
      <p:sp>
        <p:nvSpPr>
          <p:cNvPr id="549" name="Google Shape;549;p33"/>
          <p:cNvSpPr txBox="1"/>
          <p:nvPr/>
        </p:nvSpPr>
        <p:spPr>
          <a:xfrm>
            <a:off x="514350" y="1439300"/>
            <a:ext cx="5511300" cy="304800"/>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None/>
            </a:pPr>
            <a:r>
              <a:rPr lang="fr" sz="900">
                <a:solidFill>
                  <a:srgbClr val="394646"/>
                </a:solidFill>
              </a:rPr>
              <a:t>Amener les gens à s’engager dans l’apprentissage peut être difficile. C’est pourquoi nous partageons ce qui a bien fonctionné pour les clients de Go1 — et ce que nous faisons nous-mêmes.</a:t>
            </a:r>
            <a:endParaRPr sz="7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1896</Words>
  <Application>Microsoft Macintosh PowerPoint</Application>
  <PresentationFormat>Affichage à l'écran (16:9)</PresentationFormat>
  <Paragraphs>177</Paragraphs>
  <Slides>9</Slides>
  <Notes>9</Notes>
  <HiddenSlides>0</HiddenSlides>
  <MMClips>0</MMClips>
  <ScaleCrop>false</ScaleCrop>
  <HeadingPairs>
    <vt:vector size="6" baseType="variant">
      <vt:variant>
        <vt:lpstr>Polices utilisées</vt:lpstr>
      </vt:variant>
      <vt:variant>
        <vt:i4>2</vt:i4>
      </vt:variant>
      <vt:variant>
        <vt:lpstr>Thème</vt:lpstr>
      </vt:variant>
      <vt:variant>
        <vt:i4>2</vt:i4>
      </vt:variant>
      <vt:variant>
        <vt:lpstr>Titres des diapositives</vt:lpstr>
      </vt:variant>
      <vt:variant>
        <vt:i4>9</vt:i4>
      </vt:variant>
    </vt:vector>
  </HeadingPairs>
  <TitlesOfParts>
    <vt:vector size="13" baseType="lpstr">
      <vt:lpstr>Arial</vt:lpstr>
      <vt:lpstr>Calibri</vt:lpstr>
      <vt:lpstr>Simple Light</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Elena Morana</cp:lastModifiedBy>
  <cp:revision>1</cp:revision>
  <dcterms:modified xsi:type="dcterms:W3CDTF">2025-09-22T12:46:39Z</dcterms:modified>
</cp:coreProperties>
</file>